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90" r:id="rId10"/>
    <p:sldId id="304" r:id="rId11"/>
    <p:sldId id="305" r:id="rId12"/>
    <p:sldId id="261" r:id="rId13"/>
    <p:sldId id="258" r:id="rId14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47"/>
    <a:srgbClr val="FFFFFF"/>
    <a:srgbClr val="037094"/>
    <a:srgbClr val="8F45C7"/>
    <a:srgbClr val="157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55" autoAdjust="0"/>
    <p:restoredTop sz="94764"/>
  </p:normalViewPr>
  <p:slideViewPr>
    <p:cSldViewPr snapToGrid="0">
      <p:cViewPr varScale="1">
        <p:scale>
          <a:sx n="101" d="100"/>
          <a:sy n="10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Drives%20compartilhados\G&#225;s\Tradener%20-%20GAS\Douglas%20G&#225;s\Documents%20Antigos\_Walfrido\Apres%20Walfrido%2025%2006%20PCHs\Pre&#231;os%20e%20Cadastradas%20e%20Vencedo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39799241986379"/>
          <c:y val="4.196434291325548E-2"/>
          <c:w val="0.69718150318240457"/>
          <c:h val="0.929948744832793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57E4E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2CA9-45EE-8BA7-0238CCC1A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157E4E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'Preço médio'!$A$4:$A$14</c:f>
              <c:strCache>
                <c:ptCount val="11"/>
                <c:pt idx="0">
                  <c:v>Resíduo Urbano</c:v>
                </c:pt>
                <c:pt idx="1">
                  <c:v>Gás de Processo</c:v>
                </c:pt>
                <c:pt idx="2">
                  <c:v>Óleo Combustível</c:v>
                </c:pt>
                <c:pt idx="3">
                  <c:v>Carvão</c:v>
                </c:pt>
                <c:pt idx="4">
                  <c:v>Gás Natural</c:v>
                </c:pt>
                <c:pt idx="5">
                  <c:v>Biomassa</c:v>
                </c:pt>
                <c:pt idx="6">
                  <c:v>Solar</c:v>
                </c:pt>
                <c:pt idx="8">
                  <c:v>CGH</c:v>
                </c:pt>
                <c:pt idx="9">
                  <c:v>Eólica</c:v>
                </c:pt>
                <c:pt idx="10">
                  <c:v>UHE</c:v>
                </c:pt>
              </c:strCache>
            </c:strRef>
          </c:cat>
          <c:val>
            <c:numRef>
              <c:f>'Preço médio'!$B$4:$B$14</c:f>
              <c:numCache>
                <c:formatCode>General</c:formatCode>
                <c:ptCount val="11"/>
                <c:pt idx="0" formatCode="0.0">
                  <c:v>693</c:v>
                </c:pt>
                <c:pt idx="1">
                  <c:v>391.9</c:v>
                </c:pt>
                <c:pt idx="2">
                  <c:v>371.2</c:v>
                </c:pt>
                <c:pt idx="3">
                  <c:v>361.5</c:v>
                </c:pt>
                <c:pt idx="4">
                  <c:v>356.2</c:v>
                </c:pt>
                <c:pt idx="5">
                  <c:v>342.8</c:v>
                </c:pt>
                <c:pt idx="6">
                  <c:v>337.9</c:v>
                </c:pt>
                <c:pt idx="7">
                  <c:v>320.3</c:v>
                </c:pt>
                <c:pt idx="8">
                  <c:v>317.7</c:v>
                </c:pt>
                <c:pt idx="9">
                  <c:v>243.6</c:v>
                </c:pt>
                <c:pt idx="10">
                  <c:v>236.8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9-45EE-8BA7-0238CCC1A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6249856"/>
        <c:axId val="176272128"/>
      </c:barChart>
      <c:catAx>
        <c:axId val="176249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157E4E"/>
                </a:solidFill>
              </a:defRPr>
            </a:pPr>
            <a:endParaRPr lang="pt-BR"/>
          </a:p>
        </c:txPr>
        <c:crossAx val="176272128"/>
        <c:crosses val="autoZero"/>
        <c:auto val="1"/>
        <c:lblAlgn val="ctr"/>
        <c:lblOffset val="100"/>
        <c:noMultiLvlLbl val="0"/>
      </c:catAx>
      <c:valAx>
        <c:axId val="1762721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624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0.18937</cdr:x>
      <cdr:y>0.29617</cdr:y>
    </cdr:from>
    <cdr:to>
      <cdr:x>0.26506</cdr:x>
      <cdr:y>0.37895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71051EAF-2A47-265A-C19A-485BF58E9A6A}"/>
            </a:ext>
          </a:extLst>
        </cdr:cNvPr>
        <cdr:cNvSpPr txBox="1"/>
      </cdr:nvSpPr>
      <cdr:spPr>
        <a:xfrm xmlns:a="http://schemas.openxmlformats.org/drawingml/2006/main">
          <a:off x="1508797" y="1211241"/>
          <a:ext cx="60305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rgbClr val="002060"/>
              </a:solidFill>
            </a:rPr>
            <a:t>PCH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B68EE-81F1-8B79-B5F3-F8E48AB3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E565C-DFE2-EA8C-87F3-6574720D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37BACD-301C-D3A9-135E-83BAC95E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58898C-4D4B-9B91-47FF-3ED81CEF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5FD0F-BCB1-8322-C875-97C3B2CC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47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9BCD2-C228-C844-2A75-B296A499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0604F-335F-DC4C-ADD9-C467DBD4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F52E70-F3E6-BCBB-AADB-F90DCC9A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87649-795A-1050-B184-2A05612A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C0D1E5-32C5-E80F-AA31-FFFE499F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13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408AF-B94D-F672-A0B4-C85E66235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933547-BE95-5EC2-F5F6-7D85519F4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ED51AD-6D4B-268C-1CE1-CCDF27ED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EBE5D-18FA-7B85-F769-8CFF44B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7942C8-7F33-D505-0EAC-1934E826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2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D5DCF-BD94-F6B7-F9D2-7D1B1C37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249679-BAF7-C7E2-761F-A15B946AA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8C0172-01C1-E116-000B-668BF15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3E311B-40B7-8D41-7BF0-365B2F43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A6DD5-0088-DA4B-C9C7-9D2F350F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E8D7718-7119-FED2-DB76-01B401F1F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8E3FD-76A0-2BA3-B598-BFC789EB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1D5E00-47A4-7484-729C-773756C4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C2B65-639F-135F-659D-C3B5D752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AC2F7-9A0A-3A6F-3B52-CD9F01B0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D476A9-5C10-EBFE-62DB-DC858565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74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0C85-5079-828D-C0BF-3F6E0DF9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77E8DC-503B-1C43-3304-44D1E44BC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5CF5C3-87A8-C643-2EF6-9A370A46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6ACF91-26C1-2BCF-2613-7589AAF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845C7E-C96E-A9F4-B1E1-670EE39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C065FC-7140-8651-85D9-D318526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D8B89-FE21-3347-BDDD-13316097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D3F31-D5C8-2AB6-1174-5F2C49AD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B546A-1DE9-0B9C-1A50-BB22541EB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75D6F2-BC8F-FA72-559E-5A671AC4D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33712B-7645-55F9-2099-93DEEFECC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F3F7C6-883F-92A2-0965-6C1EE7C7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E95182-C9A3-F347-B3B1-67968471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4FF7DA-35BE-A5A0-4EE1-AEAE14F3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E55B8-A4B2-F178-6140-794E7711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A45B72-C5F5-D7FB-19C8-C892B957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8A3EFF-647E-890A-2782-660A5556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C843A-CD1D-0141-D897-D1E7C1F1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19D3AA-77E3-FF46-D677-C4D6058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041DE9-FBDF-B48F-6520-5157806A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8A4C74-D467-5D9C-A843-3CA32FF4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0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4896F-9CBB-C522-F305-1FD7A19C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07C84B-7656-9AEF-6043-07619E68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AE77E-62E1-73F4-9109-F7EEC10B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A63789-85C8-1161-D834-2E1FD49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15C31-7DA1-3E1C-B1B6-2DEF48A4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F792B9-7944-FE38-A48F-092929A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15386-BFB2-05BC-461E-7F6DE7B8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47A6FE-207D-2E7A-1DDC-C1649D12E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C138C-B22B-8EAD-31BB-448AA83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D0CAFC-F98F-8241-AEC0-91756245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05644C-5BE1-D042-C21D-D9FB88CD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79E33-66B9-2ACA-C213-AB8E2AEC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7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D2FEDB-E16F-03DF-6B9D-4ECF8B57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902944-FD24-F6B4-D63A-5617D773C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79998-10A0-15F3-4A61-7D1B41F7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63C61-A82F-4C9D-97BF-7ED445363E5D}" type="datetimeFigureOut">
              <a:rPr lang="pt-BR" smtClean="0"/>
              <a:t>23/02/2026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8D28E-0DB8-9BE4-C398-B522D2EFE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B48F26-1D70-EB1E-833D-478B67D9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25BF1-F24F-4DE6-AD13-D940B21DA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2EB3-648C-5AD3-556B-E72E1D32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grama, placa, placar&#10;&#10;O conteúdo gerado por IA pode estar incorreto.">
            <a:extLst>
              <a:ext uri="{FF2B5EF4-FFF2-40B4-BE49-F238E27FC236}">
                <a16:creationId xmlns:a16="http://schemas.microsoft.com/office/drawing/2014/main" id="{24320061-3E29-734E-561C-BDA0EDDC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15515-505B-AA5D-DA11-9050614B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F4D5D8F-CCD1-E6F2-41B8-251C6EA9CA28}"/>
              </a:ext>
            </a:extLst>
          </p:cNvPr>
          <p:cNvSpPr txBox="1"/>
          <p:nvPr/>
        </p:nvSpPr>
        <p:spPr>
          <a:xfrm>
            <a:off x="866671" y="1503484"/>
            <a:ext cx="1112546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</a:defRPr>
            </a:lvl1pPr>
          </a:lstStyle>
          <a:p>
            <a:pPr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Estaduais e ONS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Realização de leilões regionais ou interestaduais para construção e operação da rede de transmissão 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Otimização dos acessos e licenças aprovadas por ofício na emissão dos </a:t>
            </a:r>
            <a:r>
              <a:rPr lang="pt-BR" sz="2200" dirty="0" err="1">
                <a:solidFill>
                  <a:srgbClr val="143147"/>
                </a:solidFill>
                <a:latin typeface="Montserrat" pitchFamily="2" charset="77"/>
              </a:rPr>
              <a:t>LI’s</a:t>
            </a: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 e </a:t>
            </a:r>
            <a:r>
              <a:rPr lang="pt-BR" sz="2200" dirty="0" err="1">
                <a:solidFill>
                  <a:srgbClr val="143147"/>
                </a:solidFill>
                <a:latin typeface="Montserrat" pitchFamily="2" charset="77"/>
              </a:rPr>
              <a:t>LO’s</a:t>
            </a:r>
            <a:endParaRPr lang="pt-BR" sz="2200" dirty="0">
              <a:solidFill>
                <a:srgbClr val="143147"/>
              </a:solidFill>
              <a:latin typeface="Montserrat" pitchFamily="2" charset="77"/>
            </a:endParaRP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TUST/TUSD com tarifa nodal previsível e transparente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Remuneração por energia armazenada e disponibilizada nos horários de interesse do sistema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CA231A-A009-0124-7188-34D9D17B9EA5}"/>
              </a:ext>
            </a:extLst>
          </p:cNvPr>
          <p:cNvSpPr txBox="1"/>
          <p:nvPr/>
        </p:nvSpPr>
        <p:spPr>
          <a:xfrm>
            <a:off x="680583" y="220935"/>
            <a:ext cx="921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3. PLANEJAMENTO DA TRANSMISSÃO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998C91E4-1A13-90BA-DC14-5D0CE567A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746849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4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ED83-6603-5F5D-6CCA-F017CF92C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79DAB0-1E95-FD19-6B77-A0E7D09178D1}"/>
              </a:ext>
            </a:extLst>
          </p:cNvPr>
          <p:cNvSpPr txBox="1"/>
          <p:nvPr/>
        </p:nvSpPr>
        <p:spPr>
          <a:xfrm>
            <a:off x="680583" y="220935"/>
            <a:ext cx="922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4. BENEFÍCIOS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65AB49-24EC-FFDD-EB25-3E98C116E4C6}"/>
              </a:ext>
            </a:extLst>
          </p:cNvPr>
          <p:cNvSpPr txBox="1"/>
          <p:nvPr/>
        </p:nvSpPr>
        <p:spPr>
          <a:xfrm>
            <a:off x="838455" y="891312"/>
            <a:ext cx="10990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143147"/>
                </a:solidFill>
                <a:latin typeface="Montserrat" pitchFamily="2" charset="77"/>
              </a:rPr>
              <a:t>Este planejamento permitirá que mais de 100 </a:t>
            </a:r>
            <a:br>
              <a:rPr lang="pt-BR" sz="2500" dirty="0">
                <a:solidFill>
                  <a:srgbClr val="143147"/>
                </a:solidFill>
                <a:latin typeface="Montserrat" pitchFamily="2" charset="77"/>
              </a:rPr>
            </a:br>
            <a:r>
              <a:rPr lang="pt-BR" sz="2500" dirty="0">
                <a:solidFill>
                  <a:srgbClr val="143147"/>
                </a:solidFill>
                <a:latin typeface="Montserrat" pitchFamily="2" charset="77"/>
              </a:rPr>
              <a:t>projetos sejam implantados anualmente no Brasil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35E105-D525-5FDB-668C-D0ED03EDEBD5}"/>
              </a:ext>
            </a:extLst>
          </p:cNvPr>
          <p:cNvSpPr txBox="1"/>
          <p:nvPr/>
        </p:nvSpPr>
        <p:spPr>
          <a:xfrm>
            <a:off x="838455" y="2312090"/>
            <a:ext cx="1099068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457200" indent="-457200">
              <a:lnSpc>
                <a:spcPts val="35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Eliminação dos impostos e taxas durante a construção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Expansão da matriz com fontes limpas, baratas e sustentáveis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Fomento para indústria nacional com geração de mais de 1 milhão de empregos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Aumento da arrecadação dos estados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Criação de um novo mercado de energia no interior do Brasil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2200" dirty="0">
                <a:solidFill>
                  <a:srgbClr val="143147"/>
                </a:solidFill>
                <a:latin typeface="Montserrat" pitchFamily="2" charset="77"/>
              </a:rPr>
              <a:t>Todo o investimento será privado e otimizado com a participação dos governos estaduais e das distribuidoras</a:t>
            </a:r>
          </a:p>
        </p:txBody>
      </p:sp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8164C48F-4F7D-AF76-D648-69D43A3C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806411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90684-34F6-0995-1029-20563C81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5B80907-0549-39A5-9155-151BFCB488D8}"/>
              </a:ext>
            </a:extLst>
          </p:cNvPr>
          <p:cNvSpPr txBox="1"/>
          <p:nvPr/>
        </p:nvSpPr>
        <p:spPr>
          <a:xfrm>
            <a:off x="1202331" y="1999329"/>
            <a:ext cx="56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</a:rPr>
              <a:t>WALFRIDO AVILA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8D6C25-6E2F-E5AE-45D6-BA09491C03B1}"/>
              </a:ext>
            </a:extLst>
          </p:cNvPr>
          <p:cNvSpPr txBox="1"/>
          <p:nvPr/>
        </p:nvSpPr>
        <p:spPr>
          <a:xfrm>
            <a:off x="1202331" y="2522549"/>
            <a:ext cx="479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Montserrat" pitchFamily="2" charset="77"/>
              </a:rPr>
              <a:t>PRESIDENTE DO CONSELHO DA TRADENER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2E5AE8-07BF-4553-4318-210729519371}"/>
              </a:ext>
            </a:extLst>
          </p:cNvPr>
          <p:cNvSpPr txBox="1"/>
          <p:nvPr/>
        </p:nvSpPr>
        <p:spPr>
          <a:xfrm>
            <a:off x="1306760" y="3537158"/>
            <a:ext cx="272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</a:rPr>
              <a:t>CONTATOS: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3B0E3E-5198-D27D-02DD-9FD5FA5493B3}"/>
              </a:ext>
            </a:extLst>
          </p:cNvPr>
          <p:cNvSpPr txBox="1"/>
          <p:nvPr/>
        </p:nvSpPr>
        <p:spPr>
          <a:xfrm>
            <a:off x="1306760" y="4060378"/>
            <a:ext cx="441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" pitchFamily="2" charset="77"/>
              </a:rPr>
              <a:t>wavila@tradener.com.br </a:t>
            </a:r>
          </a:p>
          <a:p>
            <a:r>
              <a:rPr lang="pt-BR" sz="1600" dirty="0">
                <a:latin typeface="Montserrat" pitchFamily="2" charset="77"/>
              </a:rPr>
              <a:t>41 3021-1100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EEB1E0-7766-0768-F030-40F1C3B90A7F}"/>
              </a:ext>
            </a:extLst>
          </p:cNvPr>
          <p:cNvSpPr txBox="1"/>
          <p:nvPr/>
        </p:nvSpPr>
        <p:spPr>
          <a:xfrm>
            <a:off x="1202331" y="1061664"/>
            <a:ext cx="56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</a:rPr>
              <a:t>OBRIGADO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E403FB77-CA79-BC12-50C2-0D5491CBB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02" y="5322890"/>
            <a:ext cx="2398117" cy="8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1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rem passando por área verde&#10;&#10;O conteúdo gerado por IA pode estar incorreto.">
            <a:extLst>
              <a:ext uri="{FF2B5EF4-FFF2-40B4-BE49-F238E27FC236}">
                <a16:creationId xmlns:a16="http://schemas.microsoft.com/office/drawing/2014/main" id="{28ADE325-F9B5-72AC-BD2C-EC3D2212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300857" cy="6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11B9F4D-B53E-CCE0-CD25-8A1529053946}"/>
              </a:ext>
            </a:extLst>
          </p:cNvPr>
          <p:cNvSpPr txBox="1"/>
          <p:nvPr/>
        </p:nvSpPr>
        <p:spPr>
          <a:xfrm>
            <a:off x="4461392" y="1952625"/>
            <a:ext cx="6905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000" b="1" dirty="0">
                <a:solidFill>
                  <a:srgbClr val="143147"/>
                </a:solidFill>
                <a:latin typeface="Montserrat" pitchFamily="2" charset="77"/>
              </a:rPr>
              <a:t>WALFRIDO AVILA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D625BB-4E1A-8358-65E7-8E2E3BA7745E}"/>
              </a:ext>
            </a:extLst>
          </p:cNvPr>
          <p:cNvSpPr txBox="1"/>
          <p:nvPr/>
        </p:nvSpPr>
        <p:spPr>
          <a:xfrm>
            <a:off x="4895309" y="2460386"/>
            <a:ext cx="655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77"/>
              </a:rPr>
              <a:t>PRESIDENTE DO CONSELHO DA TRADENER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9E7FD-061B-1144-7E66-AA24FEB5AAD9}"/>
              </a:ext>
            </a:extLst>
          </p:cNvPr>
          <p:cNvSpPr txBox="1"/>
          <p:nvPr/>
        </p:nvSpPr>
        <p:spPr>
          <a:xfrm>
            <a:off x="4883942" y="3513158"/>
            <a:ext cx="242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Montserrat" pitchFamily="2" charset="77"/>
              </a:rPr>
              <a:t>PAINEL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E3159C-4B12-1D5E-5CC9-F21B4673DB95}"/>
              </a:ext>
            </a:extLst>
          </p:cNvPr>
          <p:cNvSpPr txBox="1"/>
          <p:nvPr/>
        </p:nvSpPr>
        <p:spPr>
          <a:xfrm>
            <a:off x="4895309" y="4002746"/>
            <a:ext cx="649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43147"/>
                </a:solidFill>
                <a:latin typeface="Montserrat" pitchFamily="2" charset="77"/>
              </a:rPr>
              <a:t>PARTICIPAÇÃO DAS PEQUENAS HIDRELÉTRICAS ATÉ 50 MW NA MATRIZ ELÉTRICA BRASILEIRA</a:t>
            </a:r>
            <a:endParaRPr lang="pt-BR" dirty="0">
              <a:solidFill>
                <a:srgbClr val="143147"/>
              </a:solidFill>
              <a:latin typeface="Montserrat" pitchFamily="2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3488C7-E764-EF41-6DF6-7160AFA81D4E}"/>
              </a:ext>
            </a:extLst>
          </p:cNvPr>
          <p:cNvSpPr txBox="1"/>
          <p:nvPr/>
        </p:nvSpPr>
        <p:spPr>
          <a:xfrm>
            <a:off x="2355942" y="3152000"/>
            <a:ext cx="1166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FOTO</a:t>
            </a:r>
          </a:p>
        </p:txBody>
      </p:sp>
      <p:pic>
        <p:nvPicPr>
          <p:cNvPr id="3" name="Imagem 2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197975B0-3AB2-6091-2758-FFD5A9F1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92" y="1952625"/>
            <a:ext cx="3080154" cy="3040833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39B4417C-9BF5-0840-27C9-8D7CC8691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27" y="665165"/>
            <a:ext cx="2398117" cy="8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68CE-4180-FFAD-65ED-2E1E24AE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687058-DCAF-BEF8-DD86-75B93F1DBADE}"/>
              </a:ext>
            </a:extLst>
          </p:cNvPr>
          <p:cNvSpPr txBox="1"/>
          <p:nvPr/>
        </p:nvSpPr>
        <p:spPr>
          <a:xfrm>
            <a:off x="9557650" y="5468131"/>
            <a:ext cx="158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ontserrat" pitchFamily="2" charset="77"/>
              </a:rPr>
              <a:t>25/02/2026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E4296C-24FB-CA75-DE27-55C1721EE965}"/>
              </a:ext>
            </a:extLst>
          </p:cNvPr>
          <p:cNvSpPr txBox="1"/>
          <p:nvPr/>
        </p:nvSpPr>
        <p:spPr>
          <a:xfrm>
            <a:off x="1323974" y="2609850"/>
            <a:ext cx="10296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43147"/>
                </a:solidFill>
                <a:latin typeface="Montserrat" panose="00000500000000000000" pitchFamily="2" charset="0"/>
              </a:rPr>
              <a:t>Plano Nacional de Pequenas Centrais Hidrelétricas </a:t>
            </a:r>
          </a:p>
          <a:p>
            <a:r>
              <a:rPr lang="pt-BR" sz="3600" b="1" dirty="0" err="1">
                <a:solidFill>
                  <a:srgbClr val="143147"/>
                </a:solidFill>
                <a:latin typeface="Montserrat" panose="00000500000000000000" pitchFamily="2" charset="0"/>
              </a:rPr>
              <a:t>PCH’s</a:t>
            </a:r>
            <a:endParaRPr lang="pt-BR" sz="3600" b="1" dirty="0">
              <a:solidFill>
                <a:srgbClr val="143147"/>
              </a:solidFill>
              <a:latin typeface="Montserrat" panose="00000500000000000000" pitchFamily="2" charset="0"/>
            </a:endParaRPr>
          </a:p>
          <a:p>
            <a:endParaRPr lang="pt-BR" sz="3600" b="1" dirty="0"/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6C163A4C-2C98-9598-D2FC-C73AF400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746849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3AC0-4ADF-7070-A127-ADC8BA20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CEA25A-9122-DC08-5A44-BBC684816853}"/>
              </a:ext>
            </a:extLst>
          </p:cNvPr>
          <p:cNvSpPr txBox="1"/>
          <p:nvPr/>
        </p:nvSpPr>
        <p:spPr>
          <a:xfrm>
            <a:off x="1038225" y="1505509"/>
            <a:ext cx="10934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anose="00000500000000000000" pitchFamily="2" charset="0"/>
              </a:rPr>
              <a:t>Meta</a:t>
            </a:r>
          </a:p>
          <a:p>
            <a:endParaRPr lang="pt-BR" sz="3000" b="1" dirty="0"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143147"/>
                </a:solidFill>
                <a:latin typeface="Montserrat" panose="00000500000000000000" pitchFamily="2" charset="0"/>
              </a:rPr>
              <a:t>Construir 100 novas </a:t>
            </a:r>
            <a:r>
              <a:rPr lang="pt-BR" sz="2800" dirty="0" err="1">
                <a:solidFill>
                  <a:srgbClr val="143147"/>
                </a:solidFill>
                <a:latin typeface="Montserrat" panose="00000500000000000000" pitchFamily="2" charset="0"/>
              </a:rPr>
              <a:t>PCH’s</a:t>
            </a:r>
            <a:r>
              <a:rPr lang="pt-BR" sz="2800" dirty="0">
                <a:solidFill>
                  <a:srgbClr val="143147"/>
                </a:solidFill>
                <a:latin typeface="Montserrat" panose="00000500000000000000" pitchFamily="2" charset="0"/>
              </a:rPr>
              <a:t> por ano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143147"/>
                </a:solidFill>
                <a:latin typeface="Montserrat" panose="00000500000000000000" pitchFamily="2" charset="0"/>
              </a:rPr>
              <a:t>Uma nova Itaipu no interior do Brasil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143147"/>
                </a:solidFill>
                <a:latin typeface="Montserrat" panose="00000500000000000000" pitchFamily="2" charset="0"/>
              </a:rPr>
              <a:t>1 Milhão de novos empregos 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3401B21A-82AC-8A98-E11B-BE51AF0A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746849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8D26-0EC7-B617-6391-35A95A39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242FB04-3AC5-19FB-A6B0-23E3A37D6846}"/>
              </a:ext>
            </a:extLst>
          </p:cNvPr>
          <p:cNvSpPr txBox="1"/>
          <p:nvPr/>
        </p:nvSpPr>
        <p:spPr>
          <a:xfrm>
            <a:off x="692306" y="220935"/>
            <a:ext cx="1055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1. PROPOSTA DE PLANO NACIONAL DE PCH’S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A587BB-55AF-F73F-F148-77B59B1C1631}"/>
              </a:ext>
            </a:extLst>
          </p:cNvPr>
          <p:cNvSpPr txBox="1"/>
          <p:nvPr/>
        </p:nvSpPr>
        <p:spPr>
          <a:xfrm>
            <a:off x="932773" y="989084"/>
            <a:ext cx="736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143147"/>
                </a:solidFill>
                <a:latin typeface="Montserrat" pitchFamily="2" charset="77"/>
              </a:rPr>
              <a:t>Preço Médio dos Leilões Por Fonte - ICB - R$/MWh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431393-B2AF-A234-2F73-484B84726C4D}"/>
              </a:ext>
            </a:extLst>
          </p:cNvPr>
          <p:cNvSpPr txBox="1"/>
          <p:nvPr/>
        </p:nvSpPr>
        <p:spPr>
          <a:xfrm>
            <a:off x="4122736" y="6207292"/>
            <a:ext cx="230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Adaptado de CCEE, 2026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DCF1BDA-7B61-0E00-B61E-E58EF0ADC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608310"/>
              </p:ext>
            </p:extLst>
          </p:nvPr>
        </p:nvGraphicFramePr>
        <p:xfrm>
          <a:off x="1978701" y="2133600"/>
          <a:ext cx="7967403" cy="408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C6F0FFE6-B536-5866-6A1F-8A0CCE7C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746849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D0BC5-3036-6549-5931-2FBFE93C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3474722-AA3A-9AD9-F775-06DA269462E2}"/>
              </a:ext>
            </a:extLst>
          </p:cNvPr>
          <p:cNvSpPr txBox="1"/>
          <p:nvPr/>
        </p:nvSpPr>
        <p:spPr>
          <a:xfrm>
            <a:off x="692307" y="220935"/>
            <a:ext cx="96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2. PLANEJAMENTO DA CONSTRUÇÃO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1F0153-57B7-B996-D2B6-C41E69DED5D3}"/>
              </a:ext>
            </a:extLst>
          </p:cNvPr>
          <p:cNvSpPr txBox="1"/>
          <p:nvPr/>
        </p:nvSpPr>
        <p:spPr>
          <a:xfrm>
            <a:off x="885372" y="820224"/>
            <a:ext cx="403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143147"/>
                </a:solidFill>
                <a:latin typeface="Montserrat" pitchFamily="2" charset="77"/>
              </a:rPr>
              <a:t>Projetos em desenvolvimento</a:t>
            </a:r>
          </a:p>
        </p:txBody>
      </p:sp>
      <p:grpSp>
        <p:nvGrpSpPr>
          <p:cNvPr id="171" name="Group 22"/>
          <p:cNvGrpSpPr>
            <a:grpSpLocks/>
          </p:cNvGrpSpPr>
          <p:nvPr/>
        </p:nvGrpSpPr>
        <p:grpSpPr bwMode="auto">
          <a:xfrm>
            <a:off x="786436" y="1838157"/>
            <a:ext cx="4809550" cy="4699000"/>
            <a:chOff x="265" y="802"/>
            <a:chExt cx="3176" cy="3174"/>
          </a:xfrm>
        </p:grpSpPr>
        <p:sp>
          <p:nvSpPr>
            <p:cNvPr id="172" name="Freeform 23"/>
            <p:cNvSpPr>
              <a:spLocks/>
            </p:cNvSpPr>
            <p:nvPr/>
          </p:nvSpPr>
          <p:spPr bwMode="auto">
            <a:xfrm>
              <a:off x="848" y="1883"/>
              <a:ext cx="567" cy="471"/>
            </a:xfrm>
            <a:custGeom>
              <a:avLst/>
              <a:gdLst/>
              <a:ahLst/>
              <a:cxnLst>
                <a:cxn ang="0">
                  <a:pos x="2645" y="2550"/>
                </a:cxn>
                <a:cxn ang="0">
                  <a:pos x="2684" y="2454"/>
                </a:cxn>
                <a:cxn ang="0">
                  <a:pos x="2779" y="2418"/>
                </a:cxn>
                <a:cxn ang="0">
                  <a:pos x="2858" y="2231"/>
                </a:cxn>
                <a:cxn ang="0">
                  <a:pos x="2956" y="2159"/>
                </a:cxn>
                <a:cxn ang="0">
                  <a:pos x="3027" y="2003"/>
                </a:cxn>
                <a:cxn ang="0">
                  <a:pos x="3015" y="1836"/>
                </a:cxn>
                <a:cxn ang="0">
                  <a:pos x="2944" y="1716"/>
                </a:cxn>
                <a:cxn ang="0">
                  <a:pos x="2921" y="1608"/>
                </a:cxn>
                <a:cxn ang="0">
                  <a:pos x="3015" y="1536"/>
                </a:cxn>
                <a:cxn ang="0">
                  <a:pos x="2988" y="1417"/>
                </a:cxn>
                <a:cxn ang="0">
                  <a:pos x="2858" y="1405"/>
                </a:cxn>
                <a:cxn ang="0">
                  <a:pos x="2775" y="1341"/>
                </a:cxn>
                <a:cxn ang="0">
                  <a:pos x="2539" y="1345"/>
                </a:cxn>
                <a:cxn ang="0">
                  <a:pos x="2318" y="1341"/>
                </a:cxn>
                <a:cxn ang="0">
                  <a:pos x="2291" y="962"/>
                </a:cxn>
                <a:cxn ang="0">
                  <a:pos x="2342" y="854"/>
                </a:cxn>
                <a:cxn ang="0">
                  <a:pos x="2271" y="591"/>
                </a:cxn>
                <a:cxn ang="0">
                  <a:pos x="2314" y="479"/>
                </a:cxn>
                <a:cxn ang="0">
                  <a:pos x="2318" y="360"/>
                </a:cxn>
                <a:cxn ang="0">
                  <a:pos x="2198" y="334"/>
                </a:cxn>
                <a:cxn ang="0">
                  <a:pos x="2102" y="394"/>
                </a:cxn>
                <a:cxn ang="0">
                  <a:pos x="1949" y="204"/>
                </a:cxn>
                <a:cxn ang="0">
                  <a:pos x="1824" y="114"/>
                </a:cxn>
                <a:cxn ang="0">
                  <a:pos x="1725" y="0"/>
                </a:cxn>
                <a:cxn ang="0">
                  <a:pos x="1484" y="16"/>
                </a:cxn>
                <a:cxn ang="0">
                  <a:pos x="1241" y="180"/>
                </a:cxn>
                <a:cxn ang="0">
                  <a:pos x="1244" y="297"/>
                </a:cxn>
                <a:cxn ang="0">
                  <a:pos x="1185" y="411"/>
                </a:cxn>
                <a:cxn ang="0">
                  <a:pos x="990" y="459"/>
                </a:cxn>
                <a:cxn ang="0">
                  <a:pos x="855" y="468"/>
                </a:cxn>
                <a:cxn ang="0">
                  <a:pos x="771" y="563"/>
                </a:cxn>
                <a:cxn ang="0">
                  <a:pos x="676" y="591"/>
                </a:cxn>
                <a:cxn ang="0">
                  <a:pos x="428" y="627"/>
                </a:cxn>
                <a:cxn ang="0">
                  <a:pos x="158" y="625"/>
                </a:cxn>
                <a:cxn ang="0">
                  <a:pos x="110" y="741"/>
                </a:cxn>
                <a:cxn ang="0">
                  <a:pos x="0" y="807"/>
                </a:cxn>
                <a:cxn ang="0">
                  <a:pos x="62" y="886"/>
                </a:cxn>
                <a:cxn ang="0">
                  <a:pos x="153" y="825"/>
                </a:cxn>
                <a:cxn ang="0">
                  <a:pos x="300" y="817"/>
                </a:cxn>
                <a:cxn ang="0">
                  <a:pos x="452" y="783"/>
                </a:cxn>
                <a:cxn ang="0">
                  <a:pos x="542" y="825"/>
                </a:cxn>
                <a:cxn ang="0">
                  <a:pos x="603" y="783"/>
                </a:cxn>
                <a:cxn ang="0">
                  <a:pos x="674" y="828"/>
                </a:cxn>
                <a:cxn ang="0">
                  <a:pos x="660" y="1018"/>
                </a:cxn>
                <a:cxn ang="0">
                  <a:pos x="593" y="1161"/>
                </a:cxn>
                <a:cxn ang="0">
                  <a:pos x="676" y="1345"/>
                </a:cxn>
                <a:cxn ang="0">
                  <a:pos x="629" y="1465"/>
                </a:cxn>
                <a:cxn ang="0">
                  <a:pos x="688" y="1596"/>
                </a:cxn>
                <a:cxn ang="0">
                  <a:pos x="708" y="1680"/>
                </a:cxn>
                <a:cxn ang="0">
                  <a:pos x="838" y="1788"/>
                </a:cxn>
                <a:cxn ang="0">
                  <a:pos x="991" y="1896"/>
                </a:cxn>
                <a:cxn ang="0">
                  <a:pos x="1038" y="1975"/>
                </a:cxn>
                <a:cxn ang="0">
                  <a:pos x="1216" y="2015"/>
                </a:cxn>
                <a:cxn ang="0">
                  <a:pos x="1373" y="1999"/>
                </a:cxn>
                <a:cxn ang="0">
                  <a:pos x="1539" y="2131"/>
                </a:cxn>
                <a:cxn ang="0">
                  <a:pos x="1605" y="2071"/>
                </a:cxn>
                <a:cxn ang="0">
                  <a:pos x="1735" y="2243"/>
                </a:cxn>
                <a:cxn ang="0">
                  <a:pos x="1999" y="2279"/>
                </a:cxn>
                <a:cxn ang="0">
                  <a:pos x="2090" y="2398"/>
                </a:cxn>
                <a:cxn ang="0">
                  <a:pos x="2184" y="2458"/>
                </a:cxn>
                <a:cxn ang="0">
                  <a:pos x="2460" y="2466"/>
                </a:cxn>
                <a:cxn ang="0">
                  <a:pos x="2645" y="2550"/>
                </a:cxn>
              </a:cxnLst>
              <a:rect l="0" t="0" r="r" b="b"/>
              <a:pathLst>
                <a:path w="3027" h="2550">
                  <a:moveTo>
                    <a:pt x="2645" y="2550"/>
                  </a:moveTo>
                  <a:lnTo>
                    <a:pt x="2684" y="2454"/>
                  </a:lnTo>
                  <a:lnTo>
                    <a:pt x="2779" y="2418"/>
                  </a:lnTo>
                  <a:lnTo>
                    <a:pt x="2858" y="2231"/>
                  </a:lnTo>
                  <a:lnTo>
                    <a:pt x="2956" y="2159"/>
                  </a:lnTo>
                  <a:lnTo>
                    <a:pt x="3027" y="2003"/>
                  </a:lnTo>
                  <a:lnTo>
                    <a:pt x="3015" y="1836"/>
                  </a:lnTo>
                  <a:lnTo>
                    <a:pt x="2944" y="1716"/>
                  </a:lnTo>
                  <a:lnTo>
                    <a:pt x="2921" y="1608"/>
                  </a:lnTo>
                  <a:lnTo>
                    <a:pt x="3015" y="1536"/>
                  </a:lnTo>
                  <a:lnTo>
                    <a:pt x="2988" y="1417"/>
                  </a:lnTo>
                  <a:lnTo>
                    <a:pt x="2858" y="1405"/>
                  </a:lnTo>
                  <a:lnTo>
                    <a:pt x="2775" y="1341"/>
                  </a:lnTo>
                  <a:lnTo>
                    <a:pt x="2539" y="1345"/>
                  </a:lnTo>
                  <a:lnTo>
                    <a:pt x="2318" y="1341"/>
                  </a:lnTo>
                  <a:lnTo>
                    <a:pt x="2291" y="962"/>
                  </a:lnTo>
                  <a:lnTo>
                    <a:pt x="2342" y="854"/>
                  </a:lnTo>
                  <a:lnTo>
                    <a:pt x="2271" y="591"/>
                  </a:lnTo>
                  <a:lnTo>
                    <a:pt x="2314" y="479"/>
                  </a:lnTo>
                  <a:lnTo>
                    <a:pt x="2318" y="360"/>
                  </a:lnTo>
                  <a:lnTo>
                    <a:pt x="2198" y="334"/>
                  </a:lnTo>
                  <a:lnTo>
                    <a:pt x="2102" y="394"/>
                  </a:lnTo>
                  <a:lnTo>
                    <a:pt x="1949" y="204"/>
                  </a:lnTo>
                  <a:lnTo>
                    <a:pt x="1824" y="114"/>
                  </a:lnTo>
                  <a:lnTo>
                    <a:pt x="1725" y="0"/>
                  </a:lnTo>
                  <a:lnTo>
                    <a:pt x="1484" y="16"/>
                  </a:lnTo>
                  <a:lnTo>
                    <a:pt x="1241" y="180"/>
                  </a:lnTo>
                  <a:lnTo>
                    <a:pt x="1244" y="297"/>
                  </a:lnTo>
                  <a:lnTo>
                    <a:pt x="1185" y="411"/>
                  </a:lnTo>
                  <a:lnTo>
                    <a:pt x="990" y="459"/>
                  </a:lnTo>
                  <a:lnTo>
                    <a:pt x="855" y="468"/>
                  </a:lnTo>
                  <a:lnTo>
                    <a:pt x="771" y="563"/>
                  </a:lnTo>
                  <a:lnTo>
                    <a:pt x="676" y="591"/>
                  </a:lnTo>
                  <a:lnTo>
                    <a:pt x="428" y="627"/>
                  </a:lnTo>
                  <a:lnTo>
                    <a:pt x="158" y="625"/>
                  </a:lnTo>
                  <a:lnTo>
                    <a:pt x="110" y="741"/>
                  </a:lnTo>
                  <a:lnTo>
                    <a:pt x="0" y="807"/>
                  </a:lnTo>
                  <a:lnTo>
                    <a:pt x="62" y="886"/>
                  </a:lnTo>
                  <a:lnTo>
                    <a:pt x="153" y="825"/>
                  </a:lnTo>
                  <a:lnTo>
                    <a:pt x="300" y="817"/>
                  </a:lnTo>
                  <a:lnTo>
                    <a:pt x="452" y="783"/>
                  </a:lnTo>
                  <a:lnTo>
                    <a:pt x="542" y="825"/>
                  </a:lnTo>
                  <a:lnTo>
                    <a:pt x="603" y="783"/>
                  </a:lnTo>
                  <a:lnTo>
                    <a:pt x="674" y="828"/>
                  </a:lnTo>
                  <a:lnTo>
                    <a:pt x="660" y="1018"/>
                  </a:lnTo>
                  <a:lnTo>
                    <a:pt x="593" y="1161"/>
                  </a:lnTo>
                  <a:lnTo>
                    <a:pt x="676" y="1345"/>
                  </a:lnTo>
                  <a:lnTo>
                    <a:pt x="629" y="1465"/>
                  </a:lnTo>
                  <a:lnTo>
                    <a:pt x="688" y="1596"/>
                  </a:lnTo>
                  <a:lnTo>
                    <a:pt x="708" y="1680"/>
                  </a:lnTo>
                  <a:lnTo>
                    <a:pt x="838" y="1788"/>
                  </a:lnTo>
                  <a:lnTo>
                    <a:pt x="991" y="1896"/>
                  </a:lnTo>
                  <a:lnTo>
                    <a:pt x="1038" y="1975"/>
                  </a:lnTo>
                  <a:lnTo>
                    <a:pt x="1216" y="2015"/>
                  </a:lnTo>
                  <a:lnTo>
                    <a:pt x="1373" y="1999"/>
                  </a:lnTo>
                  <a:lnTo>
                    <a:pt x="1539" y="2131"/>
                  </a:lnTo>
                  <a:lnTo>
                    <a:pt x="1605" y="2071"/>
                  </a:lnTo>
                  <a:lnTo>
                    <a:pt x="1735" y="2243"/>
                  </a:lnTo>
                  <a:lnTo>
                    <a:pt x="1999" y="2279"/>
                  </a:lnTo>
                  <a:lnTo>
                    <a:pt x="2090" y="2398"/>
                  </a:lnTo>
                  <a:lnTo>
                    <a:pt x="2184" y="2458"/>
                  </a:lnTo>
                  <a:lnTo>
                    <a:pt x="2460" y="2466"/>
                  </a:lnTo>
                  <a:lnTo>
                    <a:pt x="2645" y="25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  <a:highlight>
                  <a:srgbClr val="800080"/>
                </a:highlight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auto">
            <a:xfrm>
              <a:off x="265" y="1819"/>
              <a:ext cx="594" cy="3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226"/>
                </a:cxn>
                <a:cxn ang="0">
                  <a:pos x="94" y="341"/>
                </a:cxn>
                <a:cxn ang="0">
                  <a:pos x="261" y="695"/>
                </a:cxn>
                <a:cxn ang="0">
                  <a:pos x="562" y="1078"/>
                </a:cxn>
                <a:cxn ang="0">
                  <a:pos x="445" y="1236"/>
                </a:cxn>
                <a:cxn ang="0">
                  <a:pos x="652" y="1266"/>
                </a:cxn>
                <a:cxn ang="0">
                  <a:pos x="828" y="1316"/>
                </a:cxn>
                <a:cxn ang="0">
                  <a:pos x="947" y="1415"/>
                </a:cxn>
                <a:cxn ang="0">
                  <a:pos x="1060" y="1585"/>
                </a:cxn>
                <a:cxn ang="0">
                  <a:pos x="1508" y="1565"/>
                </a:cxn>
                <a:cxn ang="0">
                  <a:pos x="1828" y="1284"/>
                </a:cxn>
                <a:cxn ang="0">
                  <a:pos x="1887" y="1435"/>
                </a:cxn>
                <a:cxn ang="0">
                  <a:pos x="1813" y="1570"/>
                </a:cxn>
                <a:cxn ang="0">
                  <a:pos x="1847" y="2049"/>
                </a:cxn>
                <a:cxn ang="0">
                  <a:pos x="2004" y="2164"/>
                </a:cxn>
                <a:cxn ang="0">
                  <a:pos x="2187" y="2089"/>
                </a:cxn>
                <a:cxn ang="0">
                  <a:pos x="2420" y="2085"/>
                </a:cxn>
                <a:cxn ang="0">
                  <a:pos x="2674" y="2094"/>
                </a:cxn>
                <a:cxn ang="0">
                  <a:pos x="2880" y="2199"/>
                </a:cxn>
                <a:cxn ang="0">
                  <a:pos x="3052" y="2164"/>
                </a:cxn>
                <a:cxn ang="0">
                  <a:pos x="3279" y="1939"/>
                </a:cxn>
                <a:cxn ang="0">
                  <a:pos x="3451" y="1944"/>
                </a:cxn>
                <a:cxn ang="0">
                  <a:pos x="3775" y="1705"/>
                </a:cxn>
                <a:cxn ang="0">
                  <a:pos x="3967" y="1540"/>
                </a:cxn>
                <a:cxn ang="0">
                  <a:pos x="3893" y="1435"/>
                </a:cxn>
                <a:cxn ang="0">
                  <a:pos x="3627" y="1346"/>
                </a:cxn>
                <a:cxn ang="0">
                  <a:pos x="2801" y="956"/>
                </a:cxn>
                <a:cxn ang="0">
                  <a:pos x="2299" y="718"/>
                </a:cxn>
                <a:cxn ang="0">
                  <a:pos x="2063" y="538"/>
                </a:cxn>
                <a:cxn ang="0">
                  <a:pos x="1611" y="448"/>
                </a:cxn>
                <a:cxn ang="0">
                  <a:pos x="1006" y="269"/>
                </a:cxn>
                <a:cxn ang="0">
                  <a:pos x="868" y="254"/>
                </a:cxn>
                <a:cxn ang="0">
                  <a:pos x="101" y="0"/>
                </a:cxn>
              </a:cxnLst>
              <a:rect l="0" t="0" r="r" b="b"/>
              <a:pathLst>
                <a:path w="3967" h="2199">
                  <a:moveTo>
                    <a:pt x="101" y="0"/>
                  </a:moveTo>
                  <a:lnTo>
                    <a:pt x="0" y="226"/>
                  </a:lnTo>
                  <a:lnTo>
                    <a:pt x="94" y="341"/>
                  </a:lnTo>
                  <a:lnTo>
                    <a:pt x="261" y="695"/>
                  </a:lnTo>
                  <a:lnTo>
                    <a:pt x="562" y="1078"/>
                  </a:lnTo>
                  <a:lnTo>
                    <a:pt x="445" y="1236"/>
                  </a:lnTo>
                  <a:lnTo>
                    <a:pt x="652" y="1266"/>
                  </a:lnTo>
                  <a:lnTo>
                    <a:pt x="828" y="1316"/>
                  </a:lnTo>
                  <a:lnTo>
                    <a:pt x="947" y="1415"/>
                  </a:lnTo>
                  <a:lnTo>
                    <a:pt x="1060" y="1585"/>
                  </a:lnTo>
                  <a:lnTo>
                    <a:pt x="1508" y="1565"/>
                  </a:lnTo>
                  <a:lnTo>
                    <a:pt x="1828" y="1284"/>
                  </a:lnTo>
                  <a:lnTo>
                    <a:pt x="1887" y="1435"/>
                  </a:lnTo>
                  <a:lnTo>
                    <a:pt x="1813" y="1570"/>
                  </a:lnTo>
                  <a:lnTo>
                    <a:pt x="1847" y="2049"/>
                  </a:lnTo>
                  <a:lnTo>
                    <a:pt x="2004" y="2164"/>
                  </a:lnTo>
                  <a:lnTo>
                    <a:pt x="2187" y="2089"/>
                  </a:lnTo>
                  <a:lnTo>
                    <a:pt x="2420" y="2085"/>
                  </a:lnTo>
                  <a:lnTo>
                    <a:pt x="2674" y="2094"/>
                  </a:lnTo>
                  <a:lnTo>
                    <a:pt x="2880" y="2199"/>
                  </a:lnTo>
                  <a:lnTo>
                    <a:pt x="3052" y="2164"/>
                  </a:lnTo>
                  <a:lnTo>
                    <a:pt x="3279" y="1939"/>
                  </a:lnTo>
                  <a:lnTo>
                    <a:pt x="3451" y="1944"/>
                  </a:lnTo>
                  <a:lnTo>
                    <a:pt x="3775" y="1705"/>
                  </a:lnTo>
                  <a:lnTo>
                    <a:pt x="3967" y="1540"/>
                  </a:lnTo>
                  <a:lnTo>
                    <a:pt x="3893" y="1435"/>
                  </a:lnTo>
                  <a:lnTo>
                    <a:pt x="3627" y="1346"/>
                  </a:lnTo>
                  <a:lnTo>
                    <a:pt x="2801" y="956"/>
                  </a:lnTo>
                  <a:lnTo>
                    <a:pt x="2299" y="718"/>
                  </a:lnTo>
                  <a:lnTo>
                    <a:pt x="2063" y="538"/>
                  </a:lnTo>
                  <a:lnTo>
                    <a:pt x="1611" y="448"/>
                  </a:lnTo>
                  <a:lnTo>
                    <a:pt x="1006" y="269"/>
                  </a:lnTo>
                  <a:lnTo>
                    <a:pt x="868" y="2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auto">
            <a:xfrm>
              <a:off x="280" y="1053"/>
              <a:ext cx="1429" cy="979"/>
            </a:xfrm>
            <a:custGeom>
              <a:avLst/>
              <a:gdLst/>
              <a:ahLst/>
              <a:cxnLst>
                <a:cxn ang="0">
                  <a:pos x="2374" y="189"/>
                </a:cxn>
                <a:cxn ang="0">
                  <a:pos x="1961" y="208"/>
                </a:cxn>
                <a:cxn ang="0">
                  <a:pos x="1713" y="304"/>
                </a:cxn>
                <a:cxn ang="0">
                  <a:pos x="1799" y="512"/>
                </a:cxn>
                <a:cxn ang="0">
                  <a:pos x="2008" y="572"/>
                </a:cxn>
                <a:cxn ang="0">
                  <a:pos x="1941" y="691"/>
                </a:cxn>
                <a:cxn ang="0">
                  <a:pos x="1729" y="715"/>
                </a:cxn>
                <a:cxn ang="0">
                  <a:pos x="1599" y="927"/>
                </a:cxn>
                <a:cxn ang="0">
                  <a:pos x="1811" y="1206"/>
                </a:cxn>
                <a:cxn ang="0">
                  <a:pos x="1902" y="1453"/>
                </a:cxn>
                <a:cxn ang="0">
                  <a:pos x="1878" y="1693"/>
                </a:cxn>
                <a:cxn ang="0">
                  <a:pos x="1559" y="2918"/>
                </a:cxn>
                <a:cxn ang="0">
                  <a:pos x="1288" y="2822"/>
                </a:cxn>
                <a:cxn ang="0">
                  <a:pos x="1087" y="2938"/>
                </a:cxn>
                <a:cxn ang="0">
                  <a:pos x="366" y="3281"/>
                </a:cxn>
                <a:cxn ang="0">
                  <a:pos x="240" y="3612"/>
                </a:cxn>
                <a:cxn ang="0">
                  <a:pos x="276" y="3852"/>
                </a:cxn>
                <a:cxn ang="0">
                  <a:pos x="12" y="4039"/>
                </a:cxn>
                <a:cxn ang="0">
                  <a:pos x="619" y="4356"/>
                </a:cxn>
                <a:cxn ang="0">
                  <a:pos x="1215" y="4512"/>
                </a:cxn>
                <a:cxn ang="0">
                  <a:pos x="1764" y="4729"/>
                </a:cxn>
                <a:cxn ang="0">
                  <a:pos x="3036" y="5300"/>
                </a:cxn>
                <a:cxn ang="0">
                  <a:pos x="3193" y="5120"/>
                </a:cxn>
                <a:cxn ang="0">
                  <a:pos x="3708" y="5085"/>
                </a:cxn>
                <a:cxn ang="0">
                  <a:pos x="3890" y="4961"/>
                </a:cxn>
                <a:cxn ang="0">
                  <a:pos x="4221" y="4905"/>
                </a:cxn>
                <a:cxn ang="0">
                  <a:pos x="4280" y="4674"/>
                </a:cxn>
                <a:cxn ang="0">
                  <a:pos x="4761" y="4494"/>
                </a:cxn>
                <a:cxn ang="0">
                  <a:pos x="4989" y="4701"/>
                </a:cxn>
                <a:cxn ang="0">
                  <a:pos x="5233" y="4829"/>
                </a:cxn>
                <a:cxn ang="0">
                  <a:pos x="6674" y="4853"/>
                </a:cxn>
                <a:cxn ang="0">
                  <a:pos x="6796" y="4123"/>
                </a:cxn>
                <a:cxn ang="0">
                  <a:pos x="7635" y="2040"/>
                </a:cxn>
                <a:cxn ang="0">
                  <a:pos x="7099" y="1661"/>
                </a:cxn>
                <a:cxn ang="0">
                  <a:pos x="6621" y="1291"/>
                </a:cxn>
                <a:cxn ang="0">
                  <a:pos x="6548" y="951"/>
                </a:cxn>
                <a:cxn ang="0">
                  <a:pos x="6300" y="871"/>
                </a:cxn>
                <a:cxn ang="0">
                  <a:pos x="5970" y="955"/>
                </a:cxn>
                <a:cxn ang="0">
                  <a:pos x="5895" y="1240"/>
                </a:cxn>
                <a:cxn ang="0">
                  <a:pos x="5745" y="1327"/>
                </a:cxn>
                <a:cxn ang="0">
                  <a:pos x="5473" y="1190"/>
                </a:cxn>
                <a:cxn ang="0">
                  <a:pos x="5341" y="1467"/>
                </a:cxn>
                <a:cxn ang="0">
                  <a:pos x="5208" y="1576"/>
                </a:cxn>
                <a:cxn ang="0">
                  <a:pos x="4954" y="1338"/>
                </a:cxn>
                <a:cxn ang="0">
                  <a:pos x="5013" y="1137"/>
                </a:cxn>
                <a:cxn ang="0">
                  <a:pos x="4953" y="577"/>
                </a:cxn>
                <a:cxn ang="0">
                  <a:pos x="4822" y="258"/>
                </a:cxn>
                <a:cxn ang="0">
                  <a:pos x="4678" y="69"/>
                </a:cxn>
                <a:cxn ang="0">
                  <a:pos x="4381" y="78"/>
                </a:cxn>
                <a:cxn ang="0">
                  <a:pos x="4246" y="237"/>
                </a:cxn>
                <a:cxn ang="0">
                  <a:pos x="4040" y="352"/>
                </a:cxn>
                <a:cxn ang="0">
                  <a:pos x="3607" y="687"/>
                </a:cxn>
                <a:cxn ang="0">
                  <a:pos x="3497" y="536"/>
                </a:cxn>
                <a:cxn ang="0">
                  <a:pos x="3012" y="416"/>
                </a:cxn>
                <a:cxn ang="0">
                  <a:pos x="2922" y="256"/>
                </a:cxn>
                <a:cxn ang="0">
                  <a:pos x="2804" y="9"/>
                </a:cxn>
                <a:cxn ang="0">
                  <a:pos x="2551" y="208"/>
                </a:cxn>
              </a:cxnLst>
              <a:rect l="0" t="0" r="r" b="b"/>
              <a:pathLst>
                <a:path w="7635" h="5300">
                  <a:moveTo>
                    <a:pt x="2422" y="79"/>
                  </a:moveTo>
                  <a:lnTo>
                    <a:pt x="2374" y="189"/>
                  </a:lnTo>
                  <a:lnTo>
                    <a:pt x="2143" y="225"/>
                  </a:lnTo>
                  <a:lnTo>
                    <a:pt x="1961" y="208"/>
                  </a:lnTo>
                  <a:lnTo>
                    <a:pt x="1744" y="210"/>
                  </a:lnTo>
                  <a:lnTo>
                    <a:pt x="1713" y="304"/>
                  </a:lnTo>
                  <a:lnTo>
                    <a:pt x="1717" y="464"/>
                  </a:lnTo>
                  <a:lnTo>
                    <a:pt x="1799" y="512"/>
                  </a:lnTo>
                  <a:lnTo>
                    <a:pt x="1961" y="508"/>
                  </a:lnTo>
                  <a:lnTo>
                    <a:pt x="2008" y="572"/>
                  </a:lnTo>
                  <a:lnTo>
                    <a:pt x="2024" y="651"/>
                  </a:lnTo>
                  <a:lnTo>
                    <a:pt x="1941" y="691"/>
                  </a:lnTo>
                  <a:lnTo>
                    <a:pt x="1859" y="663"/>
                  </a:lnTo>
                  <a:lnTo>
                    <a:pt x="1729" y="715"/>
                  </a:lnTo>
                  <a:lnTo>
                    <a:pt x="1610" y="735"/>
                  </a:lnTo>
                  <a:lnTo>
                    <a:pt x="1599" y="927"/>
                  </a:lnTo>
                  <a:lnTo>
                    <a:pt x="1618" y="1106"/>
                  </a:lnTo>
                  <a:lnTo>
                    <a:pt x="1811" y="1206"/>
                  </a:lnTo>
                  <a:lnTo>
                    <a:pt x="1819" y="1338"/>
                  </a:lnTo>
                  <a:lnTo>
                    <a:pt x="1902" y="1453"/>
                  </a:lnTo>
                  <a:lnTo>
                    <a:pt x="1914" y="1561"/>
                  </a:lnTo>
                  <a:lnTo>
                    <a:pt x="1878" y="1693"/>
                  </a:lnTo>
                  <a:lnTo>
                    <a:pt x="1666" y="2842"/>
                  </a:lnTo>
                  <a:lnTo>
                    <a:pt x="1559" y="2918"/>
                  </a:lnTo>
                  <a:lnTo>
                    <a:pt x="1500" y="2810"/>
                  </a:lnTo>
                  <a:lnTo>
                    <a:pt x="1288" y="2822"/>
                  </a:lnTo>
                  <a:lnTo>
                    <a:pt x="1217" y="2902"/>
                  </a:lnTo>
                  <a:lnTo>
                    <a:pt x="1087" y="2938"/>
                  </a:lnTo>
                  <a:lnTo>
                    <a:pt x="803" y="2974"/>
                  </a:lnTo>
                  <a:lnTo>
                    <a:pt x="366" y="3281"/>
                  </a:lnTo>
                  <a:lnTo>
                    <a:pt x="347" y="3480"/>
                  </a:lnTo>
                  <a:lnTo>
                    <a:pt x="240" y="3612"/>
                  </a:lnTo>
                  <a:lnTo>
                    <a:pt x="236" y="3732"/>
                  </a:lnTo>
                  <a:lnTo>
                    <a:pt x="276" y="3852"/>
                  </a:lnTo>
                  <a:lnTo>
                    <a:pt x="122" y="3931"/>
                  </a:lnTo>
                  <a:lnTo>
                    <a:pt x="12" y="4039"/>
                  </a:lnTo>
                  <a:lnTo>
                    <a:pt x="0" y="4151"/>
                  </a:lnTo>
                  <a:lnTo>
                    <a:pt x="619" y="4356"/>
                  </a:lnTo>
                  <a:lnTo>
                    <a:pt x="732" y="4369"/>
                  </a:lnTo>
                  <a:lnTo>
                    <a:pt x="1215" y="4512"/>
                  </a:lnTo>
                  <a:lnTo>
                    <a:pt x="1573" y="4584"/>
                  </a:lnTo>
                  <a:lnTo>
                    <a:pt x="1764" y="4729"/>
                  </a:lnTo>
                  <a:lnTo>
                    <a:pt x="2839" y="5236"/>
                  </a:lnTo>
                  <a:lnTo>
                    <a:pt x="3036" y="5300"/>
                  </a:lnTo>
                  <a:lnTo>
                    <a:pt x="3146" y="5236"/>
                  </a:lnTo>
                  <a:lnTo>
                    <a:pt x="3193" y="5120"/>
                  </a:lnTo>
                  <a:lnTo>
                    <a:pt x="3477" y="5120"/>
                  </a:lnTo>
                  <a:lnTo>
                    <a:pt x="3708" y="5085"/>
                  </a:lnTo>
                  <a:lnTo>
                    <a:pt x="3810" y="5058"/>
                  </a:lnTo>
                  <a:lnTo>
                    <a:pt x="3890" y="4961"/>
                  </a:lnTo>
                  <a:lnTo>
                    <a:pt x="4020" y="4953"/>
                  </a:lnTo>
                  <a:lnTo>
                    <a:pt x="4221" y="4905"/>
                  </a:lnTo>
                  <a:lnTo>
                    <a:pt x="4280" y="4793"/>
                  </a:lnTo>
                  <a:lnTo>
                    <a:pt x="4280" y="4674"/>
                  </a:lnTo>
                  <a:lnTo>
                    <a:pt x="4524" y="4510"/>
                  </a:lnTo>
                  <a:lnTo>
                    <a:pt x="4761" y="4494"/>
                  </a:lnTo>
                  <a:lnTo>
                    <a:pt x="4867" y="4614"/>
                  </a:lnTo>
                  <a:lnTo>
                    <a:pt x="4989" y="4701"/>
                  </a:lnTo>
                  <a:lnTo>
                    <a:pt x="5139" y="4889"/>
                  </a:lnTo>
                  <a:lnTo>
                    <a:pt x="5233" y="4829"/>
                  </a:lnTo>
                  <a:lnTo>
                    <a:pt x="5363" y="4857"/>
                  </a:lnTo>
                  <a:lnTo>
                    <a:pt x="6674" y="4853"/>
                  </a:lnTo>
                  <a:lnTo>
                    <a:pt x="6808" y="4235"/>
                  </a:lnTo>
                  <a:lnTo>
                    <a:pt x="6796" y="4123"/>
                  </a:lnTo>
                  <a:lnTo>
                    <a:pt x="6698" y="4015"/>
                  </a:lnTo>
                  <a:lnTo>
                    <a:pt x="7635" y="2040"/>
                  </a:lnTo>
                  <a:lnTo>
                    <a:pt x="7348" y="1777"/>
                  </a:lnTo>
                  <a:lnTo>
                    <a:pt x="7099" y="1661"/>
                  </a:lnTo>
                  <a:lnTo>
                    <a:pt x="6863" y="1541"/>
                  </a:lnTo>
                  <a:lnTo>
                    <a:pt x="6621" y="1291"/>
                  </a:lnTo>
                  <a:lnTo>
                    <a:pt x="6521" y="1046"/>
                  </a:lnTo>
                  <a:lnTo>
                    <a:pt x="6548" y="951"/>
                  </a:lnTo>
                  <a:lnTo>
                    <a:pt x="6531" y="853"/>
                  </a:lnTo>
                  <a:lnTo>
                    <a:pt x="6300" y="871"/>
                  </a:lnTo>
                  <a:lnTo>
                    <a:pt x="6085" y="859"/>
                  </a:lnTo>
                  <a:lnTo>
                    <a:pt x="5970" y="955"/>
                  </a:lnTo>
                  <a:lnTo>
                    <a:pt x="5908" y="1093"/>
                  </a:lnTo>
                  <a:lnTo>
                    <a:pt x="5895" y="1240"/>
                  </a:lnTo>
                  <a:lnTo>
                    <a:pt x="5839" y="1334"/>
                  </a:lnTo>
                  <a:lnTo>
                    <a:pt x="5745" y="1327"/>
                  </a:lnTo>
                  <a:lnTo>
                    <a:pt x="5601" y="1194"/>
                  </a:lnTo>
                  <a:lnTo>
                    <a:pt x="5473" y="1190"/>
                  </a:lnTo>
                  <a:lnTo>
                    <a:pt x="5352" y="1332"/>
                  </a:lnTo>
                  <a:lnTo>
                    <a:pt x="5341" y="1467"/>
                  </a:lnTo>
                  <a:lnTo>
                    <a:pt x="5329" y="1585"/>
                  </a:lnTo>
                  <a:lnTo>
                    <a:pt x="5208" y="1576"/>
                  </a:lnTo>
                  <a:lnTo>
                    <a:pt x="5131" y="1447"/>
                  </a:lnTo>
                  <a:lnTo>
                    <a:pt x="4954" y="1338"/>
                  </a:lnTo>
                  <a:lnTo>
                    <a:pt x="5025" y="1237"/>
                  </a:lnTo>
                  <a:lnTo>
                    <a:pt x="5013" y="1137"/>
                  </a:lnTo>
                  <a:lnTo>
                    <a:pt x="4920" y="999"/>
                  </a:lnTo>
                  <a:lnTo>
                    <a:pt x="4953" y="577"/>
                  </a:lnTo>
                  <a:lnTo>
                    <a:pt x="4914" y="416"/>
                  </a:lnTo>
                  <a:lnTo>
                    <a:pt x="4822" y="258"/>
                  </a:lnTo>
                  <a:lnTo>
                    <a:pt x="4834" y="129"/>
                  </a:lnTo>
                  <a:lnTo>
                    <a:pt x="4678" y="69"/>
                  </a:lnTo>
                  <a:lnTo>
                    <a:pt x="4560" y="0"/>
                  </a:lnTo>
                  <a:lnTo>
                    <a:pt x="4381" y="78"/>
                  </a:lnTo>
                  <a:lnTo>
                    <a:pt x="4290" y="91"/>
                  </a:lnTo>
                  <a:lnTo>
                    <a:pt x="4246" y="237"/>
                  </a:lnTo>
                  <a:lnTo>
                    <a:pt x="4134" y="340"/>
                  </a:lnTo>
                  <a:lnTo>
                    <a:pt x="4040" y="352"/>
                  </a:lnTo>
                  <a:lnTo>
                    <a:pt x="3890" y="424"/>
                  </a:lnTo>
                  <a:lnTo>
                    <a:pt x="3607" y="687"/>
                  </a:lnTo>
                  <a:lnTo>
                    <a:pt x="3579" y="568"/>
                  </a:lnTo>
                  <a:lnTo>
                    <a:pt x="3497" y="536"/>
                  </a:lnTo>
                  <a:lnTo>
                    <a:pt x="3272" y="643"/>
                  </a:lnTo>
                  <a:lnTo>
                    <a:pt x="3012" y="416"/>
                  </a:lnTo>
                  <a:lnTo>
                    <a:pt x="2898" y="416"/>
                  </a:lnTo>
                  <a:lnTo>
                    <a:pt x="2922" y="256"/>
                  </a:lnTo>
                  <a:lnTo>
                    <a:pt x="2847" y="177"/>
                  </a:lnTo>
                  <a:lnTo>
                    <a:pt x="2804" y="9"/>
                  </a:lnTo>
                  <a:lnTo>
                    <a:pt x="2647" y="91"/>
                  </a:lnTo>
                  <a:lnTo>
                    <a:pt x="2551" y="208"/>
                  </a:lnTo>
                  <a:lnTo>
                    <a:pt x="2422" y="79"/>
                  </a:lnTo>
                  <a:close/>
                </a:path>
              </a:pathLst>
            </a:custGeom>
            <a:solidFill>
              <a:srgbClr val="00B05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auto">
            <a:xfrm>
              <a:off x="1274" y="1817"/>
              <a:ext cx="928" cy="895"/>
            </a:xfrm>
            <a:custGeom>
              <a:avLst/>
              <a:gdLst/>
              <a:ahLst/>
              <a:cxnLst>
                <a:cxn ang="0">
                  <a:pos x="492" y="2993"/>
                </a:cxn>
                <a:cxn ang="0">
                  <a:pos x="551" y="3304"/>
                </a:cxn>
                <a:cxn ang="0">
                  <a:pos x="440" y="3532"/>
                </a:cxn>
                <a:cxn ang="0">
                  <a:pos x="578" y="3998"/>
                </a:cxn>
                <a:cxn ang="0">
                  <a:pos x="1319" y="4223"/>
                </a:cxn>
                <a:cxn ang="0">
                  <a:pos x="1453" y="4569"/>
                </a:cxn>
                <a:cxn ang="0">
                  <a:pos x="1626" y="4700"/>
                </a:cxn>
                <a:cxn ang="0">
                  <a:pos x="1880" y="4700"/>
                </a:cxn>
                <a:cxn ang="0">
                  <a:pos x="2126" y="4523"/>
                </a:cxn>
                <a:cxn ang="0">
                  <a:pos x="2410" y="4477"/>
                </a:cxn>
                <a:cxn ang="0">
                  <a:pos x="2693" y="4700"/>
                </a:cxn>
                <a:cxn ang="0">
                  <a:pos x="2961" y="4597"/>
                </a:cxn>
                <a:cxn ang="0">
                  <a:pos x="3177" y="4617"/>
                </a:cxn>
                <a:cxn ang="0">
                  <a:pos x="3320" y="4561"/>
                </a:cxn>
                <a:cxn ang="0">
                  <a:pos x="3209" y="4760"/>
                </a:cxn>
                <a:cxn ang="0">
                  <a:pos x="3425" y="4832"/>
                </a:cxn>
                <a:cxn ang="0">
                  <a:pos x="3544" y="4641"/>
                </a:cxn>
                <a:cxn ang="0">
                  <a:pos x="3610" y="4429"/>
                </a:cxn>
                <a:cxn ang="0">
                  <a:pos x="3752" y="4245"/>
                </a:cxn>
                <a:cxn ang="0">
                  <a:pos x="3953" y="3862"/>
                </a:cxn>
                <a:cxn ang="0">
                  <a:pos x="4213" y="3695"/>
                </a:cxn>
                <a:cxn ang="0">
                  <a:pos x="4453" y="3483"/>
                </a:cxn>
                <a:cxn ang="0">
                  <a:pos x="4544" y="3184"/>
                </a:cxn>
                <a:cxn ang="0">
                  <a:pos x="4626" y="2969"/>
                </a:cxn>
                <a:cxn ang="0">
                  <a:pos x="4796" y="2574"/>
                </a:cxn>
                <a:cxn ang="0">
                  <a:pos x="4744" y="2346"/>
                </a:cxn>
                <a:cxn ang="0">
                  <a:pos x="4851" y="1415"/>
                </a:cxn>
                <a:cxn ang="0">
                  <a:pos x="2725" y="1073"/>
                </a:cxn>
                <a:cxn ang="0">
                  <a:pos x="1937" y="834"/>
                </a:cxn>
                <a:cxn ang="0">
                  <a:pos x="1732" y="491"/>
                </a:cxn>
                <a:cxn ang="0">
                  <a:pos x="1496" y="0"/>
                </a:cxn>
                <a:cxn ang="0">
                  <a:pos x="1370" y="714"/>
                </a:cxn>
                <a:cxn ang="0">
                  <a:pos x="42" y="833"/>
                </a:cxn>
                <a:cxn ang="0">
                  <a:pos x="71" y="1211"/>
                </a:cxn>
                <a:cxn ang="0">
                  <a:pos x="47" y="1696"/>
                </a:cxn>
                <a:cxn ang="0">
                  <a:pos x="506" y="1697"/>
                </a:cxn>
                <a:cxn ang="0">
                  <a:pos x="719" y="1774"/>
                </a:cxn>
                <a:cxn ang="0">
                  <a:pos x="651" y="1964"/>
                </a:cxn>
                <a:cxn ang="0">
                  <a:pos x="744" y="2192"/>
                </a:cxn>
                <a:cxn ang="0">
                  <a:pos x="684" y="2516"/>
                </a:cxn>
                <a:cxn ang="0">
                  <a:pos x="508" y="2773"/>
                </a:cxn>
                <a:cxn ang="0">
                  <a:pos x="375" y="2906"/>
                </a:cxn>
              </a:cxnLst>
              <a:rect l="0" t="0" r="r" b="b"/>
              <a:pathLst>
                <a:path w="4961" h="4846">
                  <a:moveTo>
                    <a:pt x="375" y="2906"/>
                  </a:moveTo>
                  <a:lnTo>
                    <a:pt x="492" y="2993"/>
                  </a:lnTo>
                  <a:lnTo>
                    <a:pt x="473" y="3110"/>
                  </a:lnTo>
                  <a:lnTo>
                    <a:pt x="551" y="3304"/>
                  </a:lnTo>
                  <a:lnTo>
                    <a:pt x="563" y="3514"/>
                  </a:lnTo>
                  <a:lnTo>
                    <a:pt x="440" y="3532"/>
                  </a:lnTo>
                  <a:lnTo>
                    <a:pt x="552" y="3677"/>
                  </a:lnTo>
                  <a:lnTo>
                    <a:pt x="578" y="3998"/>
                  </a:lnTo>
                  <a:lnTo>
                    <a:pt x="1401" y="4058"/>
                  </a:lnTo>
                  <a:lnTo>
                    <a:pt x="1319" y="4223"/>
                  </a:lnTo>
                  <a:lnTo>
                    <a:pt x="1343" y="4453"/>
                  </a:lnTo>
                  <a:lnTo>
                    <a:pt x="1453" y="4569"/>
                  </a:lnTo>
                  <a:lnTo>
                    <a:pt x="1581" y="4580"/>
                  </a:lnTo>
                  <a:lnTo>
                    <a:pt x="1626" y="4700"/>
                  </a:lnTo>
                  <a:lnTo>
                    <a:pt x="1739" y="4741"/>
                  </a:lnTo>
                  <a:lnTo>
                    <a:pt x="1880" y="4700"/>
                  </a:lnTo>
                  <a:lnTo>
                    <a:pt x="2007" y="4525"/>
                  </a:lnTo>
                  <a:lnTo>
                    <a:pt x="2126" y="4523"/>
                  </a:lnTo>
                  <a:lnTo>
                    <a:pt x="2256" y="4461"/>
                  </a:lnTo>
                  <a:lnTo>
                    <a:pt x="2410" y="4477"/>
                  </a:lnTo>
                  <a:lnTo>
                    <a:pt x="2516" y="4549"/>
                  </a:lnTo>
                  <a:lnTo>
                    <a:pt x="2693" y="4700"/>
                  </a:lnTo>
                  <a:lnTo>
                    <a:pt x="2843" y="4644"/>
                  </a:lnTo>
                  <a:lnTo>
                    <a:pt x="2961" y="4597"/>
                  </a:lnTo>
                  <a:lnTo>
                    <a:pt x="3067" y="4644"/>
                  </a:lnTo>
                  <a:lnTo>
                    <a:pt x="3177" y="4617"/>
                  </a:lnTo>
                  <a:lnTo>
                    <a:pt x="3284" y="4497"/>
                  </a:lnTo>
                  <a:lnTo>
                    <a:pt x="3320" y="4561"/>
                  </a:lnTo>
                  <a:lnTo>
                    <a:pt x="3293" y="4649"/>
                  </a:lnTo>
                  <a:lnTo>
                    <a:pt x="3209" y="4760"/>
                  </a:lnTo>
                  <a:lnTo>
                    <a:pt x="3272" y="4846"/>
                  </a:lnTo>
                  <a:lnTo>
                    <a:pt x="3425" y="4832"/>
                  </a:lnTo>
                  <a:lnTo>
                    <a:pt x="3553" y="4791"/>
                  </a:lnTo>
                  <a:lnTo>
                    <a:pt x="3544" y="4641"/>
                  </a:lnTo>
                  <a:lnTo>
                    <a:pt x="3551" y="4513"/>
                  </a:lnTo>
                  <a:lnTo>
                    <a:pt x="3610" y="4429"/>
                  </a:lnTo>
                  <a:lnTo>
                    <a:pt x="3614" y="4305"/>
                  </a:lnTo>
                  <a:lnTo>
                    <a:pt x="3752" y="4245"/>
                  </a:lnTo>
                  <a:lnTo>
                    <a:pt x="3823" y="4106"/>
                  </a:lnTo>
                  <a:lnTo>
                    <a:pt x="3953" y="3862"/>
                  </a:lnTo>
                  <a:lnTo>
                    <a:pt x="4099" y="3827"/>
                  </a:lnTo>
                  <a:lnTo>
                    <a:pt x="4213" y="3695"/>
                  </a:lnTo>
                  <a:lnTo>
                    <a:pt x="4288" y="3527"/>
                  </a:lnTo>
                  <a:lnTo>
                    <a:pt x="4453" y="3483"/>
                  </a:lnTo>
                  <a:lnTo>
                    <a:pt x="4536" y="3336"/>
                  </a:lnTo>
                  <a:lnTo>
                    <a:pt x="4544" y="3184"/>
                  </a:lnTo>
                  <a:lnTo>
                    <a:pt x="4618" y="3084"/>
                  </a:lnTo>
                  <a:lnTo>
                    <a:pt x="4626" y="2969"/>
                  </a:lnTo>
                  <a:lnTo>
                    <a:pt x="4725" y="2713"/>
                  </a:lnTo>
                  <a:lnTo>
                    <a:pt x="4796" y="2574"/>
                  </a:lnTo>
                  <a:lnTo>
                    <a:pt x="4701" y="2490"/>
                  </a:lnTo>
                  <a:lnTo>
                    <a:pt x="4744" y="2346"/>
                  </a:lnTo>
                  <a:lnTo>
                    <a:pt x="4709" y="1923"/>
                  </a:lnTo>
                  <a:lnTo>
                    <a:pt x="4851" y="1415"/>
                  </a:lnTo>
                  <a:lnTo>
                    <a:pt x="4961" y="1221"/>
                  </a:lnTo>
                  <a:lnTo>
                    <a:pt x="2725" y="1073"/>
                  </a:lnTo>
                  <a:lnTo>
                    <a:pt x="2126" y="1006"/>
                  </a:lnTo>
                  <a:lnTo>
                    <a:pt x="1937" y="834"/>
                  </a:lnTo>
                  <a:lnTo>
                    <a:pt x="1724" y="654"/>
                  </a:lnTo>
                  <a:lnTo>
                    <a:pt x="1732" y="491"/>
                  </a:lnTo>
                  <a:lnTo>
                    <a:pt x="1650" y="247"/>
                  </a:lnTo>
                  <a:lnTo>
                    <a:pt x="1496" y="0"/>
                  </a:lnTo>
                  <a:lnTo>
                    <a:pt x="1496" y="92"/>
                  </a:lnTo>
                  <a:lnTo>
                    <a:pt x="1370" y="714"/>
                  </a:lnTo>
                  <a:lnTo>
                    <a:pt x="45" y="718"/>
                  </a:lnTo>
                  <a:lnTo>
                    <a:pt x="42" y="833"/>
                  </a:lnTo>
                  <a:lnTo>
                    <a:pt x="0" y="947"/>
                  </a:lnTo>
                  <a:lnTo>
                    <a:pt x="71" y="1211"/>
                  </a:lnTo>
                  <a:lnTo>
                    <a:pt x="20" y="1317"/>
                  </a:lnTo>
                  <a:lnTo>
                    <a:pt x="47" y="1696"/>
                  </a:lnTo>
                  <a:lnTo>
                    <a:pt x="272" y="1699"/>
                  </a:lnTo>
                  <a:lnTo>
                    <a:pt x="506" y="1697"/>
                  </a:lnTo>
                  <a:lnTo>
                    <a:pt x="585" y="1759"/>
                  </a:lnTo>
                  <a:lnTo>
                    <a:pt x="719" y="1774"/>
                  </a:lnTo>
                  <a:lnTo>
                    <a:pt x="743" y="1891"/>
                  </a:lnTo>
                  <a:lnTo>
                    <a:pt x="651" y="1964"/>
                  </a:lnTo>
                  <a:lnTo>
                    <a:pt x="672" y="2072"/>
                  </a:lnTo>
                  <a:lnTo>
                    <a:pt x="744" y="2192"/>
                  </a:lnTo>
                  <a:lnTo>
                    <a:pt x="756" y="2359"/>
                  </a:lnTo>
                  <a:lnTo>
                    <a:pt x="684" y="2516"/>
                  </a:lnTo>
                  <a:lnTo>
                    <a:pt x="587" y="2584"/>
                  </a:lnTo>
                  <a:lnTo>
                    <a:pt x="508" y="2773"/>
                  </a:lnTo>
                  <a:lnTo>
                    <a:pt x="410" y="2812"/>
                  </a:lnTo>
                  <a:lnTo>
                    <a:pt x="375" y="290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auto">
            <a:xfrm>
              <a:off x="1493" y="1016"/>
              <a:ext cx="1056" cy="1027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147" y="793"/>
                </a:cxn>
                <a:cxn ang="0">
                  <a:pos x="364" y="584"/>
                </a:cxn>
                <a:cxn ang="0">
                  <a:pos x="615" y="539"/>
                </a:cxn>
                <a:cxn ang="0">
                  <a:pos x="911" y="379"/>
                </a:cxn>
                <a:cxn ang="0">
                  <a:pos x="1176" y="419"/>
                </a:cxn>
                <a:cxn ang="0">
                  <a:pos x="1654" y="449"/>
                </a:cxn>
                <a:cxn ang="0">
                  <a:pos x="1595" y="200"/>
                </a:cxn>
                <a:cxn ang="0">
                  <a:pos x="1816" y="125"/>
                </a:cxn>
                <a:cxn ang="0">
                  <a:pos x="2166" y="0"/>
                </a:cxn>
                <a:cxn ang="0">
                  <a:pos x="2334" y="464"/>
                </a:cxn>
                <a:cxn ang="0">
                  <a:pos x="2672" y="544"/>
                </a:cxn>
                <a:cxn ang="0">
                  <a:pos x="3066" y="778"/>
                </a:cxn>
                <a:cxn ang="0">
                  <a:pos x="3233" y="1063"/>
                </a:cxn>
                <a:cxn ang="0">
                  <a:pos x="3288" y="1472"/>
                </a:cxn>
                <a:cxn ang="0">
                  <a:pos x="3598" y="1981"/>
                </a:cxn>
                <a:cxn ang="0">
                  <a:pos x="3885" y="2106"/>
                </a:cxn>
                <a:cxn ang="0">
                  <a:pos x="3980" y="2308"/>
                </a:cxn>
                <a:cxn ang="0">
                  <a:pos x="4400" y="1996"/>
                </a:cxn>
                <a:cxn ang="0">
                  <a:pos x="4483" y="2250"/>
                </a:cxn>
                <a:cxn ang="0">
                  <a:pos x="4691" y="2485"/>
                </a:cxn>
                <a:cxn ang="0">
                  <a:pos x="4897" y="2530"/>
                </a:cxn>
                <a:cxn ang="0">
                  <a:pos x="5311" y="2485"/>
                </a:cxn>
                <a:cxn ang="0">
                  <a:pos x="5267" y="2774"/>
                </a:cxn>
                <a:cxn ang="0">
                  <a:pos x="5827" y="2066"/>
                </a:cxn>
                <a:cxn ang="0">
                  <a:pos x="6108" y="1846"/>
                </a:cxn>
                <a:cxn ang="0">
                  <a:pos x="6616" y="1981"/>
                </a:cxn>
                <a:cxn ang="0">
                  <a:pos x="7053" y="2101"/>
                </a:cxn>
                <a:cxn ang="0">
                  <a:pos x="6713" y="3263"/>
                </a:cxn>
                <a:cxn ang="0">
                  <a:pos x="6329" y="3867"/>
                </a:cxn>
                <a:cxn ang="0">
                  <a:pos x="5758" y="4351"/>
                </a:cxn>
                <a:cxn ang="0">
                  <a:pos x="5792" y="4492"/>
                </a:cxn>
                <a:cxn ang="0">
                  <a:pos x="5827" y="4691"/>
                </a:cxn>
                <a:cxn ang="0">
                  <a:pos x="5729" y="4970"/>
                </a:cxn>
                <a:cxn ang="0">
                  <a:pos x="5299" y="5320"/>
                </a:cxn>
                <a:cxn ang="0">
                  <a:pos x="5227" y="5702"/>
                </a:cxn>
                <a:cxn ang="0">
                  <a:pos x="5117" y="6363"/>
                </a:cxn>
                <a:cxn ang="0">
                  <a:pos x="4823" y="6662"/>
                </a:cxn>
                <a:cxn ang="0">
                  <a:pos x="1949" y="6765"/>
                </a:cxn>
                <a:cxn ang="0">
                  <a:pos x="694" y="6231"/>
                </a:cxn>
                <a:cxn ang="0">
                  <a:pos x="600" y="5732"/>
                </a:cxn>
                <a:cxn ang="0">
                  <a:pos x="276" y="5259"/>
                </a:cxn>
                <a:cxn ang="0">
                  <a:pos x="1092" y="2475"/>
                </a:cxn>
                <a:cxn ang="0">
                  <a:pos x="177" y="1861"/>
                </a:cxn>
                <a:cxn ang="0">
                  <a:pos x="89" y="1437"/>
                </a:cxn>
              </a:cxnLst>
              <a:rect l="0" t="0" r="r" b="b"/>
              <a:pathLst>
                <a:path w="7053" h="6948">
                  <a:moveTo>
                    <a:pt x="69" y="1321"/>
                  </a:moveTo>
                  <a:lnTo>
                    <a:pt x="0" y="883"/>
                  </a:lnTo>
                  <a:lnTo>
                    <a:pt x="40" y="768"/>
                  </a:lnTo>
                  <a:lnTo>
                    <a:pt x="147" y="793"/>
                  </a:lnTo>
                  <a:lnTo>
                    <a:pt x="305" y="739"/>
                  </a:lnTo>
                  <a:lnTo>
                    <a:pt x="364" y="584"/>
                  </a:lnTo>
                  <a:lnTo>
                    <a:pt x="516" y="634"/>
                  </a:lnTo>
                  <a:lnTo>
                    <a:pt x="615" y="539"/>
                  </a:lnTo>
                  <a:lnTo>
                    <a:pt x="782" y="499"/>
                  </a:lnTo>
                  <a:lnTo>
                    <a:pt x="911" y="379"/>
                  </a:lnTo>
                  <a:lnTo>
                    <a:pt x="1034" y="359"/>
                  </a:lnTo>
                  <a:lnTo>
                    <a:pt x="1176" y="419"/>
                  </a:lnTo>
                  <a:lnTo>
                    <a:pt x="1314" y="374"/>
                  </a:lnTo>
                  <a:lnTo>
                    <a:pt x="1654" y="449"/>
                  </a:lnTo>
                  <a:lnTo>
                    <a:pt x="1699" y="319"/>
                  </a:lnTo>
                  <a:lnTo>
                    <a:pt x="1595" y="200"/>
                  </a:lnTo>
                  <a:lnTo>
                    <a:pt x="1679" y="80"/>
                  </a:lnTo>
                  <a:lnTo>
                    <a:pt x="1816" y="125"/>
                  </a:lnTo>
                  <a:lnTo>
                    <a:pt x="2022" y="105"/>
                  </a:lnTo>
                  <a:lnTo>
                    <a:pt x="2166" y="0"/>
                  </a:lnTo>
                  <a:lnTo>
                    <a:pt x="2334" y="95"/>
                  </a:lnTo>
                  <a:lnTo>
                    <a:pt x="2334" y="464"/>
                  </a:lnTo>
                  <a:lnTo>
                    <a:pt x="2496" y="479"/>
                  </a:lnTo>
                  <a:lnTo>
                    <a:pt x="2672" y="544"/>
                  </a:lnTo>
                  <a:lnTo>
                    <a:pt x="2835" y="674"/>
                  </a:lnTo>
                  <a:lnTo>
                    <a:pt x="3066" y="778"/>
                  </a:lnTo>
                  <a:lnTo>
                    <a:pt x="3071" y="978"/>
                  </a:lnTo>
                  <a:lnTo>
                    <a:pt x="3233" y="1063"/>
                  </a:lnTo>
                  <a:lnTo>
                    <a:pt x="3205" y="1242"/>
                  </a:lnTo>
                  <a:lnTo>
                    <a:pt x="3288" y="1472"/>
                  </a:lnTo>
                  <a:lnTo>
                    <a:pt x="3455" y="1607"/>
                  </a:lnTo>
                  <a:lnTo>
                    <a:pt x="3598" y="1981"/>
                  </a:lnTo>
                  <a:lnTo>
                    <a:pt x="3731" y="2131"/>
                  </a:lnTo>
                  <a:lnTo>
                    <a:pt x="3885" y="2106"/>
                  </a:lnTo>
                  <a:lnTo>
                    <a:pt x="3868" y="2250"/>
                  </a:lnTo>
                  <a:lnTo>
                    <a:pt x="3980" y="2308"/>
                  </a:lnTo>
                  <a:lnTo>
                    <a:pt x="4205" y="2162"/>
                  </a:lnTo>
                  <a:lnTo>
                    <a:pt x="4400" y="1996"/>
                  </a:lnTo>
                  <a:lnTo>
                    <a:pt x="4482" y="2057"/>
                  </a:lnTo>
                  <a:lnTo>
                    <a:pt x="4483" y="2250"/>
                  </a:lnTo>
                  <a:lnTo>
                    <a:pt x="4562" y="2470"/>
                  </a:lnTo>
                  <a:lnTo>
                    <a:pt x="4691" y="2485"/>
                  </a:lnTo>
                  <a:lnTo>
                    <a:pt x="4739" y="2560"/>
                  </a:lnTo>
                  <a:lnTo>
                    <a:pt x="4897" y="2530"/>
                  </a:lnTo>
                  <a:lnTo>
                    <a:pt x="5074" y="2530"/>
                  </a:lnTo>
                  <a:lnTo>
                    <a:pt x="5311" y="2485"/>
                  </a:lnTo>
                  <a:lnTo>
                    <a:pt x="5192" y="2754"/>
                  </a:lnTo>
                  <a:lnTo>
                    <a:pt x="5267" y="2774"/>
                  </a:lnTo>
                  <a:lnTo>
                    <a:pt x="5562" y="2370"/>
                  </a:lnTo>
                  <a:lnTo>
                    <a:pt x="5827" y="2066"/>
                  </a:lnTo>
                  <a:lnTo>
                    <a:pt x="5961" y="1916"/>
                  </a:lnTo>
                  <a:lnTo>
                    <a:pt x="6108" y="1846"/>
                  </a:lnTo>
                  <a:lnTo>
                    <a:pt x="6374" y="1856"/>
                  </a:lnTo>
                  <a:lnTo>
                    <a:pt x="6616" y="1981"/>
                  </a:lnTo>
                  <a:lnTo>
                    <a:pt x="6921" y="2026"/>
                  </a:lnTo>
                  <a:lnTo>
                    <a:pt x="7053" y="2101"/>
                  </a:lnTo>
                  <a:lnTo>
                    <a:pt x="6954" y="2620"/>
                  </a:lnTo>
                  <a:lnTo>
                    <a:pt x="6713" y="3263"/>
                  </a:lnTo>
                  <a:lnTo>
                    <a:pt x="6566" y="3433"/>
                  </a:lnTo>
                  <a:lnTo>
                    <a:pt x="6329" y="3867"/>
                  </a:lnTo>
                  <a:lnTo>
                    <a:pt x="6123" y="4032"/>
                  </a:lnTo>
                  <a:lnTo>
                    <a:pt x="5758" y="4351"/>
                  </a:lnTo>
                  <a:lnTo>
                    <a:pt x="5577" y="4461"/>
                  </a:lnTo>
                  <a:lnTo>
                    <a:pt x="5792" y="4492"/>
                  </a:lnTo>
                  <a:lnTo>
                    <a:pt x="5902" y="4612"/>
                  </a:lnTo>
                  <a:lnTo>
                    <a:pt x="5827" y="4691"/>
                  </a:lnTo>
                  <a:lnTo>
                    <a:pt x="5844" y="4820"/>
                  </a:lnTo>
                  <a:lnTo>
                    <a:pt x="5729" y="4970"/>
                  </a:lnTo>
                  <a:lnTo>
                    <a:pt x="5534" y="5222"/>
                  </a:lnTo>
                  <a:lnTo>
                    <a:pt x="5299" y="5320"/>
                  </a:lnTo>
                  <a:lnTo>
                    <a:pt x="5297" y="5497"/>
                  </a:lnTo>
                  <a:lnTo>
                    <a:pt x="5227" y="5702"/>
                  </a:lnTo>
                  <a:lnTo>
                    <a:pt x="5339" y="5908"/>
                  </a:lnTo>
                  <a:lnTo>
                    <a:pt x="5117" y="6363"/>
                  </a:lnTo>
                  <a:lnTo>
                    <a:pt x="4976" y="6467"/>
                  </a:lnTo>
                  <a:lnTo>
                    <a:pt x="4823" y="6662"/>
                  </a:lnTo>
                  <a:lnTo>
                    <a:pt x="4739" y="6948"/>
                  </a:lnTo>
                  <a:lnTo>
                    <a:pt x="1949" y="6765"/>
                  </a:lnTo>
                  <a:lnTo>
                    <a:pt x="1206" y="6682"/>
                  </a:lnTo>
                  <a:lnTo>
                    <a:pt x="694" y="6231"/>
                  </a:lnTo>
                  <a:lnTo>
                    <a:pt x="704" y="6048"/>
                  </a:lnTo>
                  <a:lnTo>
                    <a:pt x="600" y="5732"/>
                  </a:lnTo>
                  <a:lnTo>
                    <a:pt x="414" y="5434"/>
                  </a:lnTo>
                  <a:lnTo>
                    <a:pt x="276" y="5259"/>
                  </a:lnTo>
                  <a:lnTo>
                    <a:pt x="1447" y="2799"/>
                  </a:lnTo>
                  <a:lnTo>
                    <a:pt x="1092" y="2475"/>
                  </a:lnTo>
                  <a:lnTo>
                    <a:pt x="487" y="2186"/>
                  </a:lnTo>
                  <a:lnTo>
                    <a:pt x="177" y="1861"/>
                  </a:lnTo>
                  <a:lnTo>
                    <a:pt x="54" y="1557"/>
                  </a:lnTo>
                  <a:lnTo>
                    <a:pt x="89" y="1437"/>
                  </a:lnTo>
                  <a:lnTo>
                    <a:pt x="69" y="1321"/>
                  </a:lnTo>
                  <a:close/>
                </a:path>
              </a:pathLst>
            </a:custGeom>
            <a:solidFill>
              <a:srgbClr val="A4CF87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auto">
            <a:xfrm>
              <a:off x="1842" y="872"/>
              <a:ext cx="400" cy="459"/>
            </a:xfrm>
            <a:custGeom>
              <a:avLst/>
              <a:gdLst/>
              <a:ahLst/>
              <a:cxnLst>
                <a:cxn ang="0">
                  <a:pos x="4" y="1069"/>
                </a:cxn>
                <a:cxn ang="0">
                  <a:pos x="134" y="1156"/>
                </a:cxn>
                <a:cxn ang="0">
                  <a:pos x="275" y="1247"/>
                </a:cxn>
                <a:cxn ang="0">
                  <a:pos x="526" y="1137"/>
                </a:cxn>
                <a:cxn ang="0">
                  <a:pos x="734" y="1167"/>
                </a:cxn>
                <a:cxn ang="0">
                  <a:pos x="881" y="1197"/>
                </a:cxn>
                <a:cxn ang="0">
                  <a:pos x="1014" y="1217"/>
                </a:cxn>
                <a:cxn ang="0">
                  <a:pos x="1211" y="1032"/>
                </a:cxn>
                <a:cxn ang="0">
                  <a:pos x="1206" y="942"/>
                </a:cxn>
                <a:cxn ang="0">
                  <a:pos x="1324" y="679"/>
                </a:cxn>
                <a:cxn ang="0">
                  <a:pos x="1698" y="110"/>
                </a:cxn>
                <a:cxn ang="0">
                  <a:pos x="1753" y="0"/>
                </a:cxn>
                <a:cxn ang="0">
                  <a:pos x="1915" y="95"/>
                </a:cxn>
                <a:cxn ang="0">
                  <a:pos x="1959" y="259"/>
                </a:cxn>
                <a:cxn ang="0">
                  <a:pos x="2023" y="289"/>
                </a:cxn>
                <a:cxn ang="0">
                  <a:pos x="2033" y="614"/>
                </a:cxn>
                <a:cxn ang="0">
                  <a:pos x="2165" y="1007"/>
                </a:cxn>
                <a:cxn ang="0">
                  <a:pos x="2259" y="1247"/>
                </a:cxn>
                <a:cxn ang="0">
                  <a:pos x="2388" y="1436"/>
                </a:cxn>
                <a:cxn ang="0">
                  <a:pos x="2550" y="1441"/>
                </a:cxn>
                <a:cxn ang="0">
                  <a:pos x="2668" y="1531"/>
                </a:cxn>
                <a:cxn ang="0">
                  <a:pos x="2673" y="1676"/>
                </a:cxn>
                <a:cxn ang="0">
                  <a:pos x="2584" y="1766"/>
                </a:cxn>
                <a:cxn ang="0">
                  <a:pos x="2658" y="1815"/>
                </a:cxn>
                <a:cxn ang="0">
                  <a:pos x="2452" y="1995"/>
                </a:cxn>
                <a:cxn ang="0">
                  <a:pos x="2254" y="2235"/>
                </a:cxn>
                <a:cxn ang="0">
                  <a:pos x="2087" y="2378"/>
                </a:cxn>
                <a:cxn ang="0">
                  <a:pos x="1920" y="2488"/>
                </a:cxn>
                <a:cxn ang="0">
                  <a:pos x="1817" y="2693"/>
                </a:cxn>
                <a:cxn ang="0">
                  <a:pos x="1770" y="2871"/>
                </a:cxn>
                <a:cxn ang="0">
                  <a:pos x="1553" y="3077"/>
                </a:cxn>
                <a:cxn ang="0">
                  <a:pos x="1403" y="3102"/>
                </a:cxn>
                <a:cxn ang="0">
                  <a:pos x="1268" y="2957"/>
                </a:cxn>
                <a:cxn ang="0">
                  <a:pos x="1123" y="2573"/>
                </a:cxn>
                <a:cxn ang="0">
                  <a:pos x="955" y="2443"/>
                </a:cxn>
                <a:cxn ang="0">
                  <a:pos x="871" y="2220"/>
                </a:cxn>
                <a:cxn ang="0">
                  <a:pos x="896" y="2035"/>
                </a:cxn>
                <a:cxn ang="0">
                  <a:pos x="739" y="1945"/>
                </a:cxn>
                <a:cxn ang="0">
                  <a:pos x="727" y="1742"/>
                </a:cxn>
                <a:cxn ang="0">
                  <a:pos x="502" y="1651"/>
                </a:cxn>
                <a:cxn ang="0">
                  <a:pos x="360" y="1529"/>
                </a:cxn>
                <a:cxn ang="0">
                  <a:pos x="169" y="1454"/>
                </a:cxn>
                <a:cxn ang="0">
                  <a:pos x="0" y="1436"/>
                </a:cxn>
                <a:cxn ang="0">
                  <a:pos x="4" y="1069"/>
                </a:cxn>
              </a:cxnLst>
              <a:rect l="0" t="0" r="r" b="b"/>
              <a:pathLst>
                <a:path w="2673" h="3102">
                  <a:moveTo>
                    <a:pt x="4" y="1069"/>
                  </a:moveTo>
                  <a:lnTo>
                    <a:pt x="134" y="1156"/>
                  </a:lnTo>
                  <a:lnTo>
                    <a:pt x="275" y="1247"/>
                  </a:lnTo>
                  <a:lnTo>
                    <a:pt x="526" y="1137"/>
                  </a:lnTo>
                  <a:lnTo>
                    <a:pt x="734" y="1167"/>
                  </a:lnTo>
                  <a:lnTo>
                    <a:pt x="881" y="1197"/>
                  </a:lnTo>
                  <a:lnTo>
                    <a:pt x="1014" y="1217"/>
                  </a:lnTo>
                  <a:lnTo>
                    <a:pt x="1211" y="1032"/>
                  </a:lnTo>
                  <a:lnTo>
                    <a:pt x="1206" y="942"/>
                  </a:lnTo>
                  <a:lnTo>
                    <a:pt x="1324" y="679"/>
                  </a:lnTo>
                  <a:lnTo>
                    <a:pt x="1698" y="110"/>
                  </a:lnTo>
                  <a:lnTo>
                    <a:pt x="1753" y="0"/>
                  </a:lnTo>
                  <a:lnTo>
                    <a:pt x="1915" y="95"/>
                  </a:lnTo>
                  <a:lnTo>
                    <a:pt x="1959" y="259"/>
                  </a:lnTo>
                  <a:lnTo>
                    <a:pt x="2023" y="289"/>
                  </a:lnTo>
                  <a:lnTo>
                    <a:pt x="2033" y="614"/>
                  </a:lnTo>
                  <a:lnTo>
                    <a:pt x="2165" y="1007"/>
                  </a:lnTo>
                  <a:lnTo>
                    <a:pt x="2259" y="1247"/>
                  </a:lnTo>
                  <a:lnTo>
                    <a:pt x="2388" y="1436"/>
                  </a:lnTo>
                  <a:lnTo>
                    <a:pt x="2550" y="1441"/>
                  </a:lnTo>
                  <a:lnTo>
                    <a:pt x="2668" y="1531"/>
                  </a:lnTo>
                  <a:lnTo>
                    <a:pt x="2673" y="1676"/>
                  </a:lnTo>
                  <a:lnTo>
                    <a:pt x="2584" y="1766"/>
                  </a:lnTo>
                  <a:lnTo>
                    <a:pt x="2658" y="1815"/>
                  </a:lnTo>
                  <a:lnTo>
                    <a:pt x="2452" y="1995"/>
                  </a:lnTo>
                  <a:lnTo>
                    <a:pt x="2254" y="2235"/>
                  </a:lnTo>
                  <a:lnTo>
                    <a:pt x="2087" y="2378"/>
                  </a:lnTo>
                  <a:lnTo>
                    <a:pt x="1920" y="2488"/>
                  </a:lnTo>
                  <a:lnTo>
                    <a:pt x="1817" y="2693"/>
                  </a:lnTo>
                  <a:lnTo>
                    <a:pt x="1770" y="2871"/>
                  </a:lnTo>
                  <a:lnTo>
                    <a:pt x="1553" y="3077"/>
                  </a:lnTo>
                  <a:lnTo>
                    <a:pt x="1403" y="3102"/>
                  </a:lnTo>
                  <a:lnTo>
                    <a:pt x="1268" y="2957"/>
                  </a:lnTo>
                  <a:lnTo>
                    <a:pt x="1123" y="2573"/>
                  </a:lnTo>
                  <a:lnTo>
                    <a:pt x="955" y="2443"/>
                  </a:lnTo>
                  <a:lnTo>
                    <a:pt x="871" y="2220"/>
                  </a:lnTo>
                  <a:lnTo>
                    <a:pt x="896" y="2035"/>
                  </a:lnTo>
                  <a:lnTo>
                    <a:pt x="739" y="1945"/>
                  </a:lnTo>
                  <a:lnTo>
                    <a:pt x="727" y="1742"/>
                  </a:lnTo>
                  <a:lnTo>
                    <a:pt x="502" y="1651"/>
                  </a:lnTo>
                  <a:lnTo>
                    <a:pt x="360" y="1529"/>
                  </a:lnTo>
                  <a:lnTo>
                    <a:pt x="169" y="1454"/>
                  </a:lnTo>
                  <a:lnTo>
                    <a:pt x="0" y="1436"/>
                  </a:lnTo>
                  <a:lnTo>
                    <a:pt x="4" y="1069"/>
                  </a:lnTo>
                  <a:close/>
                </a:path>
              </a:pathLst>
            </a:custGeom>
            <a:solidFill>
              <a:srgbClr val="A0C3D4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auto">
            <a:xfrm>
              <a:off x="2072" y="1236"/>
              <a:ext cx="289" cy="148"/>
            </a:xfrm>
            <a:custGeom>
              <a:avLst/>
              <a:gdLst/>
              <a:ahLst/>
              <a:cxnLst>
                <a:cxn ang="0">
                  <a:pos x="1931" y="105"/>
                </a:cxn>
                <a:cxn ang="0">
                  <a:pos x="1700" y="120"/>
                </a:cxn>
                <a:cxn ang="0">
                  <a:pos x="1271" y="135"/>
                </a:cxn>
                <a:cxn ang="0">
                  <a:pos x="1060" y="40"/>
                </a:cxn>
                <a:cxn ang="0">
                  <a:pos x="839" y="55"/>
                </a:cxn>
                <a:cxn ang="0">
                  <a:pos x="740" y="190"/>
                </a:cxn>
                <a:cxn ang="0">
                  <a:pos x="735" y="309"/>
                </a:cxn>
                <a:cxn ang="0">
                  <a:pos x="632" y="359"/>
                </a:cxn>
                <a:cxn ang="0">
                  <a:pos x="484" y="389"/>
                </a:cxn>
                <a:cxn ang="0">
                  <a:pos x="519" y="299"/>
                </a:cxn>
                <a:cxn ang="0">
                  <a:pos x="607" y="240"/>
                </a:cxn>
                <a:cxn ang="0">
                  <a:pos x="710" y="45"/>
                </a:cxn>
                <a:cxn ang="0">
                  <a:pos x="588" y="0"/>
                </a:cxn>
                <a:cxn ang="0">
                  <a:pos x="514" y="120"/>
                </a:cxn>
                <a:cxn ang="0">
                  <a:pos x="416" y="279"/>
                </a:cxn>
                <a:cxn ang="0">
                  <a:pos x="281" y="242"/>
                </a:cxn>
                <a:cxn ang="0">
                  <a:pos x="234" y="410"/>
                </a:cxn>
                <a:cxn ang="0">
                  <a:pos x="18" y="617"/>
                </a:cxn>
                <a:cxn ang="0">
                  <a:pos x="0" y="763"/>
                </a:cxn>
                <a:cxn ang="0">
                  <a:pos x="110" y="821"/>
                </a:cxn>
                <a:cxn ang="0">
                  <a:pos x="327" y="683"/>
                </a:cxn>
                <a:cxn ang="0">
                  <a:pos x="533" y="508"/>
                </a:cxn>
                <a:cxn ang="0">
                  <a:pos x="614" y="572"/>
                </a:cxn>
                <a:cxn ang="0">
                  <a:pos x="617" y="757"/>
                </a:cxn>
                <a:cxn ang="0">
                  <a:pos x="695" y="982"/>
                </a:cxn>
                <a:cxn ang="0">
                  <a:pos x="829" y="997"/>
                </a:cxn>
                <a:cxn ang="0">
                  <a:pos x="1060" y="927"/>
                </a:cxn>
                <a:cxn ang="0">
                  <a:pos x="1198" y="1002"/>
                </a:cxn>
                <a:cxn ang="0">
                  <a:pos x="1405" y="877"/>
                </a:cxn>
                <a:cxn ang="0">
                  <a:pos x="1670" y="807"/>
                </a:cxn>
                <a:cxn ang="0">
                  <a:pos x="1832" y="538"/>
                </a:cxn>
                <a:cxn ang="0">
                  <a:pos x="1916" y="444"/>
                </a:cxn>
                <a:cxn ang="0">
                  <a:pos x="1921" y="314"/>
                </a:cxn>
                <a:cxn ang="0">
                  <a:pos x="1931" y="105"/>
                </a:cxn>
              </a:cxnLst>
              <a:rect l="0" t="0" r="r" b="b"/>
              <a:pathLst>
                <a:path w="1931" h="1002">
                  <a:moveTo>
                    <a:pt x="1931" y="105"/>
                  </a:moveTo>
                  <a:lnTo>
                    <a:pt x="1700" y="120"/>
                  </a:lnTo>
                  <a:lnTo>
                    <a:pt x="1271" y="135"/>
                  </a:lnTo>
                  <a:lnTo>
                    <a:pt x="1060" y="40"/>
                  </a:lnTo>
                  <a:lnTo>
                    <a:pt x="839" y="55"/>
                  </a:lnTo>
                  <a:lnTo>
                    <a:pt x="740" y="190"/>
                  </a:lnTo>
                  <a:lnTo>
                    <a:pt x="735" y="309"/>
                  </a:lnTo>
                  <a:lnTo>
                    <a:pt x="632" y="359"/>
                  </a:lnTo>
                  <a:lnTo>
                    <a:pt x="484" y="389"/>
                  </a:lnTo>
                  <a:lnTo>
                    <a:pt x="519" y="299"/>
                  </a:lnTo>
                  <a:lnTo>
                    <a:pt x="607" y="240"/>
                  </a:lnTo>
                  <a:lnTo>
                    <a:pt x="710" y="45"/>
                  </a:lnTo>
                  <a:lnTo>
                    <a:pt x="588" y="0"/>
                  </a:lnTo>
                  <a:lnTo>
                    <a:pt x="514" y="120"/>
                  </a:lnTo>
                  <a:lnTo>
                    <a:pt x="416" y="279"/>
                  </a:lnTo>
                  <a:lnTo>
                    <a:pt x="281" y="242"/>
                  </a:lnTo>
                  <a:lnTo>
                    <a:pt x="234" y="410"/>
                  </a:lnTo>
                  <a:lnTo>
                    <a:pt x="18" y="617"/>
                  </a:lnTo>
                  <a:lnTo>
                    <a:pt x="0" y="763"/>
                  </a:lnTo>
                  <a:lnTo>
                    <a:pt x="110" y="821"/>
                  </a:lnTo>
                  <a:lnTo>
                    <a:pt x="327" y="683"/>
                  </a:lnTo>
                  <a:lnTo>
                    <a:pt x="533" y="508"/>
                  </a:lnTo>
                  <a:lnTo>
                    <a:pt x="614" y="572"/>
                  </a:lnTo>
                  <a:lnTo>
                    <a:pt x="617" y="757"/>
                  </a:lnTo>
                  <a:lnTo>
                    <a:pt x="695" y="982"/>
                  </a:lnTo>
                  <a:lnTo>
                    <a:pt x="829" y="997"/>
                  </a:lnTo>
                  <a:lnTo>
                    <a:pt x="1060" y="927"/>
                  </a:lnTo>
                  <a:lnTo>
                    <a:pt x="1198" y="1002"/>
                  </a:lnTo>
                  <a:lnTo>
                    <a:pt x="1405" y="877"/>
                  </a:lnTo>
                  <a:lnTo>
                    <a:pt x="1670" y="807"/>
                  </a:lnTo>
                  <a:lnTo>
                    <a:pt x="1832" y="538"/>
                  </a:lnTo>
                  <a:lnTo>
                    <a:pt x="1916" y="444"/>
                  </a:lnTo>
                  <a:lnTo>
                    <a:pt x="1921" y="314"/>
                  </a:lnTo>
                  <a:lnTo>
                    <a:pt x="1931" y="105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auto">
            <a:xfrm>
              <a:off x="1532" y="2641"/>
              <a:ext cx="572" cy="558"/>
            </a:xfrm>
            <a:custGeom>
              <a:avLst/>
              <a:gdLst/>
              <a:ahLst/>
              <a:cxnLst>
                <a:cxn ang="0">
                  <a:pos x="303" y="298"/>
                </a:cxn>
                <a:cxn ang="0">
                  <a:pos x="409" y="543"/>
                </a:cxn>
                <a:cxn ang="0">
                  <a:pos x="305" y="721"/>
                </a:cxn>
                <a:cxn ang="0">
                  <a:pos x="216" y="1078"/>
                </a:cxn>
                <a:cxn ang="0">
                  <a:pos x="0" y="1411"/>
                </a:cxn>
                <a:cxn ang="0">
                  <a:pos x="56" y="1748"/>
                </a:cxn>
                <a:cxn ang="0">
                  <a:pos x="171" y="1998"/>
                </a:cxn>
                <a:cxn ang="0">
                  <a:pos x="191" y="2218"/>
                </a:cxn>
                <a:cxn ang="0">
                  <a:pos x="119" y="2425"/>
                </a:cxn>
                <a:cxn ang="0">
                  <a:pos x="74" y="2678"/>
                </a:cxn>
                <a:cxn ang="0">
                  <a:pos x="261" y="2723"/>
                </a:cxn>
                <a:cxn ang="0">
                  <a:pos x="399" y="2698"/>
                </a:cxn>
                <a:cxn ang="0">
                  <a:pos x="709" y="2798"/>
                </a:cxn>
                <a:cxn ang="0">
                  <a:pos x="856" y="2698"/>
                </a:cxn>
                <a:cxn ang="0">
                  <a:pos x="955" y="2753"/>
                </a:cxn>
                <a:cxn ang="0">
                  <a:pos x="1181" y="2783"/>
                </a:cxn>
                <a:cxn ang="0">
                  <a:pos x="1283" y="3035"/>
                </a:cxn>
                <a:cxn ang="0">
                  <a:pos x="1255" y="3156"/>
                </a:cxn>
                <a:cxn ang="0">
                  <a:pos x="1310" y="3381"/>
                </a:cxn>
                <a:cxn ang="0">
                  <a:pos x="1338" y="3665"/>
                </a:cxn>
                <a:cxn ang="0">
                  <a:pos x="1412" y="3725"/>
                </a:cxn>
                <a:cxn ang="0">
                  <a:pos x="1625" y="3685"/>
                </a:cxn>
                <a:cxn ang="0">
                  <a:pos x="1801" y="3680"/>
                </a:cxn>
                <a:cxn ang="0">
                  <a:pos x="1905" y="3775"/>
                </a:cxn>
                <a:cxn ang="0">
                  <a:pos x="2067" y="3655"/>
                </a:cxn>
                <a:cxn ang="0">
                  <a:pos x="2126" y="3456"/>
                </a:cxn>
                <a:cxn ang="0">
                  <a:pos x="2224" y="3356"/>
                </a:cxn>
                <a:cxn ang="0">
                  <a:pos x="2347" y="3116"/>
                </a:cxn>
                <a:cxn ang="0">
                  <a:pos x="2688" y="2935"/>
                </a:cxn>
                <a:cxn ang="0">
                  <a:pos x="2968" y="2723"/>
                </a:cxn>
                <a:cxn ang="0">
                  <a:pos x="3199" y="2384"/>
                </a:cxn>
                <a:cxn ang="0">
                  <a:pos x="3469" y="1890"/>
                </a:cxn>
                <a:cxn ang="0">
                  <a:pos x="3780" y="1568"/>
                </a:cxn>
                <a:cxn ang="0">
                  <a:pos x="3750" y="1426"/>
                </a:cxn>
                <a:cxn ang="0">
                  <a:pos x="3819" y="1261"/>
                </a:cxn>
                <a:cxn ang="0">
                  <a:pos x="3325" y="1025"/>
                </a:cxn>
                <a:cxn ang="0">
                  <a:pos x="3130" y="858"/>
                </a:cxn>
                <a:cxn ang="0">
                  <a:pos x="2875" y="870"/>
                </a:cxn>
                <a:cxn ang="0">
                  <a:pos x="2818" y="793"/>
                </a:cxn>
                <a:cxn ang="0">
                  <a:pos x="2878" y="665"/>
                </a:cxn>
                <a:cxn ang="0">
                  <a:pos x="2778" y="610"/>
                </a:cxn>
                <a:cxn ang="0">
                  <a:pos x="2713" y="413"/>
                </a:cxn>
                <a:cxn ang="0">
                  <a:pos x="2551" y="465"/>
                </a:cxn>
                <a:cxn ang="0">
                  <a:pos x="2358" y="480"/>
                </a:cxn>
                <a:cxn ang="0">
                  <a:pos x="2283" y="375"/>
                </a:cxn>
                <a:cxn ang="0">
                  <a:pos x="2386" y="238"/>
                </a:cxn>
                <a:cxn ang="0">
                  <a:pos x="2422" y="129"/>
                </a:cxn>
                <a:cxn ang="0">
                  <a:pos x="2376" y="45"/>
                </a:cxn>
                <a:cxn ang="0">
                  <a:pos x="2243" y="194"/>
                </a:cxn>
                <a:cxn ang="0">
                  <a:pos x="2107" y="230"/>
                </a:cxn>
                <a:cxn ang="0">
                  <a:pos x="1977" y="170"/>
                </a:cxn>
                <a:cxn ang="0">
                  <a:pos x="1638" y="299"/>
                </a:cxn>
                <a:cxn ang="0">
                  <a:pos x="1430" y="119"/>
                </a:cxn>
                <a:cxn ang="0">
                  <a:pos x="1286" y="20"/>
                </a:cxn>
                <a:cxn ang="0">
                  <a:pos x="1087" y="0"/>
                </a:cxn>
                <a:cxn ang="0">
                  <a:pos x="933" y="75"/>
                </a:cxn>
                <a:cxn ang="0">
                  <a:pos x="782" y="80"/>
                </a:cxn>
                <a:cxn ang="0">
                  <a:pos x="620" y="299"/>
                </a:cxn>
                <a:cxn ang="0">
                  <a:pos x="442" y="349"/>
                </a:cxn>
                <a:cxn ang="0">
                  <a:pos x="303" y="298"/>
                </a:cxn>
              </a:cxnLst>
              <a:rect l="0" t="0" r="r" b="b"/>
              <a:pathLst>
                <a:path w="3819" h="3775">
                  <a:moveTo>
                    <a:pt x="303" y="298"/>
                  </a:moveTo>
                  <a:lnTo>
                    <a:pt x="409" y="543"/>
                  </a:lnTo>
                  <a:lnTo>
                    <a:pt x="305" y="721"/>
                  </a:lnTo>
                  <a:lnTo>
                    <a:pt x="216" y="1078"/>
                  </a:lnTo>
                  <a:lnTo>
                    <a:pt x="0" y="1411"/>
                  </a:lnTo>
                  <a:lnTo>
                    <a:pt x="56" y="1748"/>
                  </a:lnTo>
                  <a:lnTo>
                    <a:pt x="171" y="1998"/>
                  </a:lnTo>
                  <a:lnTo>
                    <a:pt x="191" y="2218"/>
                  </a:lnTo>
                  <a:lnTo>
                    <a:pt x="119" y="2425"/>
                  </a:lnTo>
                  <a:lnTo>
                    <a:pt x="74" y="2678"/>
                  </a:lnTo>
                  <a:lnTo>
                    <a:pt x="261" y="2723"/>
                  </a:lnTo>
                  <a:lnTo>
                    <a:pt x="399" y="2698"/>
                  </a:lnTo>
                  <a:lnTo>
                    <a:pt x="709" y="2798"/>
                  </a:lnTo>
                  <a:lnTo>
                    <a:pt x="856" y="2698"/>
                  </a:lnTo>
                  <a:lnTo>
                    <a:pt x="955" y="2753"/>
                  </a:lnTo>
                  <a:lnTo>
                    <a:pt x="1181" y="2783"/>
                  </a:lnTo>
                  <a:lnTo>
                    <a:pt x="1283" y="3035"/>
                  </a:lnTo>
                  <a:lnTo>
                    <a:pt x="1255" y="3156"/>
                  </a:lnTo>
                  <a:lnTo>
                    <a:pt x="1310" y="3381"/>
                  </a:lnTo>
                  <a:lnTo>
                    <a:pt x="1338" y="3665"/>
                  </a:lnTo>
                  <a:lnTo>
                    <a:pt x="1412" y="3725"/>
                  </a:lnTo>
                  <a:lnTo>
                    <a:pt x="1625" y="3685"/>
                  </a:lnTo>
                  <a:lnTo>
                    <a:pt x="1801" y="3680"/>
                  </a:lnTo>
                  <a:lnTo>
                    <a:pt x="1905" y="3775"/>
                  </a:lnTo>
                  <a:lnTo>
                    <a:pt x="2067" y="3655"/>
                  </a:lnTo>
                  <a:lnTo>
                    <a:pt x="2126" y="3456"/>
                  </a:lnTo>
                  <a:lnTo>
                    <a:pt x="2224" y="3356"/>
                  </a:lnTo>
                  <a:lnTo>
                    <a:pt x="2347" y="3116"/>
                  </a:lnTo>
                  <a:lnTo>
                    <a:pt x="2688" y="2935"/>
                  </a:lnTo>
                  <a:lnTo>
                    <a:pt x="2968" y="2723"/>
                  </a:lnTo>
                  <a:lnTo>
                    <a:pt x="3199" y="2384"/>
                  </a:lnTo>
                  <a:lnTo>
                    <a:pt x="3469" y="1890"/>
                  </a:lnTo>
                  <a:lnTo>
                    <a:pt x="3780" y="1568"/>
                  </a:lnTo>
                  <a:lnTo>
                    <a:pt x="3750" y="1426"/>
                  </a:lnTo>
                  <a:lnTo>
                    <a:pt x="3819" y="1261"/>
                  </a:lnTo>
                  <a:lnTo>
                    <a:pt x="3325" y="1025"/>
                  </a:lnTo>
                  <a:lnTo>
                    <a:pt x="3130" y="858"/>
                  </a:lnTo>
                  <a:lnTo>
                    <a:pt x="2875" y="870"/>
                  </a:lnTo>
                  <a:lnTo>
                    <a:pt x="2818" y="793"/>
                  </a:lnTo>
                  <a:lnTo>
                    <a:pt x="2878" y="665"/>
                  </a:lnTo>
                  <a:lnTo>
                    <a:pt x="2778" y="610"/>
                  </a:lnTo>
                  <a:lnTo>
                    <a:pt x="2713" y="413"/>
                  </a:lnTo>
                  <a:lnTo>
                    <a:pt x="2551" y="465"/>
                  </a:lnTo>
                  <a:lnTo>
                    <a:pt x="2358" y="480"/>
                  </a:lnTo>
                  <a:lnTo>
                    <a:pt x="2283" y="375"/>
                  </a:lnTo>
                  <a:lnTo>
                    <a:pt x="2386" y="238"/>
                  </a:lnTo>
                  <a:lnTo>
                    <a:pt x="2422" y="129"/>
                  </a:lnTo>
                  <a:lnTo>
                    <a:pt x="2376" y="45"/>
                  </a:lnTo>
                  <a:lnTo>
                    <a:pt x="2243" y="194"/>
                  </a:lnTo>
                  <a:lnTo>
                    <a:pt x="2107" y="230"/>
                  </a:lnTo>
                  <a:lnTo>
                    <a:pt x="1977" y="170"/>
                  </a:lnTo>
                  <a:lnTo>
                    <a:pt x="1638" y="299"/>
                  </a:lnTo>
                  <a:lnTo>
                    <a:pt x="1430" y="119"/>
                  </a:lnTo>
                  <a:lnTo>
                    <a:pt x="1286" y="20"/>
                  </a:lnTo>
                  <a:lnTo>
                    <a:pt x="1087" y="0"/>
                  </a:lnTo>
                  <a:lnTo>
                    <a:pt x="933" y="75"/>
                  </a:lnTo>
                  <a:lnTo>
                    <a:pt x="782" y="80"/>
                  </a:lnTo>
                  <a:lnTo>
                    <a:pt x="620" y="299"/>
                  </a:lnTo>
                  <a:lnTo>
                    <a:pt x="442" y="349"/>
                  </a:lnTo>
                  <a:lnTo>
                    <a:pt x="303" y="298"/>
                  </a:lnTo>
                  <a:close/>
                </a:path>
              </a:pathLst>
            </a:custGeom>
            <a:solidFill>
              <a:srgbClr val="97C0E5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auto">
            <a:xfrm>
              <a:off x="1935" y="2858"/>
              <a:ext cx="685" cy="447"/>
            </a:xfrm>
            <a:custGeom>
              <a:avLst/>
              <a:gdLst/>
              <a:ahLst/>
              <a:cxnLst>
                <a:cxn ang="0">
                  <a:pos x="153" y="1225"/>
                </a:cxn>
                <a:cxn ang="0">
                  <a:pos x="614" y="1281"/>
                </a:cxn>
                <a:cxn ang="0">
                  <a:pos x="1201" y="1401"/>
                </a:cxn>
                <a:cxn ang="0">
                  <a:pos x="1311" y="1712"/>
                </a:cxn>
                <a:cxn ang="0">
                  <a:pos x="1451" y="2035"/>
                </a:cxn>
                <a:cxn ang="0">
                  <a:pos x="1495" y="2169"/>
                </a:cxn>
                <a:cxn ang="0">
                  <a:pos x="1667" y="2277"/>
                </a:cxn>
                <a:cxn ang="0">
                  <a:pos x="1781" y="2279"/>
                </a:cxn>
                <a:cxn ang="0">
                  <a:pos x="1878" y="2422"/>
                </a:cxn>
                <a:cxn ang="0">
                  <a:pos x="2327" y="2095"/>
                </a:cxn>
                <a:cxn ang="0">
                  <a:pos x="2807" y="1812"/>
                </a:cxn>
                <a:cxn ang="0">
                  <a:pos x="3056" y="1764"/>
                </a:cxn>
                <a:cxn ang="0">
                  <a:pos x="3256" y="1656"/>
                </a:cxn>
                <a:cxn ang="0">
                  <a:pos x="3390" y="1620"/>
                </a:cxn>
                <a:cxn ang="0">
                  <a:pos x="3374" y="1520"/>
                </a:cxn>
                <a:cxn ang="0">
                  <a:pos x="3599" y="1524"/>
                </a:cxn>
                <a:cxn ang="0">
                  <a:pos x="3603" y="1381"/>
                </a:cxn>
                <a:cxn ang="0">
                  <a:pos x="3426" y="1293"/>
                </a:cxn>
                <a:cxn ang="0">
                  <a:pos x="3115" y="1305"/>
                </a:cxn>
                <a:cxn ang="0">
                  <a:pos x="2895" y="1393"/>
                </a:cxn>
                <a:cxn ang="0">
                  <a:pos x="2671" y="1357"/>
                </a:cxn>
                <a:cxn ang="0">
                  <a:pos x="2585" y="1187"/>
                </a:cxn>
                <a:cxn ang="0">
                  <a:pos x="2701" y="806"/>
                </a:cxn>
                <a:cxn ang="0">
                  <a:pos x="2465" y="731"/>
                </a:cxn>
                <a:cxn ang="0">
                  <a:pos x="2483" y="409"/>
                </a:cxn>
                <a:cxn ang="0">
                  <a:pos x="2327" y="112"/>
                </a:cxn>
                <a:cxn ang="0">
                  <a:pos x="1973" y="156"/>
                </a:cxn>
                <a:cxn ang="0">
                  <a:pos x="1618" y="219"/>
                </a:cxn>
                <a:cxn ang="0">
                  <a:pos x="1272" y="52"/>
                </a:cxn>
                <a:cxn ang="0">
                  <a:pos x="874" y="84"/>
                </a:cxn>
                <a:cxn ang="0">
                  <a:pos x="407" y="740"/>
                </a:cxn>
                <a:cxn ang="0">
                  <a:pos x="0" y="1177"/>
                </a:cxn>
              </a:cxnLst>
              <a:rect l="0" t="0" r="r" b="b"/>
              <a:pathLst>
                <a:path w="3661" h="2422">
                  <a:moveTo>
                    <a:pt x="0" y="1177"/>
                  </a:moveTo>
                  <a:lnTo>
                    <a:pt x="153" y="1225"/>
                  </a:lnTo>
                  <a:lnTo>
                    <a:pt x="343" y="1185"/>
                  </a:lnTo>
                  <a:lnTo>
                    <a:pt x="614" y="1281"/>
                  </a:lnTo>
                  <a:lnTo>
                    <a:pt x="803" y="1389"/>
                  </a:lnTo>
                  <a:lnTo>
                    <a:pt x="1201" y="1401"/>
                  </a:lnTo>
                  <a:lnTo>
                    <a:pt x="1333" y="1577"/>
                  </a:lnTo>
                  <a:lnTo>
                    <a:pt x="1311" y="1712"/>
                  </a:lnTo>
                  <a:lnTo>
                    <a:pt x="1390" y="1895"/>
                  </a:lnTo>
                  <a:lnTo>
                    <a:pt x="1451" y="2035"/>
                  </a:lnTo>
                  <a:lnTo>
                    <a:pt x="1407" y="2119"/>
                  </a:lnTo>
                  <a:lnTo>
                    <a:pt x="1495" y="2169"/>
                  </a:lnTo>
                  <a:lnTo>
                    <a:pt x="1731" y="2191"/>
                  </a:lnTo>
                  <a:lnTo>
                    <a:pt x="1667" y="2277"/>
                  </a:lnTo>
                  <a:lnTo>
                    <a:pt x="1691" y="2333"/>
                  </a:lnTo>
                  <a:lnTo>
                    <a:pt x="1781" y="2279"/>
                  </a:lnTo>
                  <a:lnTo>
                    <a:pt x="1839" y="2395"/>
                  </a:lnTo>
                  <a:lnTo>
                    <a:pt x="1878" y="2422"/>
                  </a:lnTo>
                  <a:lnTo>
                    <a:pt x="2099" y="2215"/>
                  </a:lnTo>
                  <a:lnTo>
                    <a:pt x="2327" y="2095"/>
                  </a:lnTo>
                  <a:lnTo>
                    <a:pt x="2465" y="1967"/>
                  </a:lnTo>
                  <a:lnTo>
                    <a:pt x="2807" y="1812"/>
                  </a:lnTo>
                  <a:lnTo>
                    <a:pt x="3000" y="1835"/>
                  </a:lnTo>
                  <a:lnTo>
                    <a:pt x="3056" y="1764"/>
                  </a:lnTo>
                  <a:lnTo>
                    <a:pt x="3174" y="1704"/>
                  </a:lnTo>
                  <a:lnTo>
                    <a:pt x="3256" y="1656"/>
                  </a:lnTo>
                  <a:lnTo>
                    <a:pt x="3367" y="1664"/>
                  </a:lnTo>
                  <a:lnTo>
                    <a:pt x="3390" y="1620"/>
                  </a:lnTo>
                  <a:lnTo>
                    <a:pt x="3339" y="1580"/>
                  </a:lnTo>
                  <a:lnTo>
                    <a:pt x="3374" y="1520"/>
                  </a:lnTo>
                  <a:lnTo>
                    <a:pt x="3493" y="1464"/>
                  </a:lnTo>
                  <a:lnTo>
                    <a:pt x="3599" y="1524"/>
                  </a:lnTo>
                  <a:lnTo>
                    <a:pt x="3661" y="1485"/>
                  </a:lnTo>
                  <a:lnTo>
                    <a:pt x="3603" y="1381"/>
                  </a:lnTo>
                  <a:lnTo>
                    <a:pt x="3516" y="1317"/>
                  </a:lnTo>
                  <a:lnTo>
                    <a:pt x="3426" y="1293"/>
                  </a:lnTo>
                  <a:lnTo>
                    <a:pt x="3343" y="1213"/>
                  </a:lnTo>
                  <a:lnTo>
                    <a:pt x="3115" y="1305"/>
                  </a:lnTo>
                  <a:lnTo>
                    <a:pt x="2961" y="1283"/>
                  </a:lnTo>
                  <a:lnTo>
                    <a:pt x="2895" y="1393"/>
                  </a:lnTo>
                  <a:lnTo>
                    <a:pt x="2773" y="1423"/>
                  </a:lnTo>
                  <a:lnTo>
                    <a:pt x="2671" y="1357"/>
                  </a:lnTo>
                  <a:lnTo>
                    <a:pt x="2681" y="1269"/>
                  </a:lnTo>
                  <a:lnTo>
                    <a:pt x="2585" y="1187"/>
                  </a:lnTo>
                  <a:lnTo>
                    <a:pt x="2622" y="902"/>
                  </a:lnTo>
                  <a:lnTo>
                    <a:pt x="2701" y="806"/>
                  </a:lnTo>
                  <a:lnTo>
                    <a:pt x="2642" y="742"/>
                  </a:lnTo>
                  <a:lnTo>
                    <a:pt x="2465" y="731"/>
                  </a:lnTo>
                  <a:lnTo>
                    <a:pt x="2406" y="515"/>
                  </a:lnTo>
                  <a:lnTo>
                    <a:pt x="2483" y="409"/>
                  </a:lnTo>
                  <a:lnTo>
                    <a:pt x="2406" y="203"/>
                  </a:lnTo>
                  <a:lnTo>
                    <a:pt x="2327" y="112"/>
                  </a:lnTo>
                  <a:lnTo>
                    <a:pt x="2181" y="132"/>
                  </a:lnTo>
                  <a:lnTo>
                    <a:pt x="1973" y="156"/>
                  </a:lnTo>
                  <a:lnTo>
                    <a:pt x="1784" y="156"/>
                  </a:lnTo>
                  <a:lnTo>
                    <a:pt x="1618" y="219"/>
                  </a:lnTo>
                  <a:lnTo>
                    <a:pt x="1508" y="60"/>
                  </a:lnTo>
                  <a:lnTo>
                    <a:pt x="1272" y="52"/>
                  </a:lnTo>
                  <a:lnTo>
                    <a:pt x="1051" y="0"/>
                  </a:lnTo>
                  <a:lnTo>
                    <a:pt x="874" y="84"/>
                  </a:lnTo>
                  <a:lnTo>
                    <a:pt x="622" y="344"/>
                  </a:lnTo>
                  <a:lnTo>
                    <a:pt x="407" y="740"/>
                  </a:lnTo>
                  <a:lnTo>
                    <a:pt x="223" y="100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FADC8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auto">
            <a:xfrm>
              <a:off x="1787" y="3075"/>
              <a:ext cx="492" cy="343"/>
            </a:xfrm>
            <a:custGeom>
              <a:avLst/>
              <a:gdLst/>
              <a:ahLst/>
              <a:cxnLst>
                <a:cxn ang="0">
                  <a:pos x="203" y="839"/>
                </a:cxn>
                <a:cxn ang="0">
                  <a:pos x="173" y="954"/>
                </a:cxn>
                <a:cxn ang="0">
                  <a:pos x="290" y="1004"/>
                </a:cxn>
                <a:cxn ang="0">
                  <a:pos x="246" y="1119"/>
                </a:cxn>
                <a:cxn ang="0">
                  <a:pos x="266" y="1244"/>
                </a:cxn>
                <a:cxn ang="0">
                  <a:pos x="206" y="1359"/>
                </a:cxn>
                <a:cxn ang="0">
                  <a:pos x="241" y="1448"/>
                </a:cxn>
                <a:cxn ang="0">
                  <a:pos x="94" y="1542"/>
                </a:cxn>
                <a:cxn ang="0">
                  <a:pos x="0" y="1587"/>
                </a:cxn>
                <a:cxn ang="0">
                  <a:pos x="0" y="1707"/>
                </a:cxn>
                <a:cxn ang="0">
                  <a:pos x="94" y="1722"/>
                </a:cxn>
                <a:cxn ang="0">
                  <a:pos x="236" y="1632"/>
                </a:cxn>
                <a:cxn ang="0">
                  <a:pos x="384" y="1717"/>
                </a:cxn>
                <a:cxn ang="0">
                  <a:pos x="399" y="1897"/>
                </a:cxn>
                <a:cxn ang="0">
                  <a:pos x="455" y="2045"/>
                </a:cxn>
                <a:cxn ang="0">
                  <a:pos x="718" y="2058"/>
                </a:cxn>
                <a:cxn ang="0">
                  <a:pos x="1170" y="2150"/>
                </a:cxn>
                <a:cxn ang="0">
                  <a:pos x="1590" y="2320"/>
                </a:cxn>
                <a:cxn ang="0">
                  <a:pos x="1703" y="2255"/>
                </a:cxn>
                <a:cxn ang="0">
                  <a:pos x="1693" y="2180"/>
                </a:cxn>
                <a:cxn ang="0">
                  <a:pos x="1728" y="2080"/>
                </a:cxn>
                <a:cxn ang="0">
                  <a:pos x="1885" y="2060"/>
                </a:cxn>
                <a:cxn ang="0">
                  <a:pos x="2038" y="1977"/>
                </a:cxn>
                <a:cxn ang="0">
                  <a:pos x="2254" y="1957"/>
                </a:cxn>
                <a:cxn ang="0">
                  <a:pos x="2452" y="2045"/>
                </a:cxn>
                <a:cxn ang="0">
                  <a:pos x="2622" y="2043"/>
                </a:cxn>
                <a:cxn ang="0">
                  <a:pos x="2737" y="1956"/>
                </a:cxn>
                <a:cxn ang="0">
                  <a:pos x="2919" y="1942"/>
                </a:cxn>
                <a:cxn ang="0">
                  <a:pos x="2994" y="2017"/>
                </a:cxn>
                <a:cxn ang="0">
                  <a:pos x="3140" y="1767"/>
                </a:cxn>
                <a:cxn ang="0">
                  <a:pos x="3037" y="1722"/>
                </a:cxn>
                <a:cxn ang="0">
                  <a:pos x="3013" y="1642"/>
                </a:cxn>
                <a:cxn ang="0">
                  <a:pos x="3140" y="1642"/>
                </a:cxn>
                <a:cxn ang="0">
                  <a:pos x="3184" y="1572"/>
                </a:cxn>
                <a:cxn ang="0">
                  <a:pos x="3288" y="1524"/>
                </a:cxn>
                <a:cxn ang="0">
                  <a:pos x="3216" y="1380"/>
                </a:cxn>
                <a:cxn ang="0">
                  <a:pos x="3105" y="1446"/>
                </a:cxn>
                <a:cxn ang="0">
                  <a:pos x="3072" y="1379"/>
                </a:cxn>
                <a:cxn ang="0">
                  <a:pos x="3155" y="1269"/>
                </a:cxn>
                <a:cxn ang="0">
                  <a:pos x="2862" y="1243"/>
                </a:cxn>
                <a:cxn ang="0">
                  <a:pos x="2747" y="1179"/>
                </a:cxn>
                <a:cxn ang="0">
                  <a:pos x="2805" y="1074"/>
                </a:cxn>
                <a:cxn ang="0">
                  <a:pos x="2628" y="671"/>
                </a:cxn>
                <a:cxn ang="0">
                  <a:pos x="2658" y="506"/>
                </a:cxn>
                <a:cxn ang="0">
                  <a:pos x="2490" y="282"/>
                </a:cxn>
                <a:cxn ang="0">
                  <a:pos x="1989" y="267"/>
                </a:cxn>
                <a:cxn ang="0">
                  <a:pos x="1753" y="132"/>
                </a:cxn>
                <a:cxn ang="0">
                  <a:pos x="1418" y="12"/>
                </a:cxn>
                <a:cxn ang="0">
                  <a:pos x="1176" y="62"/>
                </a:cxn>
                <a:cxn ang="0">
                  <a:pos x="988" y="0"/>
                </a:cxn>
                <a:cxn ang="0">
                  <a:pos x="650" y="182"/>
                </a:cxn>
                <a:cxn ang="0">
                  <a:pos x="533" y="412"/>
                </a:cxn>
                <a:cxn ang="0">
                  <a:pos x="424" y="527"/>
                </a:cxn>
                <a:cxn ang="0">
                  <a:pos x="369" y="718"/>
                </a:cxn>
                <a:cxn ang="0">
                  <a:pos x="203" y="839"/>
                </a:cxn>
              </a:cxnLst>
              <a:rect l="0" t="0" r="r" b="b"/>
              <a:pathLst>
                <a:path w="3288" h="2320">
                  <a:moveTo>
                    <a:pt x="203" y="839"/>
                  </a:moveTo>
                  <a:lnTo>
                    <a:pt x="173" y="954"/>
                  </a:lnTo>
                  <a:lnTo>
                    <a:pt x="290" y="1004"/>
                  </a:lnTo>
                  <a:lnTo>
                    <a:pt x="246" y="1119"/>
                  </a:lnTo>
                  <a:lnTo>
                    <a:pt x="266" y="1244"/>
                  </a:lnTo>
                  <a:lnTo>
                    <a:pt x="206" y="1359"/>
                  </a:lnTo>
                  <a:lnTo>
                    <a:pt x="241" y="1448"/>
                  </a:lnTo>
                  <a:lnTo>
                    <a:pt x="94" y="1542"/>
                  </a:lnTo>
                  <a:lnTo>
                    <a:pt x="0" y="1587"/>
                  </a:lnTo>
                  <a:lnTo>
                    <a:pt x="0" y="1707"/>
                  </a:lnTo>
                  <a:lnTo>
                    <a:pt x="94" y="1722"/>
                  </a:lnTo>
                  <a:lnTo>
                    <a:pt x="236" y="1632"/>
                  </a:lnTo>
                  <a:lnTo>
                    <a:pt x="384" y="1717"/>
                  </a:lnTo>
                  <a:lnTo>
                    <a:pt x="399" y="1897"/>
                  </a:lnTo>
                  <a:lnTo>
                    <a:pt x="455" y="2045"/>
                  </a:lnTo>
                  <a:lnTo>
                    <a:pt x="718" y="2058"/>
                  </a:lnTo>
                  <a:lnTo>
                    <a:pt x="1170" y="2150"/>
                  </a:lnTo>
                  <a:lnTo>
                    <a:pt x="1590" y="2320"/>
                  </a:lnTo>
                  <a:lnTo>
                    <a:pt x="1703" y="2255"/>
                  </a:lnTo>
                  <a:lnTo>
                    <a:pt x="1693" y="2180"/>
                  </a:lnTo>
                  <a:lnTo>
                    <a:pt x="1728" y="2080"/>
                  </a:lnTo>
                  <a:lnTo>
                    <a:pt x="1885" y="2060"/>
                  </a:lnTo>
                  <a:lnTo>
                    <a:pt x="2038" y="1977"/>
                  </a:lnTo>
                  <a:lnTo>
                    <a:pt x="2254" y="1957"/>
                  </a:lnTo>
                  <a:lnTo>
                    <a:pt x="2452" y="2045"/>
                  </a:lnTo>
                  <a:lnTo>
                    <a:pt x="2622" y="2043"/>
                  </a:lnTo>
                  <a:lnTo>
                    <a:pt x="2737" y="1956"/>
                  </a:lnTo>
                  <a:lnTo>
                    <a:pt x="2919" y="1942"/>
                  </a:lnTo>
                  <a:lnTo>
                    <a:pt x="2994" y="2017"/>
                  </a:lnTo>
                  <a:lnTo>
                    <a:pt x="3140" y="1767"/>
                  </a:lnTo>
                  <a:lnTo>
                    <a:pt x="3037" y="1722"/>
                  </a:lnTo>
                  <a:lnTo>
                    <a:pt x="3013" y="1642"/>
                  </a:lnTo>
                  <a:lnTo>
                    <a:pt x="3140" y="1642"/>
                  </a:lnTo>
                  <a:lnTo>
                    <a:pt x="3184" y="1572"/>
                  </a:lnTo>
                  <a:lnTo>
                    <a:pt x="3288" y="1524"/>
                  </a:lnTo>
                  <a:lnTo>
                    <a:pt x="3216" y="1380"/>
                  </a:lnTo>
                  <a:lnTo>
                    <a:pt x="3105" y="1446"/>
                  </a:lnTo>
                  <a:lnTo>
                    <a:pt x="3072" y="1379"/>
                  </a:lnTo>
                  <a:lnTo>
                    <a:pt x="3155" y="1269"/>
                  </a:lnTo>
                  <a:lnTo>
                    <a:pt x="2862" y="1243"/>
                  </a:lnTo>
                  <a:lnTo>
                    <a:pt x="2747" y="1179"/>
                  </a:lnTo>
                  <a:lnTo>
                    <a:pt x="2805" y="1074"/>
                  </a:lnTo>
                  <a:lnTo>
                    <a:pt x="2628" y="671"/>
                  </a:lnTo>
                  <a:lnTo>
                    <a:pt x="2658" y="506"/>
                  </a:lnTo>
                  <a:lnTo>
                    <a:pt x="2490" y="282"/>
                  </a:lnTo>
                  <a:lnTo>
                    <a:pt x="1989" y="267"/>
                  </a:lnTo>
                  <a:lnTo>
                    <a:pt x="1753" y="132"/>
                  </a:lnTo>
                  <a:lnTo>
                    <a:pt x="1418" y="12"/>
                  </a:lnTo>
                  <a:lnTo>
                    <a:pt x="1176" y="62"/>
                  </a:lnTo>
                  <a:lnTo>
                    <a:pt x="988" y="0"/>
                  </a:lnTo>
                  <a:lnTo>
                    <a:pt x="650" y="182"/>
                  </a:lnTo>
                  <a:lnTo>
                    <a:pt x="533" y="412"/>
                  </a:lnTo>
                  <a:lnTo>
                    <a:pt x="424" y="527"/>
                  </a:lnTo>
                  <a:lnTo>
                    <a:pt x="369" y="718"/>
                  </a:lnTo>
                  <a:lnTo>
                    <a:pt x="203" y="8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auto">
            <a:xfrm>
              <a:off x="1846" y="3362"/>
              <a:ext cx="393" cy="267"/>
            </a:xfrm>
            <a:custGeom>
              <a:avLst/>
              <a:gdLst/>
              <a:ahLst/>
              <a:cxnLst>
                <a:cxn ang="0">
                  <a:pos x="59" y="103"/>
                </a:cxn>
                <a:cxn ang="0">
                  <a:pos x="15" y="298"/>
                </a:cxn>
                <a:cxn ang="0">
                  <a:pos x="0" y="552"/>
                </a:cxn>
                <a:cxn ang="0">
                  <a:pos x="788" y="662"/>
                </a:cxn>
                <a:cxn ang="0">
                  <a:pos x="945" y="767"/>
                </a:cxn>
                <a:cxn ang="0">
                  <a:pos x="1209" y="878"/>
                </a:cxn>
                <a:cxn ang="0">
                  <a:pos x="1414" y="1063"/>
                </a:cxn>
                <a:cxn ang="0">
                  <a:pos x="1507" y="1263"/>
                </a:cxn>
                <a:cxn ang="0">
                  <a:pos x="1777" y="1376"/>
                </a:cxn>
                <a:cxn ang="0">
                  <a:pos x="1922" y="1361"/>
                </a:cxn>
                <a:cxn ang="0">
                  <a:pos x="1819" y="1554"/>
                </a:cxn>
                <a:cxn ang="0">
                  <a:pos x="1820" y="1720"/>
                </a:cxn>
                <a:cxn ang="0">
                  <a:pos x="1909" y="1810"/>
                </a:cxn>
                <a:cxn ang="0">
                  <a:pos x="2219" y="1540"/>
                </a:cxn>
                <a:cxn ang="0">
                  <a:pos x="2435" y="1456"/>
                </a:cxn>
                <a:cxn ang="0">
                  <a:pos x="2377" y="1346"/>
                </a:cxn>
                <a:cxn ang="0">
                  <a:pos x="2480" y="1241"/>
                </a:cxn>
                <a:cxn ang="0">
                  <a:pos x="2618" y="887"/>
                </a:cxn>
                <a:cxn ang="0">
                  <a:pos x="2569" y="732"/>
                </a:cxn>
                <a:cxn ang="0">
                  <a:pos x="2584" y="522"/>
                </a:cxn>
                <a:cxn ang="0">
                  <a:pos x="2628" y="243"/>
                </a:cxn>
                <a:cxn ang="0">
                  <a:pos x="2599" y="75"/>
                </a:cxn>
                <a:cxn ang="0">
                  <a:pos x="2527" y="0"/>
                </a:cxn>
                <a:cxn ang="0">
                  <a:pos x="2342" y="15"/>
                </a:cxn>
                <a:cxn ang="0">
                  <a:pos x="2229" y="100"/>
                </a:cxn>
                <a:cxn ang="0">
                  <a:pos x="2052" y="103"/>
                </a:cxn>
                <a:cxn ang="0">
                  <a:pos x="1862" y="15"/>
                </a:cxn>
                <a:cxn ang="0">
                  <a:pos x="1643" y="36"/>
                </a:cxn>
                <a:cxn ang="0">
                  <a:pos x="1489" y="118"/>
                </a:cxn>
                <a:cxn ang="0">
                  <a:pos x="1334" y="138"/>
                </a:cxn>
                <a:cxn ang="0">
                  <a:pos x="1301" y="238"/>
                </a:cxn>
                <a:cxn ang="0">
                  <a:pos x="1306" y="315"/>
                </a:cxn>
                <a:cxn ang="0">
                  <a:pos x="1196" y="377"/>
                </a:cxn>
                <a:cxn ang="0">
                  <a:pos x="788" y="213"/>
                </a:cxn>
                <a:cxn ang="0">
                  <a:pos x="330" y="118"/>
                </a:cxn>
                <a:cxn ang="0">
                  <a:pos x="59" y="103"/>
                </a:cxn>
              </a:cxnLst>
              <a:rect l="0" t="0" r="r" b="b"/>
              <a:pathLst>
                <a:path w="2628" h="1810">
                  <a:moveTo>
                    <a:pt x="59" y="103"/>
                  </a:moveTo>
                  <a:lnTo>
                    <a:pt x="15" y="298"/>
                  </a:lnTo>
                  <a:lnTo>
                    <a:pt x="0" y="552"/>
                  </a:lnTo>
                  <a:lnTo>
                    <a:pt x="788" y="662"/>
                  </a:lnTo>
                  <a:lnTo>
                    <a:pt x="945" y="767"/>
                  </a:lnTo>
                  <a:lnTo>
                    <a:pt x="1209" y="878"/>
                  </a:lnTo>
                  <a:lnTo>
                    <a:pt x="1414" y="1063"/>
                  </a:lnTo>
                  <a:lnTo>
                    <a:pt x="1507" y="1263"/>
                  </a:lnTo>
                  <a:lnTo>
                    <a:pt x="1777" y="1376"/>
                  </a:lnTo>
                  <a:lnTo>
                    <a:pt x="1922" y="1361"/>
                  </a:lnTo>
                  <a:lnTo>
                    <a:pt x="1819" y="1554"/>
                  </a:lnTo>
                  <a:lnTo>
                    <a:pt x="1820" y="1720"/>
                  </a:lnTo>
                  <a:lnTo>
                    <a:pt x="1909" y="1810"/>
                  </a:lnTo>
                  <a:lnTo>
                    <a:pt x="2219" y="1540"/>
                  </a:lnTo>
                  <a:lnTo>
                    <a:pt x="2435" y="1456"/>
                  </a:lnTo>
                  <a:lnTo>
                    <a:pt x="2377" y="1346"/>
                  </a:lnTo>
                  <a:lnTo>
                    <a:pt x="2480" y="1241"/>
                  </a:lnTo>
                  <a:lnTo>
                    <a:pt x="2618" y="887"/>
                  </a:lnTo>
                  <a:lnTo>
                    <a:pt x="2569" y="732"/>
                  </a:lnTo>
                  <a:lnTo>
                    <a:pt x="2584" y="522"/>
                  </a:lnTo>
                  <a:lnTo>
                    <a:pt x="2628" y="243"/>
                  </a:lnTo>
                  <a:lnTo>
                    <a:pt x="2599" y="75"/>
                  </a:lnTo>
                  <a:lnTo>
                    <a:pt x="2527" y="0"/>
                  </a:lnTo>
                  <a:lnTo>
                    <a:pt x="2342" y="15"/>
                  </a:lnTo>
                  <a:lnTo>
                    <a:pt x="2229" y="100"/>
                  </a:lnTo>
                  <a:lnTo>
                    <a:pt x="2052" y="103"/>
                  </a:lnTo>
                  <a:lnTo>
                    <a:pt x="1862" y="15"/>
                  </a:lnTo>
                  <a:lnTo>
                    <a:pt x="1643" y="36"/>
                  </a:lnTo>
                  <a:lnTo>
                    <a:pt x="1489" y="118"/>
                  </a:lnTo>
                  <a:lnTo>
                    <a:pt x="1334" y="138"/>
                  </a:lnTo>
                  <a:lnTo>
                    <a:pt x="1301" y="238"/>
                  </a:lnTo>
                  <a:lnTo>
                    <a:pt x="1306" y="315"/>
                  </a:lnTo>
                  <a:lnTo>
                    <a:pt x="1196" y="377"/>
                  </a:lnTo>
                  <a:lnTo>
                    <a:pt x="788" y="213"/>
                  </a:lnTo>
                  <a:lnTo>
                    <a:pt x="330" y="118"/>
                  </a:lnTo>
                  <a:lnTo>
                    <a:pt x="59" y="1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auto">
            <a:xfrm>
              <a:off x="1542" y="3444"/>
              <a:ext cx="592" cy="532"/>
            </a:xfrm>
            <a:custGeom>
              <a:avLst/>
              <a:gdLst/>
              <a:ahLst/>
              <a:cxnLst>
                <a:cxn ang="0">
                  <a:pos x="0" y="1342"/>
                </a:cxn>
                <a:cxn ang="0">
                  <a:pos x="134" y="1185"/>
                </a:cxn>
                <a:cxn ang="0">
                  <a:pos x="317" y="1008"/>
                </a:cxn>
                <a:cxn ang="0">
                  <a:pos x="515" y="765"/>
                </a:cxn>
                <a:cxn ang="0">
                  <a:pos x="759" y="552"/>
                </a:cxn>
                <a:cxn ang="0">
                  <a:pos x="971" y="366"/>
                </a:cxn>
                <a:cxn ang="0">
                  <a:pos x="1270" y="155"/>
                </a:cxn>
                <a:cxn ang="0">
                  <a:pos x="1626" y="0"/>
                </a:cxn>
                <a:cxn ang="0">
                  <a:pos x="2252" y="86"/>
                </a:cxn>
                <a:cxn ang="0">
                  <a:pos x="2380" y="171"/>
                </a:cxn>
                <a:cxn ang="0">
                  <a:pos x="2593" y="262"/>
                </a:cxn>
                <a:cxn ang="0">
                  <a:pos x="2758" y="410"/>
                </a:cxn>
                <a:cxn ang="0">
                  <a:pos x="2829" y="566"/>
                </a:cxn>
                <a:cxn ang="0">
                  <a:pos x="3046" y="657"/>
                </a:cxn>
                <a:cxn ang="0">
                  <a:pos x="3164" y="645"/>
                </a:cxn>
                <a:cxn ang="0">
                  <a:pos x="3081" y="801"/>
                </a:cxn>
                <a:cxn ang="0">
                  <a:pos x="3081" y="933"/>
                </a:cxn>
                <a:cxn ang="0">
                  <a:pos x="3152" y="1005"/>
                </a:cxn>
                <a:cxn ang="0">
                  <a:pos x="3010" y="1232"/>
                </a:cxn>
                <a:cxn ang="0">
                  <a:pos x="2751" y="1703"/>
                </a:cxn>
                <a:cxn ang="0">
                  <a:pos x="2558" y="1894"/>
                </a:cxn>
                <a:cxn ang="0">
                  <a:pos x="2231" y="2122"/>
                </a:cxn>
                <a:cxn ang="0">
                  <a:pos x="2207" y="2106"/>
                </a:cxn>
                <a:cxn ang="0">
                  <a:pos x="2349" y="2010"/>
                </a:cxn>
                <a:cxn ang="0">
                  <a:pos x="2479" y="1890"/>
                </a:cxn>
                <a:cxn ang="0">
                  <a:pos x="2502" y="1775"/>
                </a:cxn>
                <a:cxn ang="0">
                  <a:pos x="2593" y="1751"/>
                </a:cxn>
                <a:cxn ang="0">
                  <a:pos x="2688" y="1631"/>
                </a:cxn>
                <a:cxn ang="0">
                  <a:pos x="2735" y="1559"/>
                </a:cxn>
                <a:cxn ang="0">
                  <a:pos x="2762" y="1451"/>
                </a:cxn>
                <a:cxn ang="0">
                  <a:pos x="2739" y="1376"/>
                </a:cxn>
                <a:cxn ang="0">
                  <a:pos x="2640" y="1436"/>
                </a:cxn>
                <a:cxn ang="0">
                  <a:pos x="2526" y="1459"/>
                </a:cxn>
                <a:cxn ang="0">
                  <a:pos x="2439" y="1627"/>
                </a:cxn>
                <a:cxn ang="0">
                  <a:pos x="2384" y="1771"/>
                </a:cxn>
                <a:cxn ang="0">
                  <a:pos x="2215" y="1858"/>
                </a:cxn>
                <a:cxn ang="0">
                  <a:pos x="2120" y="1986"/>
                </a:cxn>
                <a:cxn ang="0">
                  <a:pos x="2054" y="2130"/>
                </a:cxn>
                <a:cxn ang="0">
                  <a:pos x="2014" y="2309"/>
                </a:cxn>
                <a:cxn ang="0">
                  <a:pos x="1912" y="2553"/>
                </a:cxn>
                <a:cxn ang="0">
                  <a:pos x="1719" y="2744"/>
                </a:cxn>
                <a:cxn ang="0">
                  <a:pos x="1560" y="2882"/>
                </a:cxn>
                <a:cxn ang="0">
                  <a:pos x="1483" y="2840"/>
                </a:cxn>
                <a:cxn ang="0">
                  <a:pos x="1506" y="2597"/>
                </a:cxn>
                <a:cxn ang="0">
                  <a:pos x="1699" y="2445"/>
                </a:cxn>
                <a:cxn ang="0">
                  <a:pos x="1522" y="2321"/>
                </a:cxn>
                <a:cxn ang="0">
                  <a:pos x="1475" y="2170"/>
                </a:cxn>
                <a:cxn ang="0">
                  <a:pos x="593" y="1555"/>
                </a:cxn>
                <a:cxn ang="0">
                  <a:pos x="455" y="1412"/>
                </a:cxn>
                <a:cxn ang="0">
                  <a:pos x="313" y="1268"/>
                </a:cxn>
                <a:cxn ang="0">
                  <a:pos x="207" y="1284"/>
                </a:cxn>
                <a:cxn ang="0">
                  <a:pos x="174" y="1365"/>
                </a:cxn>
                <a:cxn ang="0">
                  <a:pos x="0" y="1342"/>
                </a:cxn>
              </a:cxnLst>
              <a:rect l="0" t="0" r="r" b="b"/>
              <a:pathLst>
                <a:path w="3164" h="2882">
                  <a:moveTo>
                    <a:pt x="0" y="1342"/>
                  </a:moveTo>
                  <a:lnTo>
                    <a:pt x="134" y="1185"/>
                  </a:lnTo>
                  <a:lnTo>
                    <a:pt x="317" y="1008"/>
                  </a:lnTo>
                  <a:lnTo>
                    <a:pt x="515" y="765"/>
                  </a:lnTo>
                  <a:lnTo>
                    <a:pt x="759" y="552"/>
                  </a:lnTo>
                  <a:lnTo>
                    <a:pt x="971" y="366"/>
                  </a:lnTo>
                  <a:lnTo>
                    <a:pt x="1270" y="155"/>
                  </a:lnTo>
                  <a:lnTo>
                    <a:pt x="1626" y="0"/>
                  </a:lnTo>
                  <a:lnTo>
                    <a:pt x="2252" y="86"/>
                  </a:lnTo>
                  <a:lnTo>
                    <a:pt x="2380" y="171"/>
                  </a:lnTo>
                  <a:lnTo>
                    <a:pt x="2593" y="262"/>
                  </a:lnTo>
                  <a:lnTo>
                    <a:pt x="2758" y="410"/>
                  </a:lnTo>
                  <a:lnTo>
                    <a:pt x="2829" y="566"/>
                  </a:lnTo>
                  <a:lnTo>
                    <a:pt x="3046" y="657"/>
                  </a:lnTo>
                  <a:lnTo>
                    <a:pt x="3164" y="645"/>
                  </a:lnTo>
                  <a:lnTo>
                    <a:pt x="3081" y="801"/>
                  </a:lnTo>
                  <a:lnTo>
                    <a:pt x="3081" y="933"/>
                  </a:lnTo>
                  <a:lnTo>
                    <a:pt x="3152" y="1005"/>
                  </a:lnTo>
                  <a:lnTo>
                    <a:pt x="3010" y="1232"/>
                  </a:lnTo>
                  <a:lnTo>
                    <a:pt x="2751" y="1703"/>
                  </a:lnTo>
                  <a:lnTo>
                    <a:pt x="2558" y="1894"/>
                  </a:lnTo>
                  <a:lnTo>
                    <a:pt x="2231" y="2122"/>
                  </a:lnTo>
                  <a:lnTo>
                    <a:pt x="2207" y="2106"/>
                  </a:lnTo>
                  <a:lnTo>
                    <a:pt x="2349" y="2010"/>
                  </a:lnTo>
                  <a:lnTo>
                    <a:pt x="2479" y="1890"/>
                  </a:lnTo>
                  <a:lnTo>
                    <a:pt x="2502" y="1775"/>
                  </a:lnTo>
                  <a:lnTo>
                    <a:pt x="2593" y="1751"/>
                  </a:lnTo>
                  <a:lnTo>
                    <a:pt x="2688" y="1631"/>
                  </a:lnTo>
                  <a:lnTo>
                    <a:pt x="2735" y="1559"/>
                  </a:lnTo>
                  <a:lnTo>
                    <a:pt x="2762" y="1451"/>
                  </a:lnTo>
                  <a:lnTo>
                    <a:pt x="2739" y="1376"/>
                  </a:lnTo>
                  <a:lnTo>
                    <a:pt x="2640" y="1436"/>
                  </a:lnTo>
                  <a:lnTo>
                    <a:pt x="2526" y="1459"/>
                  </a:lnTo>
                  <a:lnTo>
                    <a:pt x="2439" y="1627"/>
                  </a:lnTo>
                  <a:lnTo>
                    <a:pt x="2384" y="1771"/>
                  </a:lnTo>
                  <a:lnTo>
                    <a:pt x="2215" y="1858"/>
                  </a:lnTo>
                  <a:lnTo>
                    <a:pt x="2120" y="1986"/>
                  </a:lnTo>
                  <a:lnTo>
                    <a:pt x="2054" y="2130"/>
                  </a:lnTo>
                  <a:lnTo>
                    <a:pt x="2014" y="2309"/>
                  </a:lnTo>
                  <a:lnTo>
                    <a:pt x="1912" y="2553"/>
                  </a:lnTo>
                  <a:lnTo>
                    <a:pt x="1719" y="2744"/>
                  </a:lnTo>
                  <a:lnTo>
                    <a:pt x="1560" y="2882"/>
                  </a:lnTo>
                  <a:lnTo>
                    <a:pt x="1483" y="2840"/>
                  </a:lnTo>
                  <a:lnTo>
                    <a:pt x="1506" y="2597"/>
                  </a:lnTo>
                  <a:lnTo>
                    <a:pt x="1699" y="2445"/>
                  </a:lnTo>
                  <a:lnTo>
                    <a:pt x="1522" y="2321"/>
                  </a:lnTo>
                  <a:lnTo>
                    <a:pt x="1475" y="2170"/>
                  </a:lnTo>
                  <a:lnTo>
                    <a:pt x="593" y="1555"/>
                  </a:lnTo>
                  <a:lnTo>
                    <a:pt x="455" y="1412"/>
                  </a:lnTo>
                  <a:lnTo>
                    <a:pt x="313" y="1268"/>
                  </a:lnTo>
                  <a:lnTo>
                    <a:pt x="207" y="1284"/>
                  </a:lnTo>
                  <a:lnTo>
                    <a:pt x="174" y="1365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BBDFA5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auto">
            <a:xfrm>
              <a:off x="1937" y="2266"/>
              <a:ext cx="588" cy="561"/>
            </a:xfrm>
            <a:custGeom>
              <a:avLst/>
              <a:gdLst/>
              <a:ahLst/>
              <a:cxnLst>
                <a:cxn ang="0">
                  <a:pos x="1585" y="15"/>
                </a:cxn>
                <a:cxn ang="0">
                  <a:pos x="1668" y="175"/>
                </a:cxn>
                <a:cxn ang="0">
                  <a:pos x="2069" y="352"/>
                </a:cxn>
                <a:cxn ang="0">
                  <a:pos x="2224" y="150"/>
                </a:cxn>
                <a:cxn ang="0">
                  <a:pos x="2406" y="100"/>
                </a:cxn>
                <a:cxn ang="0">
                  <a:pos x="2466" y="370"/>
                </a:cxn>
                <a:cxn ang="0">
                  <a:pos x="2799" y="277"/>
                </a:cxn>
                <a:cxn ang="0">
                  <a:pos x="3064" y="405"/>
                </a:cxn>
                <a:cxn ang="0">
                  <a:pos x="3657" y="162"/>
                </a:cxn>
                <a:cxn ang="0">
                  <a:pos x="3892" y="240"/>
                </a:cxn>
                <a:cxn ang="0">
                  <a:pos x="3774" y="789"/>
                </a:cxn>
                <a:cxn ang="0">
                  <a:pos x="3922" y="1054"/>
                </a:cxn>
                <a:cxn ang="0">
                  <a:pos x="3867" y="1394"/>
                </a:cxn>
                <a:cxn ang="0">
                  <a:pos x="3603" y="1257"/>
                </a:cxn>
                <a:cxn ang="0">
                  <a:pos x="3583" y="1462"/>
                </a:cxn>
                <a:cxn ang="0">
                  <a:pos x="3392" y="1512"/>
                </a:cxn>
                <a:cxn ang="0">
                  <a:pos x="3377" y="1850"/>
                </a:cxn>
                <a:cxn ang="0">
                  <a:pos x="3052" y="2225"/>
                </a:cxn>
                <a:cxn ang="0">
                  <a:pos x="3160" y="2529"/>
                </a:cxn>
                <a:cxn ang="0">
                  <a:pos x="2998" y="2798"/>
                </a:cxn>
                <a:cxn ang="0">
                  <a:pos x="3057" y="2988"/>
                </a:cxn>
                <a:cxn ang="0">
                  <a:pos x="2934" y="3166"/>
                </a:cxn>
                <a:cxn ang="0">
                  <a:pos x="2609" y="3246"/>
                </a:cxn>
                <a:cxn ang="0">
                  <a:pos x="1974" y="3351"/>
                </a:cxn>
                <a:cxn ang="0">
                  <a:pos x="1447" y="3396"/>
                </a:cxn>
                <a:cxn ang="0">
                  <a:pos x="1118" y="3801"/>
                </a:cxn>
                <a:cxn ang="0">
                  <a:pos x="428" y="3396"/>
                </a:cxn>
                <a:cxn ang="0">
                  <a:pos x="113" y="3331"/>
                </a:cxn>
                <a:cxn ang="0">
                  <a:pos x="73" y="3148"/>
                </a:cxn>
                <a:cxn ang="0">
                  <a:pos x="0" y="2762"/>
                </a:cxn>
                <a:cxn ang="0">
                  <a:pos x="83" y="2502"/>
                </a:cxn>
                <a:cxn ang="0">
                  <a:pos x="260" y="2270"/>
                </a:cxn>
                <a:cxn ang="0">
                  <a:pos x="693" y="1744"/>
                </a:cxn>
                <a:cxn ang="0">
                  <a:pos x="928" y="1372"/>
                </a:cxn>
                <a:cxn ang="0">
                  <a:pos x="1240" y="1131"/>
                </a:cxn>
                <a:cxn ang="0">
                  <a:pos x="1343" y="818"/>
                </a:cxn>
                <a:cxn ang="0">
                  <a:pos x="1478" y="350"/>
                </a:cxn>
              </a:cxnLst>
              <a:rect l="0" t="0" r="r" b="b"/>
              <a:pathLst>
                <a:path w="3928" h="3801">
                  <a:moveTo>
                    <a:pt x="1563" y="182"/>
                  </a:moveTo>
                  <a:lnTo>
                    <a:pt x="1585" y="15"/>
                  </a:lnTo>
                  <a:lnTo>
                    <a:pt x="1648" y="67"/>
                  </a:lnTo>
                  <a:lnTo>
                    <a:pt x="1668" y="175"/>
                  </a:lnTo>
                  <a:lnTo>
                    <a:pt x="1991" y="255"/>
                  </a:lnTo>
                  <a:lnTo>
                    <a:pt x="2069" y="352"/>
                  </a:lnTo>
                  <a:lnTo>
                    <a:pt x="2209" y="297"/>
                  </a:lnTo>
                  <a:lnTo>
                    <a:pt x="2224" y="150"/>
                  </a:lnTo>
                  <a:lnTo>
                    <a:pt x="2344" y="0"/>
                  </a:lnTo>
                  <a:lnTo>
                    <a:pt x="2406" y="100"/>
                  </a:lnTo>
                  <a:lnTo>
                    <a:pt x="2416" y="280"/>
                  </a:lnTo>
                  <a:lnTo>
                    <a:pt x="2466" y="370"/>
                  </a:lnTo>
                  <a:lnTo>
                    <a:pt x="2581" y="280"/>
                  </a:lnTo>
                  <a:lnTo>
                    <a:pt x="2799" y="277"/>
                  </a:lnTo>
                  <a:lnTo>
                    <a:pt x="2832" y="405"/>
                  </a:lnTo>
                  <a:lnTo>
                    <a:pt x="3064" y="405"/>
                  </a:lnTo>
                  <a:lnTo>
                    <a:pt x="3450" y="300"/>
                  </a:lnTo>
                  <a:lnTo>
                    <a:pt x="3657" y="162"/>
                  </a:lnTo>
                  <a:lnTo>
                    <a:pt x="3824" y="161"/>
                  </a:lnTo>
                  <a:lnTo>
                    <a:pt x="3892" y="240"/>
                  </a:lnTo>
                  <a:lnTo>
                    <a:pt x="3869" y="460"/>
                  </a:lnTo>
                  <a:lnTo>
                    <a:pt x="3774" y="789"/>
                  </a:lnTo>
                  <a:lnTo>
                    <a:pt x="3839" y="949"/>
                  </a:lnTo>
                  <a:lnTo>
                    <a:pt x="3922" y="1054"/>
                  </a:lnTo>
                  <a:lnTo>
                    <a:pt x="3928" y="1252"/>
                  </a:lnTo>
                  <a:lnTo>
                    <a:pt x="3867" y="1394"/>
                  </a:lnTo>
                  <a:lnTo>
                    <a:pt x="3735" y="1357"/>
                  </a:lnTo>
                  <a:lnTo>
                    <a:pt x="3603" y="1257"/>
                  </a:lnTo>
                  <a:lnTo>
                    <a:pt x="3559" y="1372"/>
                  </a:lnTo>
                  <a:lnTo>
                    <a:pt x="3583" y="1462"/>
                  </a:lnTo>
                  <a:lnTo>
                    <a:pt x="3455" y="1407"/>
                  </a:lnTo>
                  <a:lnTo>
                    <a:pt x="3392" y="1512"/>
                  </a:lnTo>
                  <a:lnTo>
                    <a:pt x="3362" y="1670"/>
                  </a:lnTo>
                  <a:lnTo>
                    <a:pt x="3377" y="1850"/>
                  </a:lnTo>
                  <a:lnTo>
                    <a:pt x="3155" y="2001"/>
                  </a:lnTo>
                  <a:lnTo>
                    <a:pt x="3052" y="2225"/>
                  </a:lnTo>
                  <a:lnTo>
                    <a:pt x="3175" y="2364"/>
                  </a:lnTo>
                  <a:lnTo>
                    <a:pt x="3160" y="2529"/>
                  </a:lnTo>
                  <a:lnTo>
                    <a:pt x="2983" y="2693"/>
                  </a:lnTo>
                  <a:lnTo>
                    <a:pt x="2998" y="2798"/>
                  </a:lnTo>
                  <a:lnTo>
                    <a:pt x="3097" y="2828"/>
                  </a:lnTo>
                  <a:lnTo>
                    <a:pt x="3057" y="2988"/>
                  </a:lnTo>
                  <a:lnTo>
                    <a:pt x="3125" y="3106"/>
                  </a:lnTo>
                  <a:lnTo>
                    <a:pt x="2934" y="3166"/>
                  </a:lnTo>
                  <a:lnTo>
                    <a:pt x="2717" y="3291"/>
                  </a:lnTo>
                  <a:lnTo>
                    <a:pt x="2609" y="3246"/>
                  </a:lnTo>
                  <a:lnTo>
                    <a:pt x="2195" y="3216"/>
                  </a:lnTo>
                  <a:lnTo>
                    <a:pt x="1974" y="3351"/>
                  </a:lnTo>
                  <a:lnTo>
                    <a:pt x="1757" y="3346"/>
                  </a:lnTo>
                  <a:lnTo>
                    <a:pt x="1447" y="3396"/>
                  </a:lnTo>
                  <a:lnTo>
                    <a:pt x="1328" y="3590"/>
                  </a:lnTo>
                  <a:lnTo>
                    <a:pt x="1118" y="3801"/>
                  </a:lnTo>
                  <a:lnTo>
                    <a:pt x="619" y="3561"/>
                  </a:lnTo>
                  <a:lnTo>
                    <a:pt x="428" y="3396"/>
                  </a:lnTo>
                  <a:lnTo>
                    <a:pt x="171" y="3411"/>
                  </a:lnTo>
                  <a:lnTo>
                    <a:pt x="113" y="3331"/>
                  </a:lnTo>
                  <a:lnTo>
                    <a:pt x="176" y="3204"/>
                  </a:lnTo>
                  <a:lnTo>
                    <a:pt x="73" y="3148"/>
                  </a:lnTo>
                  <a:lnTo>
                    <a:pt x="9" y="2948"/>
                  </a:lnTo>
                  <a:lnTo>
                    <a:pt x="0" y="2762"/>
                  </a:lnTo>
                  <a:lnTo>
                    <a:pt x="5" y="2608"/>
                  </a:lnTo>
                  <a:lnTo>
                    <a:pt x="83" y="2502"/>
                  </a:lnTo>
                  <a:lnTo>
                    <a:pt x="84" y="2347"/>
                  </a:lnTo>
                  <a:lnTo>
                    <a:pt x="260" y="2270"/>
                  </a:lnTo>
                  <a:lnTo>
                    <a:pt x="510" y="1789"/>
                  </a:lnTo>
                  <a:lnTo>
                    <a:pt x="693" y="1744"/>
                  </a:lnTo>
                  <a:lnTo>
                    <a:pt x="838" y="1576"/>
                  </a:lnTo>
                  <a:lnTo>
                    <a:pt x="928" y="1372"/>
                  </a:lnTo>
                  <a:lnTo>
                    <a:pt x="1136" y="1317"/>
                  </a:lnTo>
                  <a:lnTo>
                    <a:pt x="1240" y="1131"/>
                  </a:lnTo>
                  <a:lnTo>
                    <a:pt x="1252" y="939"/>
                  </a:lnTo>
                  <a:lnTo>
                    <a:pt x="1343" y="818"/>
                  </a:lnTo>
                  <a:lnTo>
                    <a:pt x="1354" y="668"/>
                  </a:lnTo>
                  <a:lnTo>
                    <a:pt x="1478" y="350"/>
                  </a:lnTo>
                  <a:lnTo>
                    <a:pt x="1563" y="1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auto">
            <a:xfrm>
              <a:off x="2094" y="2411"/>
              <a:ext cx="902" cy="710"/>
            </a:xfrm>
            <a:custGeom>
              <a:avLst/>
              <a:gdLst/>
              <a:ahLst/>
              <a:cxnLst>
                <a:cxn ang="0">
                  <a:pos x="2846" y="526"/>
                </a:cxn>
                <a:cxn ang="0">
                  <a:pos x="3235" y="284"/>
                </a:cxn>
                <a:cxn ang="0">
                  <a:pos x="3746" y="0"/>
                </a:cxn>
                <a:cxn ang="0">
                  <a:pos x="3998" y="140"/>
                </a:cxn>
                <a:cxn ang="0">
                  <a:pos x="4165" y="304"/>
                </a:cxn>
                <a:cxn ang="0">
                  <a:pos x="4588" y="394"/>
                </a:cxn>
                <a:cxn ang="0">
                  <a:pos x="5075" y="554"/>
                </a:cxn>
                <a:cxn ang="0">
                  <a:pos x="5286" y="917"/>
                </a:cxn>
                <a:cxn ang="0">
                  <a:pos x="5858" y="977"/>
                </a:cxn>
                <a:cxn ang="0">
                  <a:pos x="5833" y="1302"/>
                </a:cxn>
                <a:cxn ang="0">
                  <a:pos x="5769" y="1556"/>
                </a:cxn>
                <a:cxn ang="0">
                  <a:pos x="5578" y="1756"/>
                </a:cxn>
                <a:cxn ang="0">
                  <a:pos x="5774" y="2066"/>
                </a:cxn>
                <a:cxn ang="0">
                  <a:pos x="5568" y="2110"/>
                </a:cxn>
                <a:cxn ang="0">
                  <a:pos x="5370" y="2130"/>
                </a:cxn>
                <a:cxn ang="0">
                  <a:pos x="5258" y="2290"/>
                </a:cxn>
                <a:cxn ang="0">
                  <a:pos x="5301" y="2573"/>
                </a:cxn>
                <a:cxn ang="0">
                  <a:pos x="5258" y="2758"/>
                </a:cxn>
                <a:cxn ang="0">
                  <a:pos x="5095" y="3177"/>
                </a:cxn>
                <a:cxn ang="0">
                  <a:pos x="4750" y="3442"/>
                </a:cxn>
                <a:cxn ang="0">
                  <a:pos x="4564" y="3876"/>
                </a:cxn>
                <a:cxn ang="0">
                  <a:pos x="4455" y="4224"/>
                </a:cxn>
                <a:cxn ang="0">
                  <a:pos x="3884" y="4404"/>
                </a:cxn>
                <a:cxn ang="0">
                  <a:pos x="3116" y="4538"/>
                </a:cxn>
                <a:cxn ang="0">
                  <a:pos x="2641" y="4625"/>
                </a:cxn>
                <a:cxn ang="0">
                  <a:pos x="2403" y="4803"/>
                </a:cxn>
                <a:cxn ang="0">
                  <a:pos x="2290" y="4608"/>
                </a:cxn>
                <a:cxn ang="0">
                  <a:pos x="2211" y="4149"/>
                </a:cxn>
                <a:cxn ang="0">
                  <a:pos x="2240" y="3951"/>
                </a:cxn>
                <a:cxn ang="0">
                  <a:pos x="1945" y="3671"/>
                </a:cxn>
                <a:cxn ang="0">
                  <a:pos x="1950" y="3282"/>
                </a:cxn>
                <a:cxn ang="0">
                  <a:pos x="1419" y="3216"/>
                </a:cxn>
                <a:cxn ang="0">
                  <a:pos x="961" y="3294"/>
                </a:cxn>
                <a:cxn ang="0">
                  <a:pos x="530" y="3087"/>
                </a:cxn>
                <a:cxn ang="0">
                  <a:pos x="34" y="3123"/>
                </a:cxn>
                <a:cxn ang="0">
                  <a:pos x="71" y="2818"/>
                </a:cxn>
                <a:cxn ang="0">
                  <a:pos x="404" y="2411"/>
                </a:cxn>
                <a:cxn ang="0">
                  <a:pos x="931" y="2366"/>
                </a:cxn>
                <a:cxn ang="0">
                  <a:pos x="1561" y="2261"/>
                </a:cxn>
                <a:cxn ang="0">
                  <a:pos x="1889" y="2183"/>
                </a:cxn>
                <a:cxn ang="0">
                  <a:pos x="2009" y="2005"/>
                </a:cxn>
                <a:cxn ang="0">
                  <a:pos x="1948" y="1813"/>
                </a:cxn>
                <a:cxn ang="0">
                  <a:pos x="2111" y="1546"/>
                </a:cxn>
                <a:cxn ang="0">
                  <a:pos x="2004" y="1242"/>
                </a:cxn>
                <a:cxn ang="0">
                  <a:pos x="2329" y="865"/>
                </a:cxn>
                <a:cxn ang="0">
                  <a:pos x="2344" y="529"/>
                </a:cxn>
                <a:cxn ang="0">
                  <a:pos x="2536" y="479"/>
                </a:cxn>
                <a:cxn ang="0">
                  <a:pos x="2556" y="276"/>
                </a:cxn>
                <a:cxn ang="0">
                  <a:pos x="2816" y="409"/>
                </a:cxn>
              </a:cxnLst>
              <a:rect l="0" t="0" r="r" b="b"/>
              <a:pathLst>
                <a:path w="6025" h="4803">
                  <a:moveTo>
                    <a:pt x="2816" y="409"/>
                  </a:moveTo>
                  <a:lnTo>
                    <a:pt x="2846" y="526"/>
                  </a:lnTo>
                  <a:lnTo>
                    <a:pt x="3019" y="446"/>
                  </a:lnTo>
                  <a:lnTo>
                    <a:pt x="3235" y="284"/>
                  </a:lnTo>
                  <a:lnTo>
                    <a:pt x="3500" y="95"/>
                  </a:lnTo>
                  <a:lnTo>
                    <a:pt x="3746" y="0"/>
                  </a:lnTo>
                  <a:lnTo>
                    <a:pt x="3968" y="45"/>
                  </a:lnTo>
                  <a:lnTo>
                    <a:pt x="3998" y="140"/>
                  </a:lnTo>
                  <a:lnTo>
                    <a:pt x="3983" y="284"/>
                  </a:lnTo>
                  <a:lnTo>
                    <a:pt x="4165" y="304"/>
                  </a:lnTo>
                  <a:lnTo>
                    <a:pt x="4351" y="245"/>
                  </a:lnTo>
                  <a:lnTo>
                    <a:pt x="4588" y="394"/>
                  </a:lnTo>
                  <a:lnTo>
                    <a:pt x="4859" y="529"/>
                  </a:lnTo>
                  <a:lnTo>
                    <a:pt x="5075" y="554"/>
                  </a:lnTo>
                  <a:lnTo>
                    <a:pt x="5208" y="694"/>
                  </a:lnTo>
                  <a:lnTo>
                    <a:pt x="5286" y="917"/>
                  </a:lnTo>
                  <a:lnTo>
                    <a:pt x="5504" y="857"/>
                  </a:lnTo>
                  <a:lnTo>
                    <a:pt x="5858" y="977"/>
                  </a:lnTo>
                  <a:lnTo>
                    <a:pt x="6025" y="1142"/>
                  </a:lnTo>
                  <a:lnTo>
                    <a:pt x="5833" y="1302"/>
                  </a:lnTo>
                  <a:lnTo>
                    <a:pt x="5754" y="1441"/>
                  </a:lnTo>
                  <a:lnTo>
                    <a:pt x="5769" y="1556"/>
                  </a:lnTo>
                  <a:lnTo>
                    <a:pt x="5636" y="1571"/>
                  </a:lnTo>
                  <a:lnTo>
                    <a:pt x="5578" y="1756"/>
                  </a:lnTo>
                  <a:lnTo>
                    <a:pt x="5596" y="1915"/>
                  </a:lnTo>
                  <a:lnTo>
                    <a:pt x="5774" y="2066"/>
                  </a:lnTo>
                  <a:lnTo>
                    <a:pt x="5716" y="2171"/>
                  </a:lnTo>
                  <a:lnTo>
                    <a:pt x="5568" y="2110"/>
                  </a:lnTo>
                  <a:lnTo>
                    <a:pt x="5479" y="2145"/>
                  </a:lnTo>
                  <a:lnTo>
                    <a:pt x="5370" y="2130"/>
                  </a:lnTo>
                  <a:lnTo>
                    <a:pt x="5356" y="2245"/>
                  </a:lnTo>
                  <a:lnTo>
                    <a:pt x="5258" y="2290"/>
                  </a:lnTo>
                  <a:lnTo>
                    <a:pt x="5296" y="2413"/>
                  </a:lnTo>
                  <a:lnTo>
                    <a:pt x="5301" y="2573"/>
                  </a:lnTo>
                  <a:lnTo>
                    <a:pt x="5169" y="2648"/>
                  </a:lnTo>
                  <a:lnTo>
                    <a:pt x="5258" y="2758"/>
                  </a:lnTo>
                  <a:lnTo>
                    <a:pt x="5258" y="2967"/>
                  </a:lnTo>
                  <a:lnTo>
                    <a:pt x="5095" y="3177"/>
                  </a:lnTo>
                  <a:lnTo>
                    <a:pt x="4986" y="3382"/>
                  </a:lnTo>
                  <a:lnTo>
                    <a:pt x="4750" y="3442"/>
                  </a:lnTo>
                  <a:lnTo>
                    <a:pt x="4714" y="3711"/>
                  </a:lnTo>
                  <a:lnTo>
                    <a:pt x="4564" y="3876"/>
                  </a:lnTo>
                  <a:lnTo>
                    <a:pt x="4416" y="4114"/>
                  </a:lnTo>
                  <a:lnTo>
                    <a:pt x="4455" y="4224"/>
                  </a:lnTo>
                  <a:lnTo>
                    <a:pt x="4160" y="4354"/>
                  </a:lnTo>
                  <a:lnTo>
                    <a:pt x="3884" y="4404"/>
                  </a:lnTo>
                  <a:lnTo>
                    <a:pt x="3599" y="4384"/>
                  </a:lnTo>
                  <a:lnTo>
                    <a:pt x="3116" y="4538"/>
                  </a:lnTo>
                  <a:lnTo>
                    <a:pt x="2831" y="4653"/>
                  </a:lnTo>
                  <a:lnTo>
                    <a:pt x="2641" y="4625"/>
                  </a:lnTo>
                  <a:lnTo>
                    <a:pt x="2555" y="4763"/>
                  </a:lnTo>
                  <a:lnTo>
                    <a:pt x="2403" y="4803"/>
                  </a:lnTo>
                  <a:lnTo>
                    <a:pt x="2275" y="4718"/>
                  </a:lnTo>
                  <a:lnTo>
                    <a:pt x="2290" y="4608"/>
                  </a:lnTo>
                  <a:lnTo>
                    <a:pt x="2171" y="4504"/>
                  </a:lnTo>
                  <a:lnTo>
                    <a:pt x="2211" y="4149"/>
                  </a:lnTo>
                  <a:lnTo>
                    <a:pt x="2314" y="4029"/>
                  </a:lnTo>
                  <a:lnTo>
                    <a:pt x="2240" y="3951"/>
                  </a:lnTo>
                  <a:lnTo>
                    <a:pt x="2019" y="3936"/>
                  </a:lnTo>
                  <a:lnTo>
                    <a:pt x="1945" y="3671"/>
                  </a:lnTo>
                  <a:lnTo>
                    <a:pt x="2039" y="3536"/>
                  </a:lnTo>
                  <a:lnTo>
                    <a:pt x="1950" y="3282"/>
                  </a:lnTo>
                  <a:lnTo>
                    <a:pt x="1846" y="3163"/>
                  </a:lnTo>
                  <a:lnTo>
                    <a:pt x="1419" y="3216"/>
                  </a:lnTo>
                  <a:lnTo>
                    <a:pt x="1169" y="3216"/>
                  </a:lnTo>
                  <a:lnTo>
                    <a:pt x="961" y="3294"/>
                  </a:lnTo>
                  <a:lnTo>
                    <a:pt x="824" y="3096"/>
                  </a:lnTo>
                  <a:lnTo>
                    <a:pt x="530" y="3087"/>
                  </a:lnTo>
                  <a:lnTo>
                    <a:pt x="251" y="3023"/>
                  </a:lnTo>
                  <a:lnTo>
                    <a:pt x="34" y="3123"/>
                  </a:lnTo>
                  <a:lnTo>
                    <a:pt x="0" y="2987"/>
                  </a:lnTo>
                  <a:lnTo>
                    <a:pt x="71" y="2818"/>
                  </a:lnTo>
                  <a:lnTo>
                    <a:pt x="284" y="2606"/>
                  </a:lnTo>
                  <a:lnTo>
                    <a:pt x="404" y="2411"/>
                  </a:lnTo>
                  <a:lnTo>
                    <a:pt x="711" y="2363"/>
                  </a:lnTo>
                  <a:lnTo>
                    <a:pt x="931" y="2366"/>
                  </a:lnTo>
                  <a:lnTo>
                    <a:pt x="1151" y="2233"/>
                  </a:lnTo>
                  <a:lnTo>
                    <a:pt x="1561" y="2261"/>
                  </a:lnTo>
                  <a:lnTo>
                    <a:pt x="1670" y="2310"/>
                  </a:lnTo>
                  <a:lnTo>
                    <a:pt x="1889" y="2183"/>
                  </a:lnTo>
                  <a:lnTo>
                    <a:pt x="2076" y="2123"/>
                  </a:lnTo>
                  <a:lnTo>
                    <a:pt x="2009" y="2005"/>
                  </a:lnTo>
                  <a:lnTo>
                    <a:pt x="2051" y="1846"/>
                  </a:lnTo>
                  <a:lnTo>
                    <a:pt x="1948" y="1813"/>
                  </a:lnTo>
                  <a:lnTo>
                    <a:pt x="1935" y="1712"/>
                  </a:lnTo>
                  <a:lnTo>
                    <a:pt x="2111" y="1546"/>
                  </a:lnTo>
                  <a:lnTo>
                    <a:pt x="2128" y="1381"/>
                  </a:lnTo>
                  <a:lnTo>
                    <a:pt x="2004" y="1242"/>
                  </a:lnTo>
                  <a:lnTo>
                    <a:pt x="2109" y="1017"/>
                  </a:lnTo>
                  <a:lnTo>
                    <a:pt x="2329" y="865"/>
                  </a:lnTo>
                  <a:lnTo>
                    <a:pt x="2314" y="686"/>
                  </a:lnTo>
                  <a:lnTo>
                    <a:pt x="2344" y="529"/>
                  </a:lnTo>
                  <a:lnTo>
                    <a:pt x="2409" y="424"/>
                  </a:lnTo>
                  <a:lnTo>
                    <a:pt x="2536" y="479"/>
                  </a:lnTo>
                  <a:lnTo>
                    <a:pt x="2511" y="389"/>
                  </a:lnTo>
                  <a:lnTo>
                    <a:pt x="2556" y="276"/>
                  </a:lnTo>
                  <a:lnTo>
                    <a:pt x="2698" y="379"/>
                  </a:lnTo>
                  <a:lnTo>
                    <a:pt x="2816" y="409"/>
                  </a:lnTo>
                  <a:close/>
                </a:path>
              </a:pathLst>
            </a:custGeom>
            <a:solidFill>
              <a:srgbClr val="B9DEA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auto">
            <a:xfrm>
              <a:off x="2561" y="2959"/>
              <a:ext cx="307" cy="180"/>
            </a:xfrm>
            <a:custGeom>
              <a:avLst/>
              <a:gdLst/>
              <a:ahLst/>
              <a:cxnLst>
                <a:cxn ang="0">
                  <a:pos x="398" y="1169"/>
                </a:cxn>
                <a:cxn ang="0">
                  <a:pos x="613" y="1141"/>
                </a:cxn>
                <a:cxn ang="0">
                  <a:pos x="732" y="1051"/>
                </a:cxn>
                <a:cxn ang="0">
                  <a:pos x="879" y="1076"/>
                </a:cxn>
                <a:cxn ang="0">
                  <a:pos x="869" y="1196"/>
                </a:cxn>
                <a:cxn ang="0">
                  <a:pos x="1179" y="1181"/>
                </a:cxn>
                <a:cxn ang="0">
                  <a:pos x="1341" y="1211"/>
                </a:cxn>
                <a:cxn ang="0">
                  <a:pos x="1455" y="1141"/>
                </a:cxn>
                <a:cxn ang="0">
                  <a:pos x="1430" y="1031"/>
                </a:cxn>
                <a:cxn ang="0">
                  <a:pos x="1691" y="797"/>
                </a:cxn>
                <a:cxn ang="0">
                  <a:pos x="1956" y="717"/>
                </a:cxn>
                <a:cxn ang="0">
                  <a:pos x="1956" y="448"/>
                </a:cxn>
                <a:cxn ang="0">
                  <a:pos x="2048" y="288"/>
                </a:cxn>
                <a:cxn ang="0">
                  <a:pos x="1666" y="213"/>
                </a:cxn>
                <a:cxn ang="0">
                  <a:pos x="1646" y="94"/>
                </a:cxn>
                <a:cxn ang="0">
                  <a:pos x="1595" y="0"/>
                </a:cxn>
                <a:cxn ang="0">
                  <a:pos x="1451" y="158"/>
                </a:cxn>
                <a:cxn ang="0">
                  <a:pos x="1298" y="403"/>
                </a:cxn>
                <a:cxn ang="0">
                  <a:pos x="1338" y="514"/>
                </a:cxn>
                <a:cxn ang="0">
                  <a:pos x="1040" y="642"/>
                </a:cxn>
                <a:cxn ang="0">
                  <a:pos x="768" y="692"/>
                </a:cxn>
                <a:cxn ang="0">
                  <a:pos x="483" y="672"/>
                </a:cxn>
                <a:cxn ang="0">
                  <a:pos x="0" y="828"/>
                </a:cxn>
                <a:cxn ang="0">
                  <a:pos x="101" y="927"/>
                </a:cxn>
                <a:cxn ang="0">
                  <a:pos x="223" y="960"/>
                </a:cxn>
                <a:cxn ang="0">
                  <a:pos x="328" y="1042"/>
                </a:cxn>
                <a:cxn ang="0">
                  <a:pos x="398" y="1169"/>
                </a:cxn>
              </a:cxnLst>
              <a:rect l="0" t="0" r="r" b="b"/>
              <a:pathLst>
                <a:path w="2048" h="1211">
                  <a:moveTo>
                    <a:pt x="398" y="1169"/>
                  </a:moveTo>
                  <a:lnTo>
                    <a:pt x="613" y="1141"/>
                  </a:lnTo>
                  <a:lnTo>
                    <a:pt x="732" y="1051"/>
                  </a:lnTo>
                  <a:lnTo>
                    <a:pt x="879" y="1076"/>
                  </a:lnTo>
                  <a:lnTo>
                    <a:pt x="869" y="1196"/>
                  </a:lnTo>
                  <a:lnTo>
                    <a:pt x="1179" y="1181"/>
                  </a:lnTo>
                  <a:lnTo>
                    <a:pt x="1341" y="1211"/>
                  </a:lnTo>
                  <a:lnTo>
                    <a:pt x="1455" y="1141"/>
                  </a:lnTo>
                  <a:lnTo>
                    <a:pt x="1430" y="1031"/>
                  </a:lnTo>
                  <a:lnTo>
                    <a:pt x="1691" y="797"/>
                  </a:lnTo>
                  <a:lnTo>
                    <a:pt x="1956" y="717"/>
                  </a:lnTo>
                  <a:lnTo>
                    <a:pt x="1956" y="448"/>
                  </a:lnTo>
                  <a:lnTo>
                    <a:pt x="2048" y="288"/>
                  </a:lnTo>
                  <a:lnTo>
                    <a:pt x="1666" y="213"/>
                  </a:lnTo>
                  <a:lnTo>
                    <a:pt x="1646" y="94"/>
                  </a:lnTo>
                  <a:lnTo>
                    <a:pt x="1595" y="0"/>
                  </a:lnTo>
                  <a:lnTo>
                    <a:pt x="1451" y="158"/>
                  </a:lnTo>
                  <a:lnTo>
                    <a:pt x="1298" y="403"/>
                  </a:lnTo>
                  <a:lnTo>
                    <a:pt x="1338" y="514"/>
                  </a:lnTo>
                  <a:lnTo>
                    <a:pt x="1040" y="642"/>
                  </a:lnTo>
                  <a:lnTo>
                    <a:pt x="768" y="692"/>
                  </a:lnTo>
                  <a:lnTo>
                    <a:pt x="483" y="672"/>
                  </a:lnTo>
                  <a:lnTo>
                    <a:pt x="0" y="828"/>
                  </a:lnTo>
                  <a:lnTo>
                    <a:pt x="101" y="927"/>
                  </a:lnTo>
                  <a:lnTo>
                    <a:pt x="223" y="960"/>
                  </a:lnTo>
                  <a:lnTo>
                    <a:pt x="328" y="1042"/>
                  </a:lnTo>
                  <a:lnTo>
                    <a:pt x="398" y="1169"/>
                  </a:lnTo>
                  <a:close/>
                </a:path>
              </a:pathLst>
            </a:custGeom>
            <a:solidFill>
              <a:srgbClr val="0070C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auto">
            <a:xfrm>
              <a:off x="2800" y="2723"/>
              <a:ext cx="190" cy="279"/>
            </a:xfrm>
            <a:custGeom>
              <a:avLst/>
              <a:gdLst/>
              <a:ahLst/>
              <a:cxnLst>
                <a:cxn ang="0">
                  <a:pos x="1265" y="254"/>
                </a:cxn>
                <a:cxn ang="0">
                  <a:pos x="1123" y="166"/>
                </a:cxn>
                <a:cxn ang="0">
                  <a:pos x="1000" y="61"/>
                </a:cxn>
                <a:cxn ang="0">
                  <a:pos x="849" y="0"/>
                </a:cxn>
                <a:cxn ang="0">
                  <a:pos x="763" y="34"/>
                </a:cxn>
                <a:cxn ang="0">
                  <a:pos x="655" y="21"/>
                </a:cxn>
                <a:cxn ang="0">
                  <a:pos x="643" y="131"/>
                </a:cxn>
                <a:cxn ang="0">
                  <a:pos x="545" y="181"/>
                </a:cxn>
                <a:cxn ang="0">
                  <a:pos x="585" y="304"/>
                </a:cxn>
                <a:cxn ang="0">
                  <a:pos x="590" y="464"/>
                </a:cxn>
                <a:cxn ang="0">
                  <a:pos x="455" y="537"/>
                </a:cxn>
                <a:cxn ang="0">
                  <a:pos x="543" y="644"/>
                </a:cxn>
                <a:cxn ang="0">
                  <a:pos x="540" y="864"/>
                </a:cxn>
                <a:cxn ang="0">
                  <a:pos x="382" y="1064"/>
                </a:cxn>
                <a:cxn ang="0">
                  <a:pos x="274" y="1272"/>
                </a:cxn>
                <a:cxn ang="0">
                  <a:pos x="35" y="1332"/>
                </a:cxn>
                <a:cxn ang="0">
                  <a:pos x="0" y="1605"/>
                </a:cxn>
                <a:cxn ang="0">
                  <a:pos x="50" y="1700"/>
                </a:cxn>
                <a:cxn ang="0">
                  <a:pos x="70" y="1815"/>
                </a:cxn>
                <a:cxn ang="0">
                  <a:pos x="450" y="1891"/>
                </a:cxn>
                <a:cxn ang="0">
                  <a:pos x="598" y="1696"/>
                </a:cxn>
                <a:cxn ang="0">
                  <a:pos x="854" y="1527"/>
                </a:cxn>
                <a:cxn ang="0">
                  <a:pos x="883" y="1362"/>
                </a:cxn>
                <a:cxn ang="0">
                  <a:pos x="996" y="1113"/>
                </a:cxn>
                <a:cxn ang="0">
                  <a:pos x="1193" y="943"/>
                </a:cxn>
                <a:cxn ang="0">
                  <a:pos x="1203" y="554"/>
                </a:cxn>
                <a:cxn ang="0">
                  <a:pos x="1265" y="254"/>
                </a:cxn>
              </a:cxnLst>
              <a:rect l="0" t="0" r="r" b="b"/>
              <a:pathLst>
                <a:path w="1265" h="1891">
                  <a:moveTo>
                    <a:pt x="1265" y="254"/>
                  </a:moveTo>
                  <a:lnTo>
                    <a:pt x="1123" y="166"/>
                  </a:lnTo>
                  <a:lnTo>
                    <a:pt x="1000" y="61"/>
                  </a:lnTo>
                  <a:lnTo>
                    <a:pt x="849" y="0"/>
                  </a:lnTo>
                  <a:lnTo>
                    <a:pt x="763" y="34"/>
                  </a:lnTo>
                  <a:lnTo>
                    <a:pt x="655" y="21"/>
                  </a:lnTo>
                  <a:lnTo>
                    <a:pt x="643" y="131"/>
                  </a:lnTo>
                  <a:lnTo>
                    <a:pt x="545" y="181"/>
                  </a:lnTo>
                  <a:lnTo>
                    <a:pt x="585" y="304"/>
                  </a:lnTo>
                  <a:lnTo>
                    <a:pt x="590" y="464"/>
                  </a:lnTo>
                  <a:lnTo>
                    <a:pt x="455" y="537"/>
                  </a:lnTo>
                  <a:lnTo>
                    <a:pt x="543" y="644"/>
                  </a:lnTo>
                  <a:lnTo>
                    <a:pt x="540" y="864"/>
                  </a:lnTo>
                  <a:lnTo>
                    <a:pt x="382" y="1064"/>
                  </a:lnTo>
                  <a:lnTo>
                    <a:pt x="274" y="1272"/>
                  </a:lnTo>
                  <a:lnTo>
                    <a:pt x="35" y="1332"/>
                  </a:lnTo>
                  <a:lnTo>
                    <a:pt x="0" y="1605"/>
                  </a:lnTo>
                  <a:lnTo>
                    <a:pt x="50" y="1700"/>
                  </a:lnTo>
                  <a:lnTo>
                    <a:pt x="70" y="1815"/>
                  </a:lnTo>
                  <a:lnTo>
                    <a:pt x="450" y="1891"/>
                  </a:lnTo>
                  <a:lnTo>
                    <a:pt x="598" y="1696"/>
                  </a:lnTo>
                  <a:lnTo>
                    <a:pt x="854" y="1527"/>
                  </a:lnTo>
                  <a:lnTo>
                    <a:pt x="883" y="1362"/>
                  </a:lnTo>
                  <a:lnTo>
                    <a:pt x="996" y="1113"/>
                  </a:lnTo>
                  <a:lnTo>
                    <a:pt x="1193" y="943"/>
                  </a:lnTo>
                  <a:lnTo>
                    <a:pt x="1203" y="554"/>
                  </a:lnTo>
                  <a:lnTo>
                    <a:pt x="1265" y="254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auto">
            <a:xfrm>
              <a:off x="2488" y="1949"/>
              <a:ext cx="726" cy="811"/>
            </a:xfrm>
            <a:custGeom>
              <a:avLst/>
              <a:gdLst/>
              <a:ahLst/>
              <a:cxnLst>
                <a:cxn ang="0">
                  <a:pos x="148" y="1143"/>
                </a:cxn>
                <a:cxn ang="0">
                  <a:pos x="74" y="1616"/>
                </a:cxn>
                <a:cxn ang="0">
                  <a:pos x="261" y="1661"/>
                </a:cxn>
                <a:cxn ang="0">
                  <a:pos x="251" y="1780"/>
                </a:cxn>
                <a:cxn ang="0">
                  <a:pos x="54" y="1995"/>
                </a:cxn>
                <a:cxn ang="0">
                  <a:pos x="143" y="2304"/>
                </a:cxn>
                <a:cxn ang="0">
                  <a:pos x="188" y="2624"/>
                </a:cxn>
                <a:cxn ang="0">
                  <a:pos x="163" y="3098"/>
                </a:cxn>
                <a:cxn ang="0">
                  <a:pos x="253" y="3399"/>
                </a:cxn>
                <a:cxn ang="0">
                  <a:pos x="216" y="3657"/>
                </a:cxn>
                <a:cxn ang="0">
                  <a:pos x="866" y="3223"/>
                </a:cxn>
                <a:cxn ang="0">
                  <a:pos x="1340" y="3172"/>
                </a:cxn>
                <a:cxn ang="0">
                  <a:pos x="1354" y="3412"/>
                </a:cxn>
                <a:cxn ang="0">
                  <a:pos x="1725" y="3372"/>
                </a:cxn>
                <a:cxn ang="0">
                  <a:pos x="2233" y="3657"/>
                </a:cxn>
                <a:cxn ang="0">
                  <a:pos x="2583" y="3829"/>
                </a:cxn>
                <a:cxn ang="0">
                  <a:pos x="2873" y="3987"/>
                </a:cxn>
                <a:cxn ang="0">
                  <a:pos x="3395" y="4269"/>
                </a:cxn>
                <a:cxn ang="0">
                  <a:pos x="3125" y="4569"/>
                </a:cxn>
                <a:cxn ang="0">
                  <a:pos x="3005" y="4699"/>
                </a:cxn>
                <a:cxn ang="0">
                  <a:pos x="2968" y="5043"/>
                </a:cxn>
                <a:cxn ang="0">
                  <a:pos x="3087" y="5297"/>
                </a:cxn>
                <a:cxn ang="0">
                  <a:pos x="3352" y="5492"/>
                </a:cxn>
                <a:cxn ang="0">
                  <a:pos x="3692" y="5228"/>
                </a:cxn>
                <a:cxn ang="0">
                  <a:pos x="3745" y="4549"/>
                </a:cxn>
                <a:cxn ang="0">
                  <a:pos x="3893" y="3532"/>
                </a:cxn>
                <a:cxn ang="0">
                  <a:pos x="4012" y="2903"/>
                </a:cxn>
                <a:cxn ang="0">
                  <a:pos x="4149" y="2594"/>
                </a:cxn>
                <a:cxn ang="0">
                  <a:pos x="4208" y="2349"/>
                </a:cxn>
                <a:cxn ang="0">
                  <a:pos x="4410" y="2399"/>
                </a:cxn>
                <a:cxn ang="0">
                  <a:pos x="4735" y="2040"/>
                </a:cxn>
                <a:cxn ang="0">
                  <a:pos x="4725" y="1741"/>
                </a:cxn>
                <a:cxn ang="0">
                  <a:pos x="4503" y="1441"/>
                </a:cxn>
                <a:cxn ang="0">
                  <a:pos x="4637" y="1256"/>
                </a:cxn>
                <a:cxn ang="0">
                  <a:pos x="4754" y="913"/>
                </a:cxn>
                <a:cxn ang="0">
                  <a:pos x="4474" y="294"/>
                </a:cxn>
                <a:cxn ang="0">
                  <a:pos x="4218" y="225"/>
                </a:cxn>
                <a:cxn ang="0">
                  <a:pos x="3677" y="140"/>
                </a:cxn>
                <a:cxn ang="0">
                  <a:pos x="3440" y="299"/>
                </a:cxn>
                <a:cxn ang="0">
                  <a:pos x="3214" y="484"/>
                </a:cxn>
                <a:cxn ang="0">
                  <a:pos x="3110" y="284"/>
                </a:cxn>
                <a:cxn ang="0">
                  <a:pos x="2879" y="60"/>
                </a:cxn>
                <a:cxn ang="0">
                  <a:pos x="2475" y="349"/>
                </a:cxn>
                <a:cxn ang="0">
                  <a:pos x="2091" y="529"/>
                </a:cxn>
                <a:cxn ang="0">
                  <a:pos x="1826" y="469"/>
                </a:cxn>
                <a:cxn ang="0">
                  <a:pos x="1619" y="404"/>
                </a:cxn>
                <a:cxn ang="0">
                  <a:pos x="1580" y="629"/>
                </a:cxn>
                <a:cxn ang="0">
                  <a:pos x="1508" y="935"/>
                </a:cxn>
                <a:cxn ang="0">
                  <a:pos x="1168" y="1085"/>
                </a:cxn>
                <a:cxn ang="0">
                  <a:pos x="868" y="1258"/>
                </a:cxn>
                <a:cxn ang="0">
                  <a:pos x="630" y="1108"/>
                </a:cxn>
                <a:cxn ang="0">
                  <a:pos x="388" y="966"/>
                </a:cxn>
              </a:cxnLst>
              <a:rect l="0" t="0" r="r" b="b"/>
              <a:pathLst>
                <a:path w="4852" h="5492">
                  <a:moveTo>
                    <a:pt x="388" y="966"/>
                  </a:moveTo>
                  <a:lnTo>
                    <a:pt x="148" y="1143"/>
                  </a:lnTo>
                  <a:lnTo>
                    <a:pt x="0" y="1501"/>
                  </a:lnTo>
                  <a:lnTo>
                    <a:pt x="74" y="1616"/>
                  </a:lnTo>
                  <a:lnTo>
                    <a:pt x="188" y="1616"/>
                  </a:lnTo>
                  <a:lnTo>
                    <a:pt x="261" y="1661"/>
                  </a:lnTo>
                  <a:lnTo>
                    <a:pt x="158" y="1750"/>
                  </a:lnTo>
                  <a:lnTo>
                    <a:pt x="251" y="1780"/>
                  </a:lnTo>
                  <a:lnTo>
                    <a:pt x="216" y="1815"/>
                  </a:lnTo>
                  <a:lnTo>
                    <a:pt x="54" y="1995"/>
                  </a:lnTo>
                  <a:lnTo>
                    <a:pt x="163" y="2175"/>
                  </a:lnTo>
                  <a:lnTo>
                    <a:pt x="143" y="2304"/>
                  </a:lnTo>
                  <a:lnTo>
                    <a:pt x="216" y="2384"/>
                  </a:lnTo>
                  <a:lnTo>
                    <a:pt x="188" y="2624"/>
                  </a:lnTo>
                  <a:lnTo>
                    <a:pt x="99" y="2933"/>
                  </a:lnTo>
                  <a:lnTo>
                    <a:pt x="163" y="3098"/>
                  </a:lnTo>
                  <a:lnTo>
                    <a:pt x="246" y="3203"/>
                  </a:lnTo>
                  <a:lnTo>
                    <a:pt x="253" y="3399"/>
                  </a:lnTo>
                  <a:lnTo>
                    <a:pt x="189" y="3538"/>
                  </a:lnTo>
                  <a:lnTo>
                    <a:pt x="216" y="3657"/>
                  </a:lnTo>
                  <a:lnTo>
                    <a:pt x="391" y="3572"/>
                  </a:lnTo>
                  <a:lnTo>
                    <a:pt x="866" y="3223"/>
                  </a:lnTo>
                  <a:lnTo>
                    <a:pt x="1118" y="3129"/>
                  </a:lnTo>
                  <a:lnTo>
                    <a:pt x="1340" y="3172"/>
                  </a:lnTo>
                  <a:lnTo>
                    <a:pt x="1369" y="3267"/>
                  </a:lnTo>
                  <a:lnTo>
                    <a:pt x="1354" y="3412"/>
                  </a:lnTo>
                  <a:lnTo>
                    <a:pt x="1535" y="3432"/>
                  </a:lnTo>
                  <a:lnTo>
                    <a:pt x="1725" y="3372"/>
                  </a:lnTo>
                  <a:lnTo>
                    <a:pt x="1945" y="3514"/>
                  </a:lnTo>
                  <a:lnTo>
                    <a:pt x="2233" y="3657"/>
                  </a:lnTo>
                  <a:lnTo>
                    <a:pt x="2453" y="3684"/>
                  </a:lnTo>
                  <a:lnTo>
                    <a:pt x="2583" y="3829"/>
                  </a:lnTo>
                  <a:lnTo>
                    <a:pt x="2660" y="4047"/>
                  </a:lnTo>
                  <a:lnTo>
                    <a:pt x="2873" y="3987"/>
                  </a:lnTo>
                  <a:lnTo>
                    <a:pt x="3230" y="4104"/>
                  </a:lnTo>
                  <a:lnTo>
                    <a:pt x="3395" y="4269"/>
                  </a:lnTo>
                  <a:lnTo>
                    <a:pt x="3203" y="4429"/>
                  </a:lnTo>
                  <a:lnTo>
                    <a:pt x="3125" y="4569"/>
                  </a:lnTo>
                  <a:lnTo>
                    <a:pt x="3140" y="4684"/>
                  </a:lnTo>
                  <a:lnTo>
                    <a:pt x="3005" y="4699"/>
                  </a:lnTo>
                  <a:lnTo>
                    <a:pt x="2948" y="4883"/>
                  </a:lnTo>
                  <a:lnTo>
                    <a:pt x="2968" y="5043"/>
                  </a:lnTo>
                  <a:lnTo>
                    <a:pt x="3145" y="5193"/>
                  </a:lnTo>
                  <a:lnTo>
                    <a:pt x="3087" y="5297"/>
                  </a:lnTo>
                  <a:lnTo>
                    <a:pt x="3204" y="5402"/>
                  </a:lnTo>
                  <a:lnTo>
                    <a:pt x="3352" y="5492"/>
                  </a:lnTo>
                  <a:lnTo>
                    <a:pt x="3465" y="5372"/>
                  </a:lnTo>
                  <a:lnTo>
                    <a:pt x="3692" y="5228"/>
                  </a:lnTo>
                  <a:lnTo>
                    <a:pt x="3662" y="4973"/>
                  </a:lnTo>
                  <a:lnTo>
                    <a:pt x="3745" y="4549"/>
                  </a:lnTo>
                  <a:lnTo>
                    <a:pt x="3913" y="4221"/>
                  </a:lnTo>
                  <a:lnTo>
                    <a:pt x="3893" y="3532"/>
                  </a:lnTo>
                  <a:lnTo>
                    <a:pt x="3967" y="3103"/>
                  </a:lnTo>
                  <a:lnTo>
                    <a:pt x="4012" y="2903"/>
                  </a:lnTo>
                  <a:lnTo>
                    <a:pt x="3987" y="2724"/>
                  </a:lnTo>
                  <a:lnTo>
                    <a:pt x="4149" y="2594"/>
                  </a:lnTo>
                  <a:lnTo>
                    <a:pt x="4114" y="2424"/>
                  </a:lnTo>
                  <a:lnTo>
                    <a:pt x="4208" y="2349"/>
                  </a:lnTo>
                  <a:lnTo>
                    <a:pt x="4277" y="2534"/>
                  </a:lnTo>
                  <a:lnTo>
                    <a:pt x="4410" y="2399"/>
                  </a:lnTo>
                  <a:lnTo>
                    <a:pt x="4548" y="2245"/>
                  </a:lnTo>
                  <a:lnTo>
                    <a:pt x="4735" y="2040"/>
                  </a:lnTo>
                  <a:lnTo>
                    <a:pt x="4852" y="1777"/>
                  </a:lnTo>
                  <a:lnTo>
                    <a:pt x="4725" y="1741"/>
                  </a:lnTo>
                  <a:lnTo>
                    <a:pt x="4573" y="1621"/>
                  </a:lnTo>
                  <a:lnTo>
                    <a:pt x="4503" y="1441"/>
                  </a:lnTo>
                  <a:lnTo>
                    <a:pt x="4484" y="1256"/>
                  </a:lnTo>
                  <a:lnTo>
                    <a:pt x="4637" y="1256"/>
                  </a:lnTo>
                  <a:lnTo>
                    <a:pt x="4720" y="1183"/>
                  </a:lnTo>
                  <a:lnTo>
                    <a:pt x="4754" y="913"/>
                  </a:lnTo>
                  <a:lnTo>
                    <a:pt x="4637" y="749"/>
                  </a:lnTo>
                  <a:lnTo>
                    <a:pt x="4474" y="294"/>
                  </a:lnTo>
                  <a:lnTo>
                    <a:pt x="4342" y="304"/>
                  </a:lnTo>
                  <a:lnTo>
                    <a:pt x="4218" y="225"/>
                  </a:lnTo>
                  <a:lnTo>
                    <a:pt x="3893" y="0"/>
                  </a:lnTo>
                  <a:lnTo>
                    <a:pt x="3677" y="140"/>
                  </a:lnTo>
                  <a:lnTo>
                    <a:pt x="3618" y="274"/>
                  </a:lnTo>
                  <a:lnTo>
                    <a:pt x="3440" y="299"/>
                  </a:lnTo>
                  <a:lnTo>
                    <a:pt x="3382" y="434"/>
                  </a:lnTo>
                  <a:lnTo>
                    <a:pt x="3214" y="484"/>
                  </a:lnTo>
                  <a:lnTo>
                    <a:pt x="3204" y="379"/>
                  </a:lnTo>
                  <a:lnTo>
                    <a:pt x="3110" y="284"/>
                  </a:lnTo>
                  <a:lnTo>
                    <a:pt x="3110" y="150"/>
                  </a:lnTo>
                  <a:lnTo>
                    <a:pt x="2879" y="60"/>
                  </a:lnTo>
                  <a:lnTo>
                    <a:pt x="2609" y="359"/>
                  </a:lnTo>
                  <a:lnTo>
                    <a:pt x="2475" y="349"/>
                  </a:lnTo>
                  <a:lnTo>
                    <a:pt x="2304" y="394"/>
                  </a:lnTo>
                  <a:lnTo>
                    <a:pt x="2091" y="529"/>
                  </a:lnTo>
                  <a:lnTo>
                    <a:pt x="1929" y="424"/>
                  </a:lnTo>
                  <a:lnTo>
                    <a:pt x="1826" y="469"/>
                  </a:lnTo>
                  <a:lnTo>
                    <a:pt x="1723" y="404"/>
                  </a:lnTo>
                  <a:lnTo>
                    <a:pt x="1619" y="404"/>
                  </a:lnTo>
                  <a:lnTo>
                    <a:pt x="1501" y="469"/>
                  </a:lnTo>
                  <a:lnTo>
                    <a:pt x="1580" y="629"/>
                  </a:lnTo>
                  <a:lnTo>
                    <a:pt x="1580" y="808"/>
                  </a:lnTo>
                  <a:lnTo>
                    <a:pt x="1508" y="935"/>
                  </a:lnTo>
                  <a:lnTo>
                    <a:pt x="1329" y="1138"/>
                  </a:lnTo>
                  <a:lnTo>
                    <a:pt x="1168" y="1085"/>
                  </a:lnTo>
                  <a:lnTo>
                    <a:pt x="1040" y="1184"/>
                  </a:lnTo>
                  <a:lnTo>
                    <a:pt x="868" y="1258"/>
                  </a:lnTo>
                  <a:lnTo>
                    <a:pt x="718" y="1214"/>
                  </a:lnTo>
                  <a:lnTo>
                    <a:pt x="630" y="1108"/>
                  </a:lnTo>
                  <a:lnTo>
                    <a:pt x="571" y="948"/>
                  </a:lnTo>
                  <a:lnTo>
                    <a:pt x="388" y="966"/>
                  </a:lnTo>
                  <a:close/>
                </a:path>
              </a:pathLst>
            </a:custGeom>
            <a:solidFill>
              <a:srgbClr val="81C8D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auto">
            <a:xfrm>
              <a:off x="2154" y="1659"/>
              <a:ext cx="392" cy="667"/>
            </a:xfrm>
            <a:custGeom>
              <a:avLst/>
              <a:gdLst/>
              <a:ahLst/>
              <a:cxnLst>
                <a:cxn ang="0">
                  <a:pos x="1487" y="65"/>
                </a:cxn>
                <a:cxn ang="0">
                  <a:pos x="1723" y="110"/>
                </a:cxn>
                <a:cxn ang="0">
                  <a:pos x="1862" y="369"/>
                </a:cxn>
                <a:cxn ang="0">
                  <a:pos x="1935" y="664"/>
                </a:cxn>
                <a:cxn ang="0">
                  <a:pos x="1817" y="1023"/>
                </a:cxn>
                <a:cxn ang="0">
                  <a:pos x="1832" y="1208"/>
                </a:cxn>
                <a:cxn ang="0">
                  <a:pos x="1979" y="1477"/>
                </a:cxn>
                <a:cxn ang="0">
                  <a:pos x="2363" y="1567"/>
                </a:cxn>
                <a:cxn ang="0">
                  <a:pos x="2344" y="1805"/>
                </a:cxn>
                <a:cxn ang="0">
                  <a:pos x="2137" y="1906"/>
                </a:cxn>
                <a:cxn ang="0">
                  <a:pos x="2009" y="2146"/>
                </a:cxn>
                <a:cxn ang="0">
                  <a:pos x="2172" y="2429"/>
                </a:cxn>
                <a:cxn ang="0">
                  <a:pos x="2245" y="2579"/>
                </a:cxn>
                <a:cxn ang="0">
                  <a:pos x="2373" y="2803"/>
                </a:cxn>
                <a:cxn ang="0">
                  <a:pos x="2557" y="2876"/>
                </a:cxn>
                <a:cxn ang="0">
                  <a:pos x="2377" y="3108"/>
                </a:cxn>
                <a:cxn ang="0">
                  <a:pos x="2304" y="3582"/>
                </a:cxn>
                <a:cxn ang="0">
                  <a:pos x="2490" y="3626"/>
                </a:cxn>
                <a:cxn ang="0">
                  <a:pos x="2479" y="3746"/>
                </a:cxn>
                <a:cxn ang="0">
                  <a:pos x="2392" y="4140"/>
                </a:cxn>
                <a:cxn ang="0">
                  <a:pos x="2213" y="4274"/>
                </a:cxn>
                <a:cxn ang="0">
                  <a:pos x="1625" y="4515"/>
                </a:cxn>
                <a:cxn ang="0">
                  <a:pos x="1354" y="4390"/>
                </a:cxn>
                <a:cxn ang="0">
                  <a:pos x="1019" y="4480"/>
                </a:cxn>
                <a:cxn ang="0">
                  <a:pos x="960" y="4211"/>
                </a:cxn>
                <a:cxn ang="0">
                  <a:pos x="778" y="4261"/>
                </a:cxn>
                <a:cxn ang="0">
                  <a:pos x="623" y="4462"/>
                </a:cxn>
                <a:cxn ang="0">
                  <a:pos x="221" y="4285"/>
                </a:cxn>
                <a:cxn ang="0">
                  <a:pos x="136" y="4126"/>
                </a:cxn>
                <a:cxn ang="0">
                  <a:pos x="0" y="4182"/>
                </a:cxn>
                <a:cxn ang="0">
                  <a:pos x="10" y="3467"/>
                </a:cxn>
                <a:cxn ang="0">
                  <a:pos x="325" y="2599"/>
                </a:cxn>
                <a:cxn ang="0">
                  <a:pos x="561" y="2116"/>
                </a:cxn>
                <a:cxn ang="0">
                  <a:pos x="925" y="1562"/>
                </a:cxn>
                <a:cxn ang="0">
                  <a:pos x="881" y="1148"/>
                </a:cxn>
                <a:cxn ang="0">
                  <a:pos x="1118" y="873"/>
                </a:cxn>
                <a:cxn ang="0">
                  <a:pos x="1413" y="339"/>
                </a:cxn>
                <a:cxn ang="0">
                  <a:pos x="1384" y="145"/>
                </a:cxn>
                <a:cxn ang="0">
                  <a:pos x="1344" y="0"/>
                </a:cxn>
              </a:cxnLst>
              <a:rect l="0" t="0" r="r" b="b"/>
              <a:pathLst>
                <a:path w="2618" h="4515">
                  <a:moveTo>
                    <a:pt x="1344" y="0"/>
                  </a:moveTo>
                  <a:lnTo>
                    <a:pt x="1487" y="65"/>
                  </a:lnTo>
                  <a:lnTo>
                    <a:pt x="1595" y="35"/>
                  </a:lnTo>
                  <a:lnTo>
                    <a:pt x="1723" y="110"/>
                  </a:lnTo>
                  <a:lnTo>
                    <a:pt x="1870" y="185"/>
                  </a:lnTo>
                  <a:lnTo>
                    <a:pt x="1862" y="369"/>
                  </a:lnTo>
                  <a:lnTo>
                    <a:pt x="1890" y="549"/>
                  </a:lnTo>
                  <a:lnTo>
                    <a:pt x="1935" y="664"/>
                  </a:lnTo>
                  <a:lnTo>
                    <a:pt x="1847" y="788"/>
                  </a:lnTo>
                  <a:lnTo>
                    <a:pt x="1817" y="1023"/>
                  </a:lnTo>
                  <a:lnTo>
                    <a:pt x="1713" y="1163"/>
                  </a:lnTo>
                  <a:lnTo>
                    <a:pt x="1832" y="1208"/>
                  </a:lnTo>
                  <a:lnTo>
                    <a:pt x="1847" y="1337"/>
                  </a:lnTo>
                  <a:lnTo>
                    <a:pt x="1979" y="1477"/>
                  </a:lnTo>
                  <a:lnTo>
                    <a:pt x="2127" y="1592"/>
                  </a:lnTo>
                  <a:lnTo>
                    <a:pt x="2363" y="1567"/>
                  </a:lnTo>
                  <a:lnTo>
                    <a:pt x="2378" y="1682"/>
                  </a:lnTo>
                  <a:lnTo>
                    <a:pt x="2344" y="1805"/>
                  </a:lnTo>
                  <a:lnTo>
                    <a:pt x="2200" y="1816"/>
                  </a:lnTo>
                  <a:lnTo>
                    <a:pt x="2137" y="1906"/>
                  </a:lnTo>
                  <a:lnTo>
                    <a:pt x="2122" y="2076"/>
                  </a:lnTo>
                  <a:lnTo>
                    <a:pt x="2009" y="2146"/>
                  </a:lnTo>
                  <a:lnTo>
                    <a:pt x="2137" y="2279"/>
                  </a:lnTo>
                  <a:lnTo>
                    <a:pt x="2172" y="2429"/>
                  </a:lnTo>
                  <a:lnTo>
                    <a:pt x="2314" y="2464"/>
                  </a:lnTo>
                  <a:lnTo>
                    <a:pt x="2245" y="2579"/>
                  </a:lnTo>
                  <a:lnTo>
                    <a:pt x="2314" y="2674"/>
                  </a:lnTo>
                  <a:lnTo>
                    <a:pt x="2373" y="2803"/>
                  </a:lnTo>
                  <a:lnTo>
                    <a:pt x="2497" y="2823"/>
                  </a:lnTo>
                  <a:lnTo>
                    <a:pt x="2557" y="2876"/>
                  </a:lnTo>
                  <a:lnTo>
                    <a:pt x="2618" y="2931"/>
                  </a:lnTo>
                  <a:lnTo>
                    <a:pt x="2377" y="3108"/>
                  </a:lnTo>
                  <a:lnTo>
                    <a:pt x="2230" y="3464"/>
                  </a:lnTo>
                  <a:lnTo>
                    <a:pt x="2304" y="3582"/>
                  </a:lnTo>
                  <a:lnTo>
                    <a:pt x="2418" y="3582"/>
                  </a:lnTo>
                  <a:lnTo>
                    <a:pt x="2490" y="3626"/>
                  </a:lnTo>
                  <a:lnTo>
                    <a:pt x="2388" y="3716"/>
                  </a:lnTo>
                  <a:lnTo>
                    <a:pt x="2479" y="3746"/>
                  </a:lnTo>
                  <a:lnTo>
                    <a:pt x="2283" y="3960"/>
                  </a:lnTo>
                  <a:lnTo>
                    <a:pt x="2392" y="4140"/>
                  </a:lnTo>
                  <a:lnTo>
                    <a:pt x="2374" y="4271"/>
                  </a:lnTo>
                  <a:lnTo>
                    <a:pt x="2213" y="4274"/>
                  </a:lnTo>
                  <a:lnTo>
                    <a:pt x="2002" y="4410"/>
                  </a:lnTo>
                  <a:lnTo>
                    <a:pt x="1625" y="4515"/>
                  </a:lnTo>
                  <a:lnTo>
                    <a:pt x="1384" y="4515"/>
                  </a:lnTo>
                  <a:lnTo>
                    <a:pt x="1354" y="4390"/>
                  </a:lnTo>
                  <a:lnTo>
                    <a:pt x="1133" y="4390"/>
                  </a:lnTo>
                  <a:lnTo>
                    <a:pt x="1019" y="4480"/>
                  </a:lnTo>
                  <a:lnTo>
                    <a:pt x="969" y="4393"/>
                  </a:lnTo>
                  <a:lnTo>
                    <a:pt x="960" y="4211"/>
                  </a:lnTo>
                  <a:lnTo>
                    <a:pt x="897" y="4109"/>
                  </a:lnTo>
                  <a:lnTo>
                    <a:pt x="778" y="4261"/>
                  </a:lnTo>
                  <a:lnTo>
                    <a:pt x="763" y="4410"/>
                  </a:lnTo>
                  <a:lnTo>
                    <a:pt x="623" y="4462"/>
                  </a:lnTo>
                  <a:lnTo>
                    <a:pt x="540" y="4363"/>
                  </a:lnTo>
                  <a:lnTo>
                    <a:pt x="221" y="4285"/>
                  </a:lnTo>
                  <a:lnTo>
                    <a:pt x="202" y="4178"/>
                  </a:lnTo>
                  <a:lnTo>
                    <a:pt x="136" y="4126"/>
                  </a:lnTo>
                  <a:lnTo>
                    <a:pt x="118" y="4290"/>
                  </a:lnTo>
                  <a:lnTo>
                    <a:pt x="0" y="4182"/>
                  </a:lnTo>
                  <a:lnTo>
                    <a:pt x="54" y="4000"/>
                  </a:lnTo>
                  <a:lnTo>
                    <a:pt x="10" y="3467"/>
                  </a:lnTo>
                  <a:lnTo>
                    <a:pt x="188" y="2848"/>
                  </a:lnTo>
                  <a:lnTo>
                    <a:pt x="325" y="2599"/>
                  </a:lnTo>
                  <a:lnTo>
                    <a:pt x="409" y="2309"/>
                  </a:lnTo>
                  <a:lnTo>
                    <a:pt x="561" y="2116"/>
                  </a:lnTo>
                  <a:lnTo>
                    <a:pt x="704" y="2011"/>
                  </a:lnTo>
                  <a:lnTo>
                    <a:pt x="925" y="1562"/>
                  </a:lnTo>
                  <a:lnTo>
                    <a:pt x="813" y="1352"/>
                  </a:lnTo>
                  <a:lnTo>
                    <a:pt x="881" y="1148"/>
                  </a:lnTo>
                  <a:lnTo>
                    <a:pt x="886" y="968"/>
                  </a:lnTo>
                  <a:lnTo>
                    <a:pt x="1118" y="873"/>
                  </a:lnTo>
                  <a:lnTo>
                    <a:pt x="1428" y="474"/>
                  </a:lnTo>
                  <a:lnTo>
                    <a:pt x="1413" y="339"/>
                  </a:lnTo>
                  <a:lnTo>
                    <a:pt x="1487" y="259"/>
                  </a:lnTo>
                  <a:lnTo>
                    <a:pt x="1384" y="145"/>
                  </a:lnTo>
                  <a:lnTo>
                    <a:pt x="1166" y="11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auto">
            <a:xfrm>
              <a:off x="2355" y="1327"/>
              <a:ext cx="544" cy="756"/>
            </a:xfrm>
            <a:custGeom>
              <a:avLst/>
              <a:gdLst/>
              <a:ahLst/>
              <a:cxnLst>
                <a:cxn ang="0">
                  <a:pos x="1491" y="74"/>
                </a:cxn>
                <a:cxn ang="0">
                  <a:pos x="1737" y="313"/>
                </a:cxn>
                <a:cxn ang="0">
                  <a:pos x="2062" y="328"/>
                </a:cxn>
                <a:cxn ang="0">
                  <a:pos x="2106" y="613"/>
                </a:cxn>
                <a:cxn ang="0">
                  <a:pos x="2314" y="713"/>
                </a:cxn>
                <a:cxn ang="0">
                  <a:pos x="2299" y="936"/>
                </a:cxn>
                <a:cxn ang="0">
                  <a:pos x="2525" y="836"/>
                </a:cxn>
                <a:cxn ang="0">
                  <a:pos x="2875" y="718"/>
                </a:cxn>
                <a:cxn ang="0">
                  <a:pos x="3480" y="926"/>
                </a:cxn>
                <a:cxn ang="0">
                  <a:pos x="3617" y="1075"/>
                </a:cxn>
                <a:cxn ang="0">
                  <a:pos x="3214" y="1315"/>
                </a:cxn>
                <a:cxn ang="0">
                  <a:pos x="2939" y="1792"/>
                </a:cxn>
                <a:cxn ang="0">
                  <a:pos x="2964" y="2109"/>
                </a:cxn>
                <a:cxn ang="0">
                  <a:pos x="2924" y="2470"/>
                </a:cxn>
                <a:cxn ang="0">
                  <a:pos x="2905" y="2806"/>
                </a:cxn>
                <a:cxn ang="0">
                  <a:pos x="2991" y="3092"/>
                </a:cxn>
                <a:cxn ang="0">
                  <a:pos x="2526" y="3109"/>
                </a:cxn>
                <a:cxn ang="0">
                  <a:pos x="2185" y="3333"/>
                </a:cxn>
                <a:cxn ang="0">
                  <a:pos x="1726" y="3553"/>
                </a:cxn>
                <a:cxn ang="0">
                  <a:pos x="1532" y="3739"/>
                </a:cxn>
                <a:cxn ang="0">
                  <a:pos x="1294" y="4271"/>
                </a:cxn>
                <a:cxn ang="0">
                  <a:pos x="1339" y="4883"/>
                </a:cxn>
                <a:cxn ang="0">
                  <a:pos x="1156" y="5069"/>
                </a:cxn>
                <a:cxn ang="0">
                  <a:pos x="969" y="4918"/>
                </a:cxn>
                <a:cxn ang="0">
                  <a:pos x="969" y="4707"/>
                </a:cxn>
                <a:cxn ang="0">
                  <a:pos x="793" y="4522"/>
                </a:cxn>
                <a:cxn ang="0">
                  <a:pos x="777" y="4317"/>
                </a:cxn>
                <a:cxn ang="0">
                  <a:pos x="857" y="4061"/>
                </a:cxn>
                <a:cxn ang="0">
                  <a:pos x="1033" y="3927"/>
                </a:cxn>
                <a:cxn ang="0">
                  <a:pos x="784" y="3836"/>
                </a:cxn>
                <a:cxn ang="0">
                  <a:pos x="503" y="3583"/>
                </a:cxn>
                <a:cxn ang="0">
                  <a:pos x="369" y="3407"/>
                </a:cxn>
                <a:cxn ang="0">
                  <a:pos x="501" y="3034"/>
                </a:cxn>
                <a:cxn ang="0">
                  <a:pos x="544" y="2792"/>
                </a:cxn>
                <a:cxn ang="0">
                  <a:pos x="525" y="2431"/>
                </a:cxn>
                <a:cxn ang="0">
                  <a:pos x="250" y="2283"/>
                </a:cxn>
                <a:cxn ang="0">
                  <a:pos x="0" y="2248"/>
                </a:cxn>
                <a:cxn ang="0">
                  <a:pos x="575" y="1759"/>
                </a:cxn>
                <a:cxn ang="0">
                  <a:pos x="955" y="1161"/>
                </a:cxn>
                <a:cxn ang="0">
                  <a:pos x="1295" y="0"/>
                </a:cxn>
              </a:cxnLst>
              <a:rect l="0" t="0" r="r" b="b"/>
              <a:pathLst>
                <a:path w="3633" h="5119">
                  <a:moveTo>
                    <a:pt x="1295" y="0"/>
                  </a:moveTo>
                  <a:lnTo>
                    <a:pt x="1491" y="74"/>
                  </a:lnTo>
                  <a:lnTo>
                    <a:pt x="1683" y="194"/>
                  </a:lnTo>
                  <a:lnTo>
                    <a:pt x="1737" y="313"/>
                  </a:lnTo>
                  <a:lnTo>
                    <a:pt x="1860" y="209"/>
                  </a:lnTo>
                  <a:lnTo>
                    <a:pt x="2062" y="328"/>
                  </a:lnTo>
                  <a:lnTo>
                    <a:pt x="2195" y="503"/>
                  </a:lnTo>
                  <a:lnTo>
                    <a:pt x="2106" y="613"/>
                  </a:lnTo>
                  <a:lnTo>
                    <a:pt x="2225" y="608"/>
                  </a:lnTo>
                  <a:lnTo>
                    <a:pt x="2314" y="713"/>
                  </a:lnTo>
                  <a:lnTo>
                    <a:pt x="2431" y="776"/>
                  </a:lnTo>
                  <a:lnTo>
                    <a:pt x="2299" y="936"/>
                  </a:lnTo>
                  <a:lnTo>
                    <a:pt x="2377" y="956"/>
                  </a:lnTo>
                  <a:lnTo>
                    <a:pt x="2525" y="836"/>
                  </a:lnTo>
                  <a:lnTo>
                    <a:pt x="2756" y="763"/>
                  </a:lnTo>
                  <a:lnTo>
                    <a:pt x="2875" y="718"/>
                  </a:lnTo>
                  <a:lnTo>
                    <a:pt x="3318" y="926"/>
                  </a:lnTo>
                  <a:lnTo>
                    <a:pt x="3480" y="926"/>
                  </a:lnTo>
                  <a:lnTo>
                    <a:pt x="3633" y="926"/>
                  </a:lnTo>
                  <a:lnTo>
                    <a:pt x="3617" y="1075"/>
                  </a:lnTo>
                  <a:lnTo>
                    <a:pt x="3382" y="1285"/>
                  </a:lnTo>
                  <a:lnTo>
                    <a:pt x="3214" y="1315"/>
                  </a:lnTo>
                  <a:lnTo>
                    <a:pt x="3129" y="1513"/>
                  </a:lnTo>
                  <a:lnTo>
                    <a:pt x="2939" y="1792"/>
                  </a:lnTo>
                  <a:lnTo>
                    <a:pt x="3013" y="1899"/>
                  </a:lnTo>
                  <a:lnTo>
                    <a:pt x="2964" y="2109"/>
                  </a:lnTo>
                  <a:lnTo>
                    <a:pt x="3051" y="2256"/>
                  </a:lnTo>
                  <a:lnTo>
                    <a:pt x="2924" y="2470"/>
                  </a:lnTo>
                  <a:lnTo>
                    <a:pt x="2878" y="2641"/>
                  </a:lnTo>
                  <a:lnTo>
                    <a:pt x="2905" y="2806"/>
                  </a:lnTo>
                  <a:lnTo>
                    <a:pt x="3009" y="2912"/>
                  </a:lnTo>
                  <a:lnTo>
                    <a:pt x="2991" y="3092"/>
                  </a:lnTo>
                  <a:lnTo>
                    <a:pt x="2658" y="3184"/>
                  </a:lnTo>
                  <a:lnTo>
                    <a:pt x="2526" y="3109"/>
                  </a:lnTo>
                  <a:lnTo>
                    <a:pt x="2352" y="3152"/>
                  </a:lnTo>
                  <a:lnTo>
                    <a:pt x="2185" y="3333"/>
                  </a:lnTo>
                  <a:lnTo>
                    <a:pt x="1877" y="3544"/>
                  </a:lnTo>
                  <a:lnTo>
                    <a:pt x="1726" y="3553"/>
                  </a:lnTo>
                  <a:lnTo>
                    <a:pt x="1592" y="3624"/>
                  </a:lnTo>
                  <a:lnTo>
                    <a:pt x="1532" y="3739"/>
                  </a:lnTo>
                  <a:lnTo>
                    <a:pt x="1464" y="3967"/>
                  </a:lnTo>
                  <a:lnTo>
                    <a:pt x="1294" y="4271"/>
                  </a:lnTo>
                  <a:lnTo>
                    <a:pt x="1328" y="4564"/>
                  </a:lnTo>
                  <a:lnTo>
                    <a:pt x="1339" y="4883"/>
                  </a:lnTo>
                  <a:lnTo>
                    <a:pt x="1208" y="5119"/>
                  </a:lnTo>
                  <a:lnTo>
                    <a:pt x="1156" y="5069"/>
                  </a:lnTo>
                  <a:lnTo>
                    <a:pt x="1028" y="5047"/>
                  </a:lnTo>
                  <a:lnTo>
                    <a:pt x="969" y="4918"/>
                  </a:lnTo>
                  <a:lnTo>
                    <a:pt x="900" y="4824"/>
                  </a:lnTo>
                  <a:lnTo>
                    <a:pt x="969" y="4707"/>
                  </a:lnTo>
                  <a:lnTo>
                    <a:pt x="825" y="4672"/>
                  </a:lnTo>
                  <a:lnTo>
                    <a:pt x="793" y="4522"/>
                  </a:lnTo>
                  <a:lnTo>
                    <a:pt x="665" y="4391"/>
                  </a:lnTo>
                  <a:lnTo>
                    <a:pt x="777" y="4317"/>
                  </a:lnTo>
                  <a:lnTo>
                    <a:pt x="792" y="4146"/>
                  </a:lnTo>
                  <a:lnTo>
                    <a:pt x="857" y="4061"/>
                  </a:lnTo>
                  <a:lnTo>
                    <a:pt x="1002" y="4050"/>
                  </a:lnTo>
                  <a:lnTo>
                    <a:pt x="1033" y="3927"/>
                  </a:lnTo>
                  <a:lnTo>
                    <a:pt x="1020" y="3811"/>
                  </a:lnTo>
                  <a:lnTo>
                    <a:pt x="784" y="3836"/>
                  </a:lnTo>
                  <a:lnTo>
                    <a:pt x="647" y="3731"/>
                  </a:lnTo>
                  <a:lnTo>
                    <a:pt x="503" y="3583"/>
                  </a:lnTo>
                  <a:lnTo>
                    <a:pt x="485" y="3454"/>
                  </a:lnTo>
                  <a:lnTo>
                    <a:pt x="369" y="3407"/>
                  </a:lnTo>
                  <a:lnTo>
                    <a:pt x="473" y="3268"/>
                  </a:lnTo>
                  <a:lnTo>
                    <a:pt x="501" y="3034"/>
                  </a:lnTo>
                  <a:lnTo>
                    <a:pt x="590" y="2911"/>
                  </a:lnTo>
                  <a:lnTo>
                    <a:pt x="544" y="2792"/>
                  </a:lnTo>
                  <a:lnTo>
                    <a:pt x="515" y="2611"/>
                  </a:lnTo>
                  <a:lnTo>
                    <a:pt x="525" y="2431"/>
                  </a:lnTo>
                  <a:lnTo>
                    <a:pt x="378" y="2356"/>
                  </a:lnTo>
                  <a:lnTo>
                    <a:pt x="250" y="2283"/>
                  </a:lnTo>
                  <a:lnTo>
                    <a:pt x="143" y="2310"/>
                  </a:lnTo>
                  <a:lnTo>
                    <a:pt x="0" y="2248"/>
                  </a:lnTo>
                  <a:lnTo>
                    <a:pt x="378" y="1913"/>
                  </a:lnTo>
                  <a:lnTo>
                    <a:pt x="575" y="1759"/>
                  </a:lnTo>
                  <a:lnTo>
                    <a:pt x="807" y="1325"/>
                  </a:lnTo>
                  <a:lnTo>
                    <a:pt x="955" y="1161"/>
                  </a:lnTo>
                  <a:lnTo>
                    <a:pt x="1195" y="51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auto">
            <a:xfrm>
              <a:off x="2536" y="1463"/>
              <a:ext cx="464" cy="672"/>
            </a:xfrm>
            <a:custGeom>
              <a:avLst/>
              <a:gdLst/>
              <a:ahLst/>
              <a:cxnLst>
                <a:cxn ang="0">
                  <a:pos x="2005" y="20"/>
                </a:cxn>
                <a:cxn ang="0">
                  <a:pos x="2163" y="95"/>
                </a:cxn>
                <a:cxn ang="0">
                  <a:pos x="2116" y="439"/>
                </a:cxn>
                <a:cxn ang="0">
                  <a:pos x="2246" y="694"/>
                </a:cxn>
                <a:cxn ang="0">
                  <a:pos x="2269" y="1289"/>
                </a:cxn>
                <a:cxn ang="0">
                  <a:pos x="2477" y="1839"/>
                </a:cxn>
                <a:cxn ang="0">
                  <a:pos x="2375" y="2090"/>
                </a:cxn>
                <a:cxn ang="0">
                  <a:pos x="2393" y="2402"/>
                </a:cxn>
                <a:cxn ang="0">
                  <a:pos x="2196" y="2537"/>
                </a:cxn>
                <a:cxn ang="0">
                  <a:pos x="1828" y="2921"/>
                </a:cxn>
                <a:cxn ang="0">
                  <a:pos x="1584" y="2945"/>
                </a:cxn>
                <a:cxn ang="0">
                  <a:pos x="1281" y="2970"/>
                </a:cxn>
                <a:cxn ang="0">
                  <a:pos x="1119" y="2953"/>
                </a:cxn>
                <a:cxn ang="0">
                  <a:pos x="939" y="3006"/>
                </a:cxn>
                <a:cxn ang="0">
                  <a:pos x="1001" y="3276"/>
                </a:cxn>
                <a:cxn ang="0">
                  <a:pos x="804" y="3539"/>
                </a:cxn>
                <a:cxn ang="0">
                  <a:pos x="576" y="3575"/>
                </a:cxn>
                <a:cxn ang="0">
                  <a:pos x="316" y="3599"/>
                </a:cxn>
                <a:cxn ang="0">
                  <a:pos x="197" y="3389"/>
                </a:cxn>
                <a:cxn ang="0">
                  <a:pos x="0" y="3356"/>
                </a:cxn>
                <a:cxn ang="0">
                  <a:pos x="96" y="2921"/>
                </a:cxn>
                <a:cxn ang="0">
                  <a:pos x="202" y="2438"/>
                </a:cxn>
                <a:cxn ang="0">
                  <a:pos x="304" y="2163"/>
                </a:cxn>
                <a:cxn ang="0">
                  <a:pos x="533" y="2095"/>
                </a:cxn>
                <a:cxn ang="0">
                  <a:pos x="911" y="1784"/>
                </a:cxn>
                <a:cxn ang="0">
                  <a:pos x="1159" y="1808"/>
                </a:cxn>
                <a:cxn ang="0">
                  <a:pos x="1438" y="1588"/>
                </a:cxn>
                <a:cxn ang="0">
                  <a:pos x="1336" y="1373"/>
                </a:cxn>
                <a:cxn ang="0">
                  <a:pos x="1474" y="1065"/>
                </a:cxn>
                <a:cxn ang="0">
                  <a:pos x="1442" y="778"/>
                </a:cxn>
                <a:cxn ang="0">
                  <a:pos x="1537" y="467"/>
                </a:cxn>
                <a:cxn ang="0">
                  <a:pos x="1738" y="287"/>
                </a:cxn>
                <a:cxn ang="0">
                  <a:pos x="1938" y="0"/>
                </a:cxn>
              </a:cxnLst>
              <a:rect l="0" t="0" r="r" b="b"/>
              <a:pathLst>
                <a:path w="2477" h="3635">
                  <a:moveTo>
                    <a:pt x="1938" y="0"/>
                  </a:moveTo>
                  <a:lnTo>
                    <a:pt x="2005" y="20"/>
                  </a:lnTo>
                  <a:lnTo>
                    <a:pt x="2076" y="84"/>
                  </a:lnTo>
                  <a:lnTo>
                    <a:pt x="2163" y="95"/>
                  </a:lnTo>
                  <a:lnTo>
                    <a:pt x="2087" y="287"/>
                  </a:lnTo>
                  <a:lnTo>
                    <a:pt x="2116" y="439"/>
                  </a:lnTo>
                  <a:lnTo>
                    <a:pt x="2174" y="588"/>
                  </a:lnTo>
                  <a:lnTo>
                    <a:pt x="2246" y="694"/>
                  </a:lnTo>
                  <a:lnTo>
                    <a:pt x="2171" y="810"/>
                  </a:lnTo>
                  <a:lnTo>
                    <a:pt x="2269" y="1289"/>
                  </a:lnTo>
                  <a:lnTo>
                    <a:pt x="2325" y="1653"/>
                  </a:lnTo>
                  <a:lnTo>
                    <a:pt x="2477" y="1839"/>
                  </a:lnTo>
                  <a:lnTo>
                    <a:pt x="2400" y="1950"/>
                  </a:lnTo>
                  <a:lnTo>
                    <a:pt x="2375" y="2090"/>
                  </a:lnTo>
                  <a:lnTo>
                    <a:pt x="2340" y="2234"/>
                  </a:lnTo>
                  <a:lnTo>
                    <a:pt x="2393" y="2402"/>
                  </a:lnTo>
                  <a:lnTo>
                    <a:pt x="2324" y="2478"/>
                  </a:lnTo>
                  <a:lnTo>
                    <a:pt x="2196" y="2537"/>
                  </a:lnTo>
                  <a:lnTo>
                    <a:pt x="2041" y="2681"/>
                  </a:lnTo>
                  <a:lnTo>
                    <a:pt x="1828" y="2921"/>
                  </a:lnTo>
                  <a:lnTo>
                    <a:pt x="1734" y="2909"/>
                  </a:lnTo>
                  <a:lnTo>
                    <a:pt x="1584" y="2945"/>
                  </a:lnTo>
                  <a:lnTo>
                    <a:pt x="1413" y="3048"/>
                  </a:lnTo>
                  <a:lnTo>
                    <a:pt x="1281" y="2970"/>
                  </a:lnTo>
                  <a:lnTo>
                    <a:pt x="1194" y="3003"/>
                  </a:lnTo>
                  <a:lnTo>
                    <a:pt x="1119" y="2953"/>
                  </a:lnTo>
                  <a:lnTo>
                    <a:pt x="1029" y="2952"/>
                  </a:lnTo>
                  <a:lnTo>
                    <a:pt x="939" y="3006"/>
                  </a:lnTo>
                  <a:lnTo>
                    <a:pt x="1002" y="3123"/>
                  </a:lnTo>
                  <a:lnTo>
                    <a:pt x="1001" y="3276"/>
                  </a:lnTo>
                  <a:lnTo>
                    <a:pt x="946" y="3376"/>
                  </a:lnTo>
                  <a:lnTo>
                    <a:pt x="804" y="3539"/>
                  </a:lnTo>
                  <a:lnTo>
                    <a:pt x="674" y="3495"/>
                  </a:lnTo>
                  <a:lnTo>
                    <a:pt x="576" y="3575"/>
                  </a:lnTo>
                  <a:lnTo>
                    <a:pt x="438" y="3635"/>
                  </a:lnTo>
                  <a:lnTo>
                    <a:pt x="316" y="3599"/>
                  </a:lnTo>
                  <a:lnTo>
                    <a:pt x="245" y="3519"/>
                  </a:lnTo>
                  <a:lnTo>
                    <a:pt x="197" y="3389"/>
                  </a:lnTo>
                  <a:lnTo>
                    <a:pt x="51" y="3401"/>
                  </a:lnTo>
                  <a:lnTo>
                    <a:pt x="0" y="3356"/>
                  </a:lnTo>
                  <a:lnTo>
                    <a:pt x="103" y="3168"/>
                  </a:lnTo>
                  <a:lnTo>
                    <a:pt x="96" y="2921"/>
                  </a:lnTo>
                  <a:lnTo>
                    <a:pt x="68" y="2681"/>
                  </a:lnTo>
                  <a:lnTo>
                    <a:pt x="202" y="2438"/>
                  </a:lnTo>
                  <a:lnTo>
                    <a:pt x="257" y="2250"/>
                  </a:lnTo>
                  <a:lnTo>
                    <a:pt x="304" y="2163"/>
                  </a:lnTo>
                  <a:lnTo>
                    <a:pt x="411" y="2103"/>
                  </a:lnTo>
                  <a:lnTo>
                    <a:pt x="533" y="2095"/>
                  </a:lnTo>
                  <a:lnTo>
                    <a:pt x="781" y="1927"/>
                  </a:lnTo>
                  <a:lnTo>
                    <a:pt x="911" y="1784"/>
                  </a:lnTo>
                  <a:lnTo>
                    <a:pt x="1052" y="1748"/>
                  </a:lnTo>
                  <a:lnTo>
                    <a:pt x="1159" y="1808"/>
                  </a:lnTo>
                  <a:lnTo>
                    <a:pt x="1427" y="1732"/>
                  </a:lnTo>
                  <a:lnTo>
                    <a:pt x="1438" y="1588"/>
                  </a:lnTo>
                  <a:lnTo>
                    <a:pt x="1356" y="1504"/>
                  </a:lnTo>
                  <a:lnTo>
                    <a:pt x="1336" y="1373"/>
                  </a:lnTo>
                  <a:lnTo>
                    <a:pt x="1371" y="1233"/>
                  </a:lnTo>
                  <a:lnTo>
                    <a:pt x="1474" y="1065"/>
                  </a:lnTo>
                  <a:lnTo>
                    <a:pt x="1403" y="946"/>
                  </a:lnTo>
                  <a:lnTo>
                    <a:pt x="1442" y="778"/>
                  </a:lnTo>
                  <a:lnTo>
                    <a:pt x="1383" y="694"/>
                  </a:lnTo>
                  <a:lnTo>
                    <a:pt x="1537" y="467"/>
                  </a:lnTo>
                  <a:lnTo>
                    <a:pt x="1604" y="311"/>
                  </a:lnTo>
                  <a:lnTo>
                    <a:pt x="1738" y="287"/>
                  </a:lnTo>
                  <a:lnTo>
                    <a:pt x="1923" y="120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rgbClr val="F5B88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auto">
            <a:xfrm>
              <a:off x="2927" y="1466"/>
              <a:ext cx="336" cy="428"/>
            </a:xfrm>
            <a:custGeom>
              <a:avLst/>
              <a:gdLst/>
              <a:ahLst/>
              <a:cxnLst>
                <a:cxn ang="0">
                  <a:pos x="75" y="84"/>
                </a:cxn>
                <a:cxn ang="0">
                  <a:pos x="260" y="60"/>
                </a:cxn>
                <a:cxn ang="0">
                  <a:pos x="531" y="0"/>
                </a:cxn>
                <a:cxn ang="0">
                  <a:pos x="827" y="140"/>
                </a:cxn>
                <a:cxn ang="0">
                  <a:pos x="1268" y="439"/>
                </a:cxn>
                <a:cxn ang="0">
                  <a:pos x="1417" y="634"/>
                </a:cxn>
                <a:cxn ang="0">
                  <a:pos x="1575" y="810"/>
                </a:cxn>
                <a:cxn ang="0">
                  <a:pos x="1740" y="870"/>
                </a:cxn>
                <a:cxn ang="0">
                  <a:pos x="1795" y="958"/>
                </a:cxn>
                <a:cxn ang="0">
                  <a:pos x="1728" y="993"/>
                </a:cxn>
                <a:cxn ang="0">
                  <a:pos x="1618" y="981"/>
                </a:cxn>
                <a:cxn ang="0">
                  <a:pos x="1527" y="1113"/>
                </a:cxn>
                <a:cxn ang="0">
                  <a:pos x="1417" y="1293"/>
                </a:cxn>
                <a:cxn ang="0">
                  <a:pos x="1291" y="1492"/>
                </a:cxn>
                <a:cxn ang="0">
                  <a:pos x="1197" y="1508"/>
                </a:cxn>
                <a:cxn ang="0">
                  <a:pos x="1175" y="1638"/>
                </a:cxn>
                <a:cxn ang="0">
                  <a:pos x="1145" y="1803"/>
                </a:cxn>
                <a:cxn ang="0">
                  <a:pos x="1079" y="1867"/>
                </a:cxn>
                <a:cxn ang="0">
                  <a:pos x="1127" y="2046"/>
                </a:cxn>
                <a:cxn ang="0">
                  <a:pos x="1113" y="2210"/>
                </a:cxn>
                <a:cxn ang="0">
                  <a:pos x="1020" y="2234"/>
                </a:cxn>
                <a:cxn ang="0">
                  <a:pos x="968" y="2318"/>
                </a:cxn>
                <a:cxn ang="0">
                  <a:pos x="724" y="2091"/>
                </a:cxn>
                <a:cxn ang="0">
                  <a:pos x="606" y="2071"/>
                </a:cxn>
                <a:cxn ang="0">
                  <a:pos x="441" y="2115"/>
                </a:cxn>
                <a:cxn ang="0">
                  <a:pos x="287" y="2079"/>
                </a:cxn>
                <a:cxn ang="0">
                  <a:pos x="311" y="1939"/>
                </a:cxn>
                <a:cxn ang="0">
                  <a:pos x="390" y="1827"/>
                </a:cxn>
                <a:cxn ang="0">
                  <a:pos x="236" y="1640"/>
                </a:cxn>
                <a:cxn ang="0">
                  <a:pos x="181" y="1277"/>
                </a:cxn>
                <a:cxn ang="0">
                  <a:pos x="83" y="798"/>
                </a:cxn>
                <a:cxn ang="0">
                  <a:pos x="157" y="682"/>
                </a:cxn>
                <a:cxn ang="0">
                  <a:pos x="87" y="575"/>
                </a:cxn>
                <a:cxn ang="0">
                  <a:pos x="28" y="431"/>
                </a:cxn>
                <a:cxn ang="0">
                  <a:pos x="0" y="275"/>
                </a:cxn>
                <a:cxn ang="0">
                  <a:pos x="75" y="84"/>
                </a:cxn>
              </a:cxnLst>
              <a:rect l="0" t="0" r="r" b="b"/>
              <a:pathLst>
                <a:path w="1795" h="2318">
                  <a:moveTo>
                    <a:pt x="75" y="84"/>
                  </a:moveTo>
                  <a:lnTo>
                    <a:pt x="260" y="60"/>
                  </a:lnTo>
                  <a:lnTo>
                    <a:pt x="531" y="0"/>
                  </a:lnTo>
                  <a:lnTo>
                    <a:pt x="827" y="140"/>
                  </a:lnTo>
                  <a:lnTo>
                    <a:pt x="1268" y="439"/>
                  </a:lnTo>
                  <a:lnTo>
                    <a:pt x="1417" y="634"/>
                  </a:lnTo>
                  <a:lnTo>
                    <a:pt x="1575" y="810"/>
                  </a:lnTo>
                  <a:lnTo>
                    <a:pt x="1740" y="870"/>
                  </a:lnTo>
                  <a:lnTo>
                    <a:pt x="1795" y="958"/>
                  </a:lnTo>
                  <a:lnTo>
                    <a:pt x="1728" y="993"/>
                  </a:lnTo>
                  <a:lnTo>
                    <a:pt x="1618" y="981"/>
                  </a:lnTo>
                  <a:lnTo>
                    <a:pt x="1527" y="1113"/>
                  </a:lnTo>
                  <a:lnTo>
                    <a:pt x="1417" y="1293"/>
                  </a:lnTo>
                  <a:lnTo>
                    <a:pt x="1291" y="1492"/>
                  </a:lnTo>
                  <a:lnTo>
                    <a:pt x="1197" y="1508"/>
                  </a:lnTo>
                  <a:lnTo>
                    <a:pt x="1175" y="1638"/>
                  </a:lnTo>
                  <a:lnTo>
                    <a:pt x="1145" y="1803"/>
                  </a:lnTo>
                  <a:lnTo>
                    <a:pt x="1079" y="1867"/>
                  </a:lnTo>
                  <a:lnTo>
                    <a:pt x="1127" y="2046"/>
                  </a:lnTo>
                  <a:lnTo>
                    <a:pt x="1113" y="2210"/>
                  </a:lnTo>
                  <a:lnTo>
                    <a:pt x="1020" y="2234"/>
                  </a:lnTo>
                  <a:lnTo>
                    <a:pt x="968" y="2318"/>
                  </a:lnTo>
                  <a:lnTo>
                    <a:pt x="724" y="2091"/>
                  </a:lnTo>
                  <a:lnTo>
                    <a:pt x="606" y="2071"/>
                  </a:lnTo>
                  <a:lnTo>
                    <a:pt x="441" y="2115"/>
                  </a:lnTo>
                  <a:lnTo>
                    <a:pt x="287" y="2079"/>
                  </a:lnTo>
                  <a:lnTo>
                    <a:pt x="311" y="1939"/>
                  </a:lnTo>
                  <a:lnTo>
                    <a:pt x="390" y="1827"/>
                  </a:lnTo>
                  <a:lnTo>
                    <a:pt x="236" y="1640"/>
                  </a:lnTo>
                  <a:lnTo>
                    <a:pt x="181" y="1277"/>
                  </a:lnTo>
                  <a:lnTo>
                    <a:pt x="83" y="798"/>
                  </a:lnTo>
                  <a:lnTo>
                    <a:pt x="157" y="682"/>
                  </a:lnTo>
                  <a:lnTo>
                    <a:pt x="87" y="575"/>
                  </a:lnTo>
                  <a:lnTo>
                    <a:pt x="28" y="431"/>
                  </a:lnTo>
                  <a:lnTo>
                    <a:pt x="0" y="2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FE89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auto">
            <a:xfrm>
              <a:off x="3159" y="2042"/>
              <a:ext cx="142" cy="16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0" y="5"/>
                </a:cxn>
                <a:cxn ang="0">
                  <a:pos x="546" y="135"/>
                </a:cxn>
                <a:cxn ang="0">
                  <a:pos x="723" y="289"/>
                </a:cxn>
                <a:cxn ang="0">
                  <a:pos x="950" y="513"/>
                </a:cxn>
                <a:cxn ang="0">
                  <a:pos x="678" y="673"/>
                </a:cxn>
                <a:cxn ang="0">
                  <a:pos x="521" y="881"/>
                </a:cxn>
                <a:cxn ang="0">
                  <a:pos x="413" y="1031"/>
                </a:cxn>
                <a:cxn ang="0">
                  <a:pos x="368" y="1148"/>
                </a:cxn>
                <a:cxn ang="0">
                  <a:pos x="237" y="1111"/>
                </a:cxn>
                <a:cxn ang="0">
                  <a:pos x="88" y="991"/>
                </a:cxn>
                <a:cxn ang="0">
                  <a:pos x="19" y="811"/>
                </a:cxn>
                <a:cxn ang="0">
                  <a:pos x="0" y="625"/>
                </a:cxn>
                <a:cxn ang="0">
                  <a:pos x="151" y="629"/>
                </a:cxn>
                <a:cxn ang="0">
                  <a:pos x="234" y="553"/>
                </a:cxn>
                <a:cxn ang="0">
                  <a:pos x="268" y="281"/>
                </a:cxn>
                <a:cxn ang="0">
                  <a:pos x="150" y="120"/>
                </a:cxn>
                <a:cxn ang="0">
                  <a:pos x="108" y="0"/>
                </a:cxn>
              </a:cxnLst>
              <a:rect l="0" t="0" r="r" b="b"/>
              <a:pathLst>
                <a:path w="950" h="1148">
                  <a:moveTo>
                    <a:pt x="108" y="0"/>
                  </a:moveTo>
                  <a:lnTo>
                    <a:pt x="220" y="5"/>
                  </a:lnTo>
                  <a:lnTo>
                    <a:pt x="546" y="135"/>
                  </a:lnTo>
                  <a:lnTo>
                    <a:pt x="723" y="289"/>
                  </a:lnTo>
                  <a:lnTo>
                    <a:pt x="950" y="513"/>
                  </a:lnTo>
                  <a:lnTo>
                    <a:pt x="678" y="673"/>
                  </a:lnTo>
                  <a:lnTo>
                    <a:pt x="521" y="881"/>
                  </a:lnTo>
                  <a:lnTo>
                    <a:pt x="413" y="1031"/>
                  </a:lnTo>
                  <a:lnTo>
                    <a:pt x="368" y="1148"/>
                  </a:lnTo>
                  <a:lnTo>
                    <a:pt x="237" y="1111"/>
                  </a:lnTo>
                  <a:lnTo>
                    <a:pt x="88" y="991"/>
                  </a:lnTo>
                  <a:lnTo>
                    <a:pt x="19" y="811"/>
                  </a:lnTo>
                  <a:lnTo>
                    <a:pt x="0" y="625"/>
                  </a:lnTo>
                  <a:lnTo>
                    <a:pt x="151" y="629"/>
                  </a:lnTo>
                  <a:lnTo>
                    <a:pt x="234" y="553"/>
                  </a:lnTo>
                  <a:lnTo>
                    <a:pt x="268" y="281"/>
                  </a:lnTo>
                  <a:lnTo>
                    <a:pt x="150" y="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7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auto">
            <a:xfrm>
              <a:off x="3158" y="1976"/>
              <a:ext cx="254" cy="142"/>
            </a:xfrm>
            <a:custGeom>
              <a:avLst/>
              <a:gdLst/>
              <a:ahLst/>
              <a:cxnLst>
                <a:cxn ang="0">
                  <a:pos x="1359" y="56"/>
                </a:cxn>
                <a:cxn ang="0">
                  <a:pos x="1225" y="24"/>
                </a:cxn>
                <a:cxn ang="0">
                  <a:pos x="1111" y="36"/>
                </a:cxn>
                <a:cxn ang="0">
                  <a:pos x="1004" y="0"/>
                </a:cxn>
                <a:cxn ang="0">
                  <a:pos x="882" y="128"/>
                </a:cxn>
                <a:cxn ang="0">
                  <a:pos x="744" y="203"/>
                </a:cxn>
                <a:cxn ang="0">
                  <a:pos x="516" y="188"/>
                </a:cxn>
                <a:cxn ang="0">
                  <a:pos x="355" y="60"/>
                </a:cxn>
                <a:cxn ang="0">
                  <a:pos x="236" y="0"/>
                </a:cxn>
                <a:cxn ang="0">
                  <a:pos x="0" y="88"/>
                </a:cxn>
                <a:cxn ang="0">
                  <a:pos x="95" y="355"/>
                </a:cxn>
                <a:cxn ang="0">
                  <a:pos x="186" y="360"/>
                </a:cxn>
                <a:cxn ang="0">
                  <a:pos x="444" y="463"/>
                </a:cxn>
                <a:cxn ang="0">
                  <a:pos x="599" y="598"/>
                </a:cxn>
                <a:cxn ang="0">
                  <a:pos x="768" y="766"/>
                </a:cxn>
                <a:cxn ang="0">
                  <a:pos x="1016" y="491"/>
                </a:cxn>
                <a:cxn ang="0">
                  <a:pos x="1225" y="287"/>
                </a:cxn>
                <a:cxn ang="0">
                  <a:pos x="1359" y="56"/>
                </a:cxn>
              </a:cxnLst>
              <a:rect l="0" t="0" r="r" b="b"/>
              <a:pathLst>
                <a:path w="1359" h="766">
                  <a:moveTo>
                    <a:pt x="1359" y="56"/>
                  </a:moveTo>
                  <a:lnTo>
                    <a:pt x="1225" y="24"/>
                  </a:lnTo>
                  <a:lnTo>
                    <a:pt x="1111" y="36"/>
                  </a:lnTo>
                  <a:lnTo>
                    <a:pt x="1004" y="0"/>
                  </a:lnTo>
                  <a:lnTo>
                    <a:pt x="882" y="128"/>
                  </a:lnTo>
                  <a:lnTo>
                    <a:pt x="744" y="203"/>
                  </a:lnTo>
                  <a:lnTo>
                    <a:pt x="516" y="188"/>
                  </a:lnTo>
                  <a:lnTo>
                    <a:pt x="355" y="60"/>
                  </a:lnTo>
                  <a:lnTo>
                    <a:pt x="236" y="0"/>
                  </a:lnTo>
                  <a:lnTo>
                    <a:pt x="0" y="88"/>
                  </a:lnTo>
                  <a:lnTo>
                    <a:pt x="95" y="355"/>
                  </a:lnTo>
                  <a:lnTo>
                    <a:pt x="186" y="360"/>
                  </a:lnTo>
                  <a:lnTo>
                    <a:pt x="444" y="463"/>
                  </a:lnTo>
                  <a:lnTo>
                    <a:pt x="599" y="598"/>
                  </a:lnTo>
                  <a:lnTo>
                    <a:pt x="768" y="766"/>
                  </a:lnTo>
                  <a:lnTo>
                    <a:pt x="1016" y="491"/>
                  </a:lnTo>
                  <a:lnTo>
                    <a:pt x="1225" y="287"/>
                  </a:lnTo>
                  <a:lnTo>
                    <a:pt x="1359" y="56"/>
                  </a:lnTo>
                  <a:close/>
                </a:path>
              </a:pathLst>
            </a:custGeom>
            <a:solidFill>
              <a:srgbClr val="A8D08C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auto">
            <a:xfrm>
              <a:off x="2919" y="1834"/>
              <a:ext cx="522" cy="186"/>
            </a:xfrm>
            <a:custGeom>
              <a:avLst/>
              <a:gdLst/>
              <a:ahLst/>
              <a:cxnLst>
                <a:cxn ang="0">
                  <a:pos x="1155" y="216"/>
                </a:cxn>
                <a:cxn ang="0">
                  <a:pos x="1212" y="267"/>
                </a:cxn>
                <a:cxn ang="0">
                  <a:pos x="1296" y="242"/>
                </a:cxn>
                <a:cxn ang="0">
                  <a:pos x="1369" y="326"/>
                </a:cxn>
                <a:cxn ang="0">
                  <a:pos x="1495" y="255"/>
                </a:cxn>
                <a:cxn ang="0">
                  <a:pos x="1602" y="148"/>
                </a:cxn>
                <a:cxn ang="0">
                  <a:pos x="1736" y="52"/>
                </a:cxn>
                <a:cxn ang="0">
                  <a:pos x="1771" y="160"/>
                </a:cxn>
                <a:cxn ang="0">
                  <a:pos x="1783" y="347"/>
                </a:cxn>
                <a:cxn ang="0">
                  <a:pos x="1810" y="495"/>
                </a:cxn>
                <a:cxn ang="0">
                  <a:pos x="1944" y="479"/>
                </a:cxn>
                <a:cxn ang="0">
                  <a:pos x="2055" y="339"/>
                </a:cxn>
                <a:cxn ang="0">
                  <a:pos x="2267" y="323"/>
                </a:cxn>
                <a:cxn ang="0">
                  <a:pos x="2417" y="251"/>
                </a:cxn>
                <a:cxn ang="0">
                  <a:pos x="2523" y="136"/>
                </a:cxn>
                <a:cxn ang="0">
                  <a:pos x="2665" y="12"/>
                </a:cxn>
                <a:cxn ang="0">
                  <a:pos x="2783" y="0"/>
                </a:cxn>
                <a:cxn ang="0">
                  <a:pos x="2787" y="275"/>
                </a:cxn>
                <a:cxn ang="0">
                  <a:pos x="2775" y="483"/>
                </a:cxn>
                <a:cxn ang="0">
                  <a:pos x="2704" y="658"/>
                </a:cxn>
                <a:cxn ang="0">
                  <a:pos x="2634" y="827"/>
                </a:cxn>
                <a:cxn ang="0">
                  <a:pos x="2503" y="795"/>
                </a:cxn>
                <a:cxn ang="0">
                  <a:pos x="2385" y="806"/>
                </a:cxn>
                <a:cxn ang="0">
                  <a:pos x="2278" y="771"/>
                </a:cxn>
                <a:cxn ang="0">
                  <a:pos x="2160" y="897"/>
                </a:cxn>
                <a:cxn ang="0">
                  <a:pos x="2022" y="972"/>
                </a:cxn>
                <a:cxn ang="0">
                  <a:pos x="1791" y="959"/>
                </a:cxn>
                <a:cxn ang="0">
                  <a:pos x="1633" y="833"/>
                </a:cxn>
                <a:cxn ang="0">
                  <a:pos x="1513" y="771"/>
                </a:cxn>
                <a:cxn ang="0">
                  <a:pos x="1275" y="857"/>
                </a:cxn>
                <a:cxn ang="0">
                  <a:pos x="1168" y="863"/>
                </a:cxn>
                <a:cxn ang="0">
                  <a:pos x="1074" y="804"/>
                </a:cxn>
                <a:cxn ang="0">
                  <a:pos x="810" y="623"/>
                </a:cxn>
                <a:cxn ang="0">
                  <a:pos x="637" y="734"/>
                </a:cxn>
                <a:cxn ang="0">
                  <a:pos x="590" y="841"/>
                </a:cxn>
                <a:cxn ang="0">
                  <a:pos x="447" y="863"/>
                </a:cxn>
                <a:cxn ang="0">
                  <a:pos x="402" y="968"/>
                </a:cxn>
                <a:cxn ang="0">
                  <a:pos x="267" y="1009"/>
                </a:cxn>
                <a:cxn ang="0">
                  <a:pos x="258" y="927"/>
                </a:cxn>
                <a:cxn ang="0">
                  <a:pos x="184" y="849"/>
                </a:cxn>
                <a:cxn ang="0">
                  <a:pos x="184" y="744"/>
                </a:cxn>
                <a:cxn ang="0">
                  <a:pos x="0" y="671"/>
                </a:cxn>
                <a:cxn ang="0">
                  <a:pos x="153" y="530"/>
                </a:cxn>
                <a:cxn ang="0">
                  <a:pos x="279" y="471"/>
                </a:cxn>
                <a:cxn ang="0">
                  <a:pos x="350" y="395"/>
                </a:cxn>
                <a:cxn ang="0">
                  <a:pos x="294" y="231"/>
                </a:cxn>
                <a:cxn ang="0">
                  <a:pos x="330" y="84"/>
                </a:cxn>
                <a:cxn ang="0">
                  <a:pos x="483" y="120"/>
                </a:cxn>
                <a:cxn ang="0">
                  <a:pos x="651" y="75"/>
                </a:cxn>
                <a:cxn ang="0">
                  <a:pos x="769" y="95"/>
                </a:cxn>
                <a:cxn ang="0">
                  <a:pos x="1011" y="323"/>
                </a:cxn>
                <a:cxn ang="0">
                  <a:pos x="1060" y="240"/>
                </a:cxn>
                <a:cxn ang="0">
                  <a:pos x="1155" y="216"/>
                </a:cxn>
              </a:cxnLst>
              <a:rect l="0" t="0" r="r" b="b"/>
              <a:pathLst>
                <a:path w="2787" h="1009">
                  <a:moveTo>
                    <a:pt x="1155" y="216"/>
                  </a:moveTo>
                  <a:lnTo>
                    <a:pt x="1212" y="267"/>
                  </a:lnTo>
                  <a:lnTo>
                    <a:pt x="1296" y="242"/>
                  </a:lnTo>
                  <a:lnTo>
                    <a:pt x="1369" y="326"/>
                  </a:lnTo>
                  <a:lnTo>
                    <a:pt x="1495" y="255"/>
                  </a:lnTo>
                  <a:lnTo>
                    <a:pt x="1602" y="148"/>
                  </a:lnTo>
                  <a:lnTo>
                    <a:pt x="1736" y="52"/>
                  </a:lnTo>
                  <a:lnTo>
                    <a:pt x="1771" y="160"/>
                  </a:lnTo>
                  <a:lnTo>
                    <a:pt x="1783" y="347"/>
                  </a:lnTo>
                  <a:lnTo>
                    <a:pt x="1810" y="495"/>
                  </a:lnTo>
                  <a:lnTo>
                    <a:pt x="1944" y="479"/>
                  </a:lnTo>
                  <a:lnTo>
                    <a:pt x="2055" y="339"/>
                  </a:lnTo>
                  <a:lnTo>
                    <a:pt x="2267" y="323"/>
                  </a:lnTo>
                  <a:lnTo>
                    <a:pt x="2417" y="251"/>
                  </a:lnTo>
                  <a:lnTo>
                    <a:pt x="2523" y="136"/>
                  </a:lnTo>
                  <a:lnTo>
                    <a:pt x="2665" y="12"/>
                  </a:lnTo>
                  <a:lnTo>
                    <a:pt x="2783" y="0"/>
                  </a:lnTo>
                  <a:lnTo>
                    <a:pt x="2787" y="275"/>
                  </a:lnTo>
                  <a:lnTo>
                    <a:pt x="2775" y="483"/>
                  </a:lnTo>
                  <a:lnTo>
                    <a:pt x="2704" y="658"/>
                  </a:lnTo>
                  <a:lnTo>
                    <a:pt x="2634" y="827"/>
                  </a:lnTo>
                  <a:lnTo>
                    <a:pt x="2503" y="795"/>
                  </a:lnTo>
                  <a:lnTo>
                    <a:pt x="2385" y="806"/>
                  </a:lnTo>
                  <a:lnTo>
                    <a:pt x="2278" y="771"/>
                  </a:lnTo>
                  <a:lnTo>
                    <a:pt x="2160" y="897"/>
                  </a:lnTo>
                  <a:lnTo>
                    <a:pt x="2022" y="972"/>
                  </a:lnTo>
                  <a:lnTo>
                    <a:pt x="1791" y="959"/>
                  </a:lnTo>
                  <a:lnTo>
                    <a:pt x="1633" y="833"/>
                  </a:lnTo>
                  <a:lnTo>
                    <a:pt x="1513" y="771"/>
                  </a:lnTo>
                  <a:lnTo>
                    <a:pt x="1275" y="857"/>
                  </a:lnTo>
                  <a:lnTo>
                    <a:pt x="1168" y="863"/>
                  </a:lnTo>
                  <a:lnTo>
                    <a:pt x="1074" y="804"/>
                  </a:lnTo>
                  <a:lnTo>
                    <a:pt x="810" y="623"/>
                  </a:lnTo>
                  <a:lnTo>
                    <a:pt x="637" y="734"/>
                  </a:lnTo>
                  <a:lnTo>
                    <a:pt x="590" y="841"/>
                  </a:lnTo>
                  <a:lnTo>
                    <a:pt x="447" y="863"/>
                  </a:lnTo>
                  <a:lnTo>
                    <a:pt x="402" y="968"/>
                  </a:lnTo>
                  <a:lnTo>
                    <a:pt x="267" y="1009"/>
                  </a:lnTo>
                  <a:lnTo>
                    <a:pt x="258" y="927"/>
                  </a:lnTo>
                  <a:lnTo>
                    <a:pt x="184" y="849"/>
                  </a:lnTo>
                  <a:lnTo>
                    <a:pt x="184" y="744"/>
                  </a:lnTo>
                  <a:lnTo>
                    <a:pt x="0" y="671"/>
                  </a:lnTo>
                  <a:lnTo>
                    <a:pt x="153" y="530"/>
                  </a:lnTo>
                  <a:lnTo>
                    <a:pt x="279" y="471"/>
                  </a:lnTo>
                  <a:lnTo>
                    <a:pt x="350" y="395"/>
                  </a:lnTo>
                  <a:lnTo>
                    <a:pt x="294" y="231"/>
                  </a:lnTo>
                  <a:lnTo>
                    <a:pt x="330" y="84"/>
                  </a:lnTo>
                  <a:lnTo>
                    <a:pt x="483" y="120"/>
                  </a:lnTo>
                  <a:lnTo>
                    <a:pt x="651" y="75"/>
                  </a:lnTo>
                  <a:lnTo>
                    <a:pt x="769" y="95"/>
                  </a:lnTo>
                  <a:lnTo>
                    <a:pt x="1011" y="323"/>
                  </a:lnTo>
                  <a:lnTo>
                    <a:pt x="1060" y="240"/>
                  </a:lnTo>
                  <a:lnTo>
                    <a:pt x="1155" y="216"/>
                  </a:lnTo>
                  <a:close/>
                </a:path>
              </a:pathLst>
            </a:custGeom>
            <a:solidFill>
              <a:srgbClr val="81B2D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auto">
            <a:xfrm>
              <a:off x="3129" y="1741"/>
              <a:ext cx="311" cy="184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319" y="229"/>
                </a:cxn>
                <a:cxn ang="0">
                  <a:pos x="599" y="64"/>
                </a:cxn>
                <a:cxn ang="0">
                  <a:pos x="753" y="1"/>
                </a:cxn>
                <a:cxn ang="0">
                  <a:pos x="824" y="0"/>
                </a:cxn>
                <a:cxn ang="0">
                  <a:pos x="858" y="124"/>
                </a:cxn>
                <a:cxn ang="0">
                  <a:pos x="645" y="332"/>
                </a:cxn>
                <a:cxn ang="0">
                  <a:pos x="850" y="392"/>
                </a:cxn>
                <a:cxn ang="0">
                  <a:pos x="998" y="388"/>
                </a:cxn>
                <a:cxn ang="0">
                  <a:pos x="1177" y="512"/>
                </a:cxn>
                <a:cxn ang="0">
                  <a:pos x="1239" y="388"/>
                </a:cxn>
                <a:cxn ang="0">
                  <a:pos x="1181" y="184"/>
                </a:cxn>
                <a:cxn ang="0">
                  <a:pos x="1271" y="120"/>
                </a:cxn>
                <a:cxn ang="0">
                  <a:pos x="1477" y="229"/>
                </a:cxn>
                <a:cxn ang="0">
                  <a:pos x="1717" y="237"/>
                </a:cxn>
                <a:cxn ang="0">
                  <a:pos x="2052" y="282"/>
                </a:cxn>
                <a:cxn ang="0">
                  <a:pos x="2046" y="468"/>
                </a:cxn>
                <a:cxn ang="0">
                  <a:pos x="2076" y="629"/>
                </a:cxn>
                <a:cxn ang="0">
                  <a:pos x="1927" y="644"/>
                </a:cxn>
                <a:cxn ang="0">
                  <a:pos x="1751" y="799"/>
                </a:cxn>
                <a:cxn ang="0">
                  <a:pos x="1624" y="937"/>
                </a:cxn>
                <a:cxn ang="0">
                  <a:pos x="1436" y="1030"/>
                </a:cxn>
                <a:cxn ang="0">
                  <a:pos x="1166" y="1053"/>
                </a:cxn>
                <a:cxn ang="0">
                  <a:pos x="1028" y="1229"/>
                </a:cxn>
                <a:cxn ang="0">
                  <a:pos x="858" y="1247"/>
                </a:cxn>
                <a:cxn ang="0">
                  <a:pos x="825" y="1064"/>
                </a:cxn>
                <a:cxn ang="0">
                  <a:pos x="810" y="829"/>
                </a:cxn>
                <a:cxn ang="0">
                  <a:pos x="767" y="694"/>
                </a:cxn>
                <a:cxn ang="0">
                  <a:pos x="588" y="824"/>
                </a:cxn>
                <a:cxn ang="0">
                  <a:pos x="465" y="950"/>
                </a:cxn>
                <a:cxn ang="0">
                  <a:pos x="306" y="1038"/>
                </a:cxn>
                <a:cxn ang="0">
                  <a:pos x="215" y="934"/>
                </a:cxn>
                <a:cxn ang="0">
                  <a:pos x="111" y="962"/>
                </a:cxn>
                <a:cxn ang="0">
                  <a:pos x="43" y="899"/>
                </a:cxn>
                <a:cxn ang="0">
                  <a:pos x="58" y="689"/>
                </a:cxn>
                <a:cxn ang="0">
                  <a:pos x="0" y="470"/>
                </a:cxn>
                <a:cxn ang="0">
                  <a:pos x="83" y="388"/>
                </a:cxn>
                <a:cxn ang="0">
                  <a:pos x="116" y="184"/>
                </a:cxn>
              </a:cxnLst>
              <a:rect l="0" t="0" r="r" b="b"/>
              <a:pathLst>
                <a:path w="2076" h="1247">
                  <a:moveTo>
                    <a:pt x="116" y="184"/>
                  </a:moveTo>
                  <a:lnTo>
                    <a:pt x="319" y="229"/>
                  </a:lnTo>
                  <a:lnTo>
                    <a:pt x="599" y="64"/>
                  </a:lnTo>
                  <a:lnTo>
                    <a:pt x="753" y="1"/>
                  </a:lnTo>
                  <a:lnTo>
                    <a:pt x="824" y="0"/>
                  </a:lnTo>
                  <a:lnTo>
                    <a:pt x="858" y="124"/>
                  </a:lnTo>
                  <a:lnTo>
                    <a:pt x="645" y="332"/>
                  </a:lnTo>
                  <a:lnTo>
                    <a:pt x="850" y="392"/>
                  </a:lnTo>
                  <a:lnTo>
                    <a:pt x="998" y="388"/>
                  </a:lnTo>
                  <a:lnTo>
                    <a:pt x="1177" y="512"/>
                  </a:lnTo>
                  <a:lnTo>
                    <a:pt x="1239" y="388"/>
                  </a:lnTo>
                  <a:lnTo>
                    <a:pt x="1181" y="184"/>
                  </a:lnTo>
                  <a:lnTo>
                    <a:pt x="1271" y="120"/>
                  </a:lnTo>
                  <a:lnTo>
                    <a:pt x="1477" y="229"/>
                  </a:lnTo>
                  <a:lnTo>
                    <a:pt x="1717" y="237"/>
                  </a:lnTo>
                  <a:lnTo>
                    <a:pt x="2052" y="282"/>
                  </a:lnTo>
                  <a:lnTo>
                    <a:pt x="2046" y="468"/>
                  </a:lnTo>
                  <a:lnTo>
                    <a:pt x="2076" y="629"/>
                  </a:lnTo>
                  <a:lnTo>
                    <a:pt x="1927" y="644"/>
                  </a:lnTo>
                  <a:lnTo>
                    <a:pt x="1751" y="799"/>
                  </a:lnTo>
                  <a:lnTo>
                    <a:pt x="1624" y="937"/>
                  </a:lnTo>
                  <a:lnTo>
                    <a:pt x="1436" y="1030"/>
                  </a:lnTo>
                  <a:lnTo>
                    <a:pt x="1166" y="1053"/>
                  </a:lnTo>
                  <a:lnTo>
                    <a:pt x="1028" y="1229"/>
                  </a:lnTo>
                  <a:lnTo>
                    <a:pt x="858" y="1247"/>
                  </a:lnTo>
                  <a:lnTo>
                    <a:pt x="825" y="1064"/>
                  </a:lnTo>
                  <a:lnTo>
                    <a:pt x="810" y="829"/>
                  </a:lnTo>
                  <a:lnTo>
                    <a:pt x="767" y="694"/>
                  </a:lnTo>
                  <a:lnTo>
                    <a:pt x="588" y="824"/>
                  </a:lnTo>
                  <a:lnTo>
                    <a:pt x="465" y="950"/>
                  </a:lnTo>
                  <a:lnTo>
                    <a:pt x="306" y="1038"/>
                  </a:lnTo>
                  <a:lnTo>
                    <a:pt x="215" y="934"/>
                  </a:lnTo>
                  <a:lnTo>
                    <a:pt x="111" y="962"/>
                  </a:lnTo>
                  <a:lnTo>
                    <a:pt x="43" y="899"/>
                  </a:lnTo>
                  <a:lnTo>
                    <a:pt x="58" y="689"/>
                  </a:lnTo>
                  <a:lnTo>
                    <a:pt x="0" y="470"/>
                  </a:lnTo>
                  <a:lnTo>
                    <a:pt x="83" y="388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auto">
            <a:xfrm>
              <a:off x="3147" y="1642"/>
              <a:ext cx="289" cy="175"/>
            </a:xfrm>
            <a:custGeom>
              <a:avLst/>
              <a:gdLst/>
              <a:ahLst/>
              <a:cxnLst>
                <a:cxn ang="0">
                  <a:pos x="1742" y="233"/>
                </a:cxn>
                <a:cxn ang="0">
                  <a:pos x="1579" y="143"/>
                </a:cxn>
                <a:cxn ang="0">
                  <a:pos x="1329" y="173"/>
                </a:cxn>
                <a:cxn ang="0">
                  <a:pos x="1092" y="143"/>
                </a:cxn>
                <a:cxn ang="0">
                  <a:pos x="940" y="53"/>
                </a:cxn>
                <a:cxn ang="0">
                  <a:pos x="778" y="0"/>
                </a:cxn>
                <a:cxn ang="0">
                  <a:pos x="697" y="43"/>
                </a:cxn>
                <a:cxn ang="0">
                  <a:pos x="555" y="29"/>
                </a:cxn>
                <a:cxn ang="0">
                  <a:pos x="439" y="203"/>
                </a:cxn>
                <a:cxn ang="0">
                  <a:pos x="306" y="414"/>
                </a:cxn>
                <a:cxn ang="0">
                  <a:pos x="150" y="666"/>
                </a:cxn>
                <a:cxn ang="0">
                  <a:pos x="30" y="687"/>
                </a:cxn>
                <a:cxn ang="0">
                  <a:pos x="0" y="853"/>
                </a:cxn>
                <a:cxn ang="0">
                  <a:pos x="201" y="897"/>
                </a:cxn>
                <a:cxn ang="0">
                  <a:pos x="487" y="732"/>
                </a:cxn>
                <a:cxn ang="0">
                  <a:pos x="630" y="672"/>
                </a:cxn>
                <a:cxn ang="0">
                  <a:pos x="708" y="667"/>
                </a:cxn>
                <a:cxn ang="0">
                  <a:pos x="738" y="793"/>
                </a:cxn>
                <a:cxn ang="0">
                  <a:pos x="526" y="1002"/>
                </a:cxn>
                <a:cxn ang="0">
                  <a:pos x="738" y="1062"/>
                </a:cxn>
                <a:cxn ang="0">
                  <a:pos x="881" y="1057"/>
                </a:cxn>
                <a:cxn ang="0">
                  <a:pos x="1058" y="1182"/>
                </a:cxn>
                <a:cxn ang="0">
                  <a:pos x="1122" y="1057"/>
                </a:cxn>
                <a:cxn ang="0">
                  <a:pos x="1063" y="853"/>
                </a:cxn>
                <a:cxn ang="0">
                  <a:pos x="1152" y="788"/>
                </a:cxn>
                <a:cxn ang="0">
                  <a:pos x="1358" y="897"/>
                </a:cxn>
                <a:cxn ang="0">
                  <a:pos x="1609" y="907"/>
                </a:cxn>
                <a:cxn ang="0">
                  <a:pos x="1934" y="952"/>
                </a:cxn>
                <a:cxn ang="0">
                  <a:pos x="1919" y="823"/>
                </a:cxn>
                <a:cxn ang="0">
                  <a:pos x="1870" y="682"/>
                </a:cxn>
                <a:cxn ang="0">
                  <a:pos x="1815" y="442"/>
                </a:cxn>
                <a:cxn ang="0">
                  <a:pos x="1742" y="233"/>
                </a:cxn>
              </a:cxnLst>
              <a:rect l="0" t="0" r="r" b="b"/>
              <a:pathLst>
                <a:path w="1934" h="1182">
                  <a:moveTo>
                    <a:pt x="1742" y="233"/>
                  </a:moveTo>
                  <a:lnTo>
                    <a:pt x="1579" y="143"/>
                  </a:lnTo>
                  <a:lnTo>
                    <a:pt x="1329" y="173"/>
                  </a:lnTo>
                  <a:lnTo>
                    <a:pt x="1092" y="143"/>
                  </a:lnTo>
                  <a:lnTo>
                    <a:pt x="940" y="53"/>
                  </a:lnTo>
                  <a:lnTo>
                    <a:pt x="778" y="0"/>
                  </a:lnTo>
                  <a:lnTo>
                    <a:pt x="697" y="43"/>
                  </a:lnTo>
                  <a:lnTo>
                    <a:pt x="555" y="29"/>
                  </a:lnTo>
                  <a:lnTo>
                    <a:pt x="439" y="203"/>
                  </a:lnTo>
                  <a:lnTo>
                    <a:pt x="306" y="414"/>
                  </a:lnTo>
                  <a:lnTo>
                    <a:pt x="150" y="666"/>
                  </a:lnTo>
                  <a:lnTo>
                    <a:pt x="30" y="687"/>
                  </a:lnTo>
                  <a:lnTo>
                    <a:pt x="0" y="853"/>
                  </a:lnTo>
                  <a:lnTo>
                    <a:pt x="201" y="897"/>
                  </a:lnTo>
                  <a:lnTo>
                    <a:pt x="487" y="732"/>
                  </a:lnTo>
                  <a:lnTo>
                    <a:pt x="630" y="672"/>
                  </a:lnTo>
                  <a:lnTo>
                    <a:pt x="708" y="667"/>
                  </a:lnTo>
                  <a:lnTo>
                    <a:pt x="738" y="793"/>
                  </a:lnTo>
                  <a:lnTo>
                    <a:pt x="526" y="1002"/>
                  </a:lnTo>
                  <a:lnTo>
                    <a:pt x="738" y="1062"/>
                  </a:lnTo>
                  <a:lnTo>
                    <a:pt x="881" y="1057"/>
                  </a:lnTo>
                  <a:lnTo>
                    <a:pt x="1058" y="1182"/>
                  </a:lnTo>
                  <a:lnTo>
                    <a:pt x="1122" y="1057"/>
                  </a:lnTo>
                  <a:lnTo>
                    <a:pt x="1063" y="853"/>
                  </a:lnTo>
                  <a:lnTo>
                    <a:pt x="1152" y="788"/>
                  </a:lnTo>
                  <a:lnTo>
                    <a:pt x="1358" y="897"/>
                  </a:lnTo>
                  <a:lnTo>
                    <a:pt x="1609" y="907"/>
                  </a:lnTo>
                  <a:lnTo>
                    <a:pt x="1934" y="952"/>
                  </a:lnTo>
                  <a:lnTo>
                    <a:pt x="1919" y="823"/>
                  </a:lnTo>
                  <a:lnTo>
                    <a:pt x="1870" y="682"/>
                  </a:lnTo>
                  <a:lnTo>
                    <a:pt x="1815" y="442"/>
                  </a:lnTo>
                  <a:lnTo>
                    <a:pt x="1742" y="233"/>
                  </a:lnTo>
                  <a:close/>
                </a:path>
              </a:pathLst>
            </a:custGeom>
            <a:solidFill>
              <a:srgbClr val="A4CF87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auto">
            <a:xfrm>
              <a:off x="1017" y="802"/>
              <a:ext cx="486" cy="543"/>
            </a:xfrm>
            <a:custGeom>
              <a:avLst/>
              <a:gdLst/>
              <a:ahLst/>
              <a:cxnLst>
                <a:cxn ang="0">
                  <a:pos x="2316" y="170"/>
                </a:cxn>
                <a:cxn ang="0">
                  <a:pos x="2108" y="409"/>
                </a:cxn>
                <a:cxn ang="0">
                  <a:pos x="1784" y="524"/>
                </a:cxn>
                <a:cxn ang="0">
                  <a:pos x="1286" y="644"/>
                </a:cxn>
                <a:cxn ang="0">
                  <a:pos x="1123" y="853"/>
                </a:cxn>
                <a:cxn ang="0">
                  <a:pos x="739" y="679"/>
                </a:cxn>
                <a:cxn ang="0">
                  <a:pos x="369" y="584"/>
                </a:cxn>
                <a:cxn ang="0">
                  <a:pos x="5" y="499"/>
                </a:cxn>
                <a:cxn ang="0">
                  <a:pos x="104" y="763"/>
                </a:cxn>
                <a:cxn ang="0">
                  <a:pos x="325" y="978"/>
                </a:cxn>
                <a:cxn ang="0">
                  <a:pos x="409" y="1332"/>
                </a:cxn>
                <a:cxn ang="0">
                  <a:pos x="542" y="1592"/>
                </a:cxn>
                <a:cxn ang="0">
                  <a:pos x="779" y="1700"/>
                </a:cxn>
                <a:cxn ang="0">
                  <a:pos x="1123" y="1861"/>
                </a:cxn>
                <a:cxn ang="0">
                  <a:pos x="1222" y="2219"/>
                </a:cxn>
                <a:cxn ang="0">
                  <a:pos x="1227" y="2948"/>
                </a:cxn>
                <a:cxn ang="0">
                  <a:pos x="1360" y="3247"/>
                </a:cxn>
                <a:cxn ang="0">
                  <a:pos x="1493" y="3506"/>
                </a:cxn>
                <a:cxn ang="0">
                  <a:pos x="1739" y="3681"/>
                </a:cxn>
                <a:cxn ang="0">
                  <a:pos x="1922" y="3187"/>
                </a:cxn>
                <a:cxn ang="0">
                  <a:pos x="2261" y="3357"/>
                </a:cxn>
                <a:cxn ang="0">
                  <a:pos x="2448" y="3247"/>
                </a:cxn>
                <a:cxn ang="0">
                  <a:pos x="2542" y="2893"/>
                </a:cxn>
                <a:cxn ang="0">
                  <a:pos x="2956" y="2788"/>
                </a:cxn>
                <a:cxn ang="0">
                  <a:pos x="3176" y="2333"/>
                </a:cxn>
                <a:cxn ang="0">
                  <a:pos x="3069" y="2139"/>
                </a:cxn>
                <a:cxn ang="0">
                  <a:pos x="2779" y="1665"/>
                </a:cxn>
                <a:cxn ang="0">
                  <a:pos x="2631" y="1382"/>
                </a:cxn>
                <a:cxn ang="0">
                  <a:pos x="2892" y="748"/>
                </a:cxn>
                <a:cxn ang="0">
                  <a:pos x="2809" y="494"/>
                </a:cxn>
                <a:cxn ang="0">
                  <a:pos x="2641" y="155"/>
                </a:cxn>
                <a:cxn ang="0">
                  <a:pos x="2405" y="35"/>
                </a:cxn>
              </a:cxnLst>
              <a:rect l="0" t="0" r="r" b="b"/>
              <a:pathLst>
                <a:path w="3244" h="3681">
                  <a:moveTo>
                    <a:pt x="2227" y="35"/>
                  </a:moveTo>
                  <a:lnTo>
                    <a:pt x="2316" y="170"/>
                  </a:lnTo>
                  <a:lnTo>
                    <a:pt x="2168" y="284"/>
                  </a:lnTo>
                  <a:lnTo>
                    <a:pt x="2108" y="409"/>
                  </a:lnTo>
                  <a:lnTo>
                    <a:pt x="1902" y="404"/>
                  </a:lnTo>
                  <a:lnTo>
                    <a:pt x="1784" y="524"/>
                  </a:lnTo>
                  <a:lnTo>
                    <a:pt x="1546" y="614"/>
                  </a:lnTo>
                  <a:lnTo>
                    <a:pt x="1286" y="644"/>
                  </a:lnTo>
                  <a:lnTo>
                    <a:pt x="1093" y="703"/>
                  </a:lnTo>
                  <a:lnTo>
                    <a:pt x="1123" y="853"/>
                  </a:lnTo>
                  <a:lnTo>
                    <a:pt x="1020" y="918"/>
                  </a:lnTo>
                  <a:lnTo>
                    <a:pt x="739" y="679"/>
                  </a:lnTo>
                  <a:lnTo>
                    <a:pt x="473" y="733"/>
                  </a:lnTo>
                  <a:lnTo>
                    <a:pt x="369" y="584"/>
                  </a:lnTo>
                  <a:lnTo>
                    <a:pt x="143" y="614"/>
                  </a:lnTo>
                  <a:lnTo>
                    <a:pt x="5" y="499"/>
                  </a:lnTo>
                  <a:lnTo>
                    <a:pt x="0" y="614"/>
                  </a:lnTo>
                  <a:lnTo>
                    <a:pt x="104" y="763"/>
                  </a:lnTo>
                  <a:lnTo>
                    <a:pt x="266" y="808"/>
                  </a:lnTo>
                  <a:lnTo>
                    <a:pt x="325" y="978"/>
                  </a:lnTo>
                  <a:lnTo>
                    <a:pt x="290" y="1157"/>
                  </a:lnTo>
                  <a:lnTo>
                    <a:pt x="409" y="1332"/>
                  </a:lnTo>
                  <a:lnTo>
                    <a:pt x="424" y="1517"/>
                  </a:lnTo>
                  <a:lnTo>
                    <a:pt x="542" y="1592"/>
                  </a:lnTo>
                  <a:lnTo>
                    <a:pt x="768" y="1562"/>
                  </a:lnTo>
                  <a:lnTo>
                    <a:pt x="779" y="1700"/>
                  </a:lnTo>
                  <a:lnTo>
                    <a:pt x="916" y="1780"/>
                  </a:lnTo>
                  <a:lnTo>
                    <a:pt x="1123" y="1861"/>
                  </a:lnTo>
                  <a:lnTo>
                    <a:pt x="1103" y="2021"/>
                  </a:lnTo>
                  <a:lnTo>
                    <a:pt x="1222" y="2219"/>
                  </a:lnTo>
                  <a:lnTo>
                    <a:pt x="1271" y="2424"/>
                  </a:lnTo>
                  <a:lnTo>
                    <a:pt x="1227" y="2948"/>
                  </a:lnTo>
                  <a:lnTo>
                    <a:pt x="1345" y="3117"/>
                  </a:lnTo>
                  <a:lnTo>
                    <a:pt x="1360" y="3247"/>
                  </a:lnTo>
                  <a:lnTo>
                    <a:pt x="1271" y="3372"/>
                  </a:lnTo>
                  <a:lnTo>
                    <a:pt x="1493" y="3506"/>
                  </a:lnTo>
                  <a:lnTo>
                    <a:pt x="1591" y="3671"/>
                  </a:lnTo>
                  <a:lnTo>
                    <a:pt x="1739" y="3681"/>
                  </a:lnTo>
                  <a:lnTo>
                    <a:pt x="1769" y="3367"/>
                  </a:lnTo>
                  <a:lnTo>
                    <a:pt x="1922" y="3187"/>
                  </a:lnTo>
                  <a:lnTo>
                    <a:pt x="2079" y="3192"/>
                  </a:lnTo>
                  <a:lnTo>
                    <a:pt x="2261" y="3357"/>
                  </a:lnTo>
                  <a:lnTo>
                    <a:pt x="2380" y="3367"/>
                  </a:lnTo>
                  <a:lnTo>
                    <a:pt x="2448" y="3247"/>
                  </a:lnTo>
                  <a:lnTo>
                    <a:pt x="2463" y="3072"/>
                  </a:lnTo>
                  <a:lnTo>
                    <a:pt x="2542" y="2893"/>
                  </a:lnTo>
                  <a:lnTo>
                    <a:pt x="2685" y="2773"/>
                  </a:lnTo>
                  <a:lnTo>
                    <a:pt x="2956" y="2788"/>
                  </a:lnTo>
                  <a:lnTo>
                    <a:pt x="3244" y="2766"/>
                  </a:lnTo>
                  <a:lnTo>
                    <a:pt x="3176" y="2333"/>
                  </a:lnTo>
                  <a:lnTo>
                    <a:pt x="3216" y="2217"/>
                  </a:lnTo>
                  <a:lnTo>
                    <a:pt x="3069" y="2139"/>
                  </a:lnTo>
                  <a:lnTo>
                    <a:pt x="2809" y="1906"/>
                  </a:lnTo>
                  <a:lnTo>
                    <a:pt x="2779" y="1665"/>
                  </a:lnTo>
                  <a:lnTo>
                    <a:pt x="2685" y="1557"/>
                  </a:lnTo>
                  <a:lnTo>
                    <a:pt x="2631" y="1382"/>
                  </a:lnTo>
                  <a:lnTo>
                    <a:pt x="2700" y="1003"/>
                  </a:lnTo>
                  <a:lnTo>
                    <a:pt x="2892" y="748"/>
                  </a:lnTo>
                  <a:lnTo>
                    <a:pt x="2804" y="614"/>
                  </a:lnTo>
                  <a:lnTo>
                    <a:pt x="2809" y="494"/>
                  </a:lnTo>
                  <a:lnTo>
                    <a:pt x="2567" y="409"/>
                  </a:lnTo>
                  <a:lnTo>
                    <a:pt x="2641" y="155"/>
                  </a:lnTo>
                  <a:lnTo>
                    <a:pt x="2552" y="0"/>
                  </a:lnTo>
                  <a:lnTo>
                    <a:pt x="2405" y="35"/>
                  </a:lnTo>
                  <a:lnTo>
                    <a:pt x="2227" y="35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9" name="CaixaDeTexto 198"/>
          <p:cNvSpPr txBox="1"/>
          <p:nvPr/>
        </p:nvSpPr>
        <p:spPr>
          <a:xfrm>
            <a:off x="5515844" y="3776115"/>
            <a:ext cx="18405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10 PCH – 124 MW</a:t>
            </a:r>
          </a:p>
        </p:txBody>
      </p:sp>
      <p:sp>
        <p:nvSpPr>
          <p:cNvPr id="200" name="Elipse 199"/>
          <p:cNvSpPr>
            <a:spLocks noChangeAspect="1"/>
          </p:cNvSpPr>
          <p:nvPr/>
        </p:nvSpPr>
        <p:spPr>
          <a:xfrm>
            <a:off x="4773264" y="399884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1" name="Conector angulado 200"/>
          <p:cNvCxnSpPr>
            <a:stCxn id="200" idx="6"/>
            <a:endCxn id="199" idx="1"/>
          </p:cNvCxnSpPr>
          <p:nvPr/>
        </p:nvCxnSpPr>
        <p:spPr>
          <a:xfrm flipV="1">
            <a:off x="4886736" y="3930004"/>
            <a:ext cx="629108" cy="12557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aixaDeTexto 201"/>
          <p:cNvSpPr txBox="1"/>
          <p:nvPr/>
        </p:nvSpPr>
        <p:spPr>
          <a:xfrm>
            <a:off x="5184823" y="4591691"/>
            <a:ext cx="18231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10 PCH – 102 MW</a:t>
            </a:r>
          </a:p>
        </p:txBody>
      </p:sp>
      <p:sp>
        <p:nvSpPr>
          <p:cNvPr id="203" name="Elipse 202"/>
          <p:cNvSpPr>
            <a:spLocks noChangeAspect="1"/>
          </p:cNvSpPr>
          <p:nvPr/>
        </p:nvSpPr>
        <p:spPr>
          <a:xfrm>
            <a:off x="4711732" y="4899948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4" name="Conector angulado 203"/>
          <p:cNvCxnSpPr>
            <a:cxnSpLocks/>
            <a:stCxn id="203" idx="6"/>
            <a:endCxn id="202" idx="1"/>
          </p:cNvCxnSpPr>
          <p:nvPr/>
        </p:nvCxnSpPr>
        <p:spPr>
          <a:xfrm flipV="1">
            <a:off x="4825204" y="4745580"/>
            <a:ext cx="359619" cy="211104"/>
          </a:xfrm>
          <a:prstGeom prst="bentConnector3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CaixaDeTexto 204"/>
          <p:cNvSpPr txBox="1"/>
          <p:nvPr/>
        </p:nvSpPr>
        <p:spPr>
          <a:xfrm>
            <a:off x="435255" y="1535103"/>
            <a:ext cx="17072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6 PCH – 158 MW</a:t>
            </a:r>
          </a:p>
        </p:txBody>
      </p:sp>
      <p:sp>
        <p:nvSpPr>
          <p:cNvPr id="206" name="Elipse 205"/>
          <p:cNvSpPr>
            <a:spLocks noChangeAspect="1"/>
          </p:cNvSpPr>
          <p:nvPr/>
        </p:nvSpPr>
        <p:spPr>
          <a:xfrm>
            <a:off x="2142483" y="2877706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7" name="Conector angulado 206"/>
          <p:cNvCxnSpPr>
            <a:cxnSpLocks/>
            <a:stCxn id="206" idx="0"/>
            <a:endCxn id="205" idx="3"/>
          </p:cNvCxnSpPr>
          <p:nvPr/>
        </p:nvCxnSpPr>
        <p:spPr>
          <a:xfrm rot="16200000" flipV="1">
            <a:off x="1576494" y="2254981"/>
            <a:ext cx="1188714" cy="56736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CaixaDeTexto 207"/>
          <p:cNvSpPr txBox="1"/>
          <p:nvPr/>
        </p:nvSpPr>
        <p:spPr>
          <a:xfrm>
            <a:off x="374933" y="4360774"/>
            <a:ext cx="19796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90 PCH – 1.253 MW</a:t>
            </a:r>
          </a:p>
        </p:txBody>
      </p:sp>
      <p:sp>
        <p:nvSpPr>
          <p:cNvPr id="209" name="Elipse 208"/>
          <p:cNvSpPr>
            <a:spLocks noChangeAspect="1"/>
          </p:cNvSpPr>
          <p:nvPr/>
        </p:nvSpPr>
        <p:spPr>
          <a:xfrm>
            <a:off x="2950987" y="4320000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0" name="Conector angulado 209"/>
          <p:cNvCxnSpPr>
            <a:cxnSpLocks/>
            <a:stCxn id="209" idx="2"/>
            <a:endCxn id="208" idx="3"/>
          </p:cNvCxnSpPr>
          <p:nvPr/>
        </p:nvCxnSpPr>
        <p:spPr>
          <a:xfrm rot="10800000" flipV="1">
            <a:off x="2354571" y="4376735"/>
            <a:ext cx="596416" cy="13792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CaixaDeTexto 210"/>
          <p:cNvSpPr txBox="1"/>
          <p:nvPr/>
        </p:nvSpPr>
        <p:spPr>
          <a:xfrm>
            <a:off x="739391" y="5237270"/>
            <a:ext cx="17880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28 PCH – 385 MW</a:t>
            </a:r>
          </a:p>
        </p:txBody>
      </p:sp>
      <p:sp>
        <p:nvSpPr>
          <p:cNvPr id="212" name="Elipse 211"/>
          <p:cNvSpPr>
            <a:spLocks noChangeAspect="1"/>
          </p:cNvSpPr>
          <p:nvPr/>
        </p:nvSpPr>
        <p:spPr>
          <a:xfrm>
            <a:off x="3118182" y="5066926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3" name="Conector angulado 212"/>
          <p:cNvCxnSpPr>
            <a:cxnSpLocks/>
            <a:stCxn id="212" idx="2"/>
            <a:endCxn id="211" idx="3"/>
          </p:cNvCxnSpPr>
          <p:nvPr/>
        </p:nvCxnSpPr>
        <p:spPr>
          <a:xfrm rot="10800000" flipV="1">
            <a:off x="2527426" y="5123662"/>
            <a:ext cx="590756" cy="37521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CaixaDeTexto 213"/>
          <p:cNvSpPr txBox="1"/>
          <p:nvPr/>
        </p:nvSpPr>
        <p:spPr>
          <a:xfrm>
            <a:off x="5308274" y="4178977"/>
            <a:ext cx="19409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88 PCH – 1.232 MW</a:t>
            </a:r>
          </a:p>
        </p:txBody>
      </p:sp>
      <p:sp>
        <p:nvSpPr>
          <p:cNvPr id="215" name="Elipse 214"/>
          <p:cNvSpPr>
            <a:spLocks noChangeAspect="1"/>
          </p:cNvSpPr>
          <p:nvPr/>
        </p:nvSpPr>
        <p:spPr>
          <a:xfrm>
            <a:off x="4335087" y="4768524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6" name="Conector angulado 215"/>
          <p:cNvCxnSpPr>
            <a:stCxn id="215" idx="0"/>
            <a:endCxn id="214" idx="1"/>
          </p:cNvCxnSpPr>
          <p:nvPr/>
        </p:nvCxnSpPr>
        <p:spPr>
          <a:xfrm rot="5400000" flipH="1" flipV="1">
            <a:off x="4632219" y="4092470"/>
            <a:ext cx="435658" cy="916451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CaixaDeTexto 216"/>
          <p:cNvSpPr txBox="1"/>
          <p:nvPr/>
        </p:nvSpPr>
        <p:spPr>
          <a:xfrm>
            <a:off x="472701" y="5858304"/>
            <a:ext cx="21066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113 PCH – 1.270 MW</a:t>
            </a:r>
          </a:p>
        </p:txBody>
      </p:sp>
      <p:sp>
        <p:nvSpPr>
          <p:cNvPr id="218" name="Elipse 217"/>
          <p:cNvSpPr>
            <a:spLocks noChangeAspect="1"/>
          </p:cNvSpPr>
          <p:nvPr/>
        </p:nvSpPr>
        <p:spPr>
          <a:xfrm>
            <a:off x="3364707" y="5429599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9" name="Conector angulado 218"/>
          <p:cNvCxnSpPr>
            <a:cxnSpLocks/>
            <a:stCxn id="218" idx="2"/>
            <a:endCxn id="217" idx="3"/>
          </p:cNvCxnSpPr>
          <p:nvPr/>
        </p:nvCxnSpPr>
        <p:spPr>
          <a:xfrm rot="10800000" flipV="1">
            <a:off x="2579381" y="5486335"/>
            <a:ext cx="785326" cy="52585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CaixaDeTexto 219"/>
          <p:cNvSpPr txBox="1"/>
          <p:nvPr/>
        </p:nvSpPr>
        <p:spPr>
          <a:xfrm>
            <a:off x="473317" y="6375912"/>
            <a:ext cx="18498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71 PCH – 839 MW</a:t>
            </a:r>
          </a:p>
        </p:txBody>
      </p:sp>
      <p:sp>
        <p:nvSpPr>
          <p:cNvPr id="221" name="Elipse 220"/>
          <p:cNvSpPr>
            <a:spLocks noChangeAspect="1"/>
          </p:cNvSpPr>
          <p:nvPr/>
        </p:nvSpPr>
        <p:spPr>
          <a:xfrm>
            <a:off x="3078530" y="6142135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2" name="Conector angulado 221"/>
          <p:cNvCxnSpPr>
            <a:stCxn id="221" idx="2"/>
            <a:endCxn id="220" idx="3"/>
          </p:cNvCxnSpPr>
          <p:nvPr/>
        </p:nvCxnSpPr>
        <p:spPr>
          <a:xfrm rot="10800000" flipV="1">
            <a:off x="2323180" y="6198871"/>
            <a:ext cx="755350" cy="3309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CaixaDeTexto 222"/>
          <p:cNvSpPr txBox="1"/>
          <p:nvPr/>
        </p:nvSpPr>
        <p:spPr>
          <a:xfrm>
            <a:off x="4052254" y="5837073"/>
            <a:ext cx="20134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90 PCH – 1.189 MW</a:t>
            </a:r>
          </a:p>
        </p:txBody>
      </p:sp>
      <p:sp>
        <p:nvSpPr>
          <p:cNvPr id="224" name="Elipse 223"/>
          <p:cNvSpPr>
            <a:spLocks noChangeAspect="1"/>
          </p:cNvSpPr>
          <p:nvPr/>
        </p:nvSpPr>
        <p:spPr>
          <a:xfrm>
            <a:off x="3571311" y="5761504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5" name="Conector angulado 224"/>
          <p:cNvCxnSpPr>
            <a:cxnSpLocks/>
            <a:stCxn id="224" idx="6"/>
            <a:endCxn id="223" idx="1"/>
          </p:cNvCxnSpPr>
          <p:nvPr/>
        </p:nvCxnSpPr>
        <p:spPr>
          <a:xfrm>
            <a:off x="3684783" y="5818240"/>
            <a:ext cx="367471" cy="17272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CaixaDeTexto 225"/>
          <p:cNvSpPr txBox="1"/>
          <p:nvPr/>
        </p:nvSpPr>
        <p:spPr>
          <a:xfrm>
            <a:off x="4939610" y="5001725"/>
            <a:ext cx="1824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24 PCH – 298 MW</a:t>
            </a:r>
          </a:p>
        </p:txBody>
      </p:sp>
      <p:sp>
        <p:nvSpPr>
          <p:cNvPr id="227" name="Elipse 226"/>
          <p:cNvSpPr>
            <a:spLocks noChangeAspect="1"/>
          </p:cNvSpPr>
          <p:nvPr/>
        </p:nvSpPr>
        <p:spPr>
          <a:xfrm>
            <a:off x="4547776" y="5146521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8" name="Conector angulado 227"/>
          <p:cNvCxnSpPr>
            <a:stCxn id="227" idx="6"/>
            <a:endCxn id="226" idx="1"/>
          </p:cNvCxnSpPr>
          <p:nvPr/>
        </p:nvCxnSpPr>
        <p:spPr>
          <a:xfrm flipV="1">
            <a:off x="4661248" y="5155614"/>
            <a:ext cx="278362" cy="4764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CaixaDeTexto 228"/>
          <p:cNvSpPr txBox="1"/>
          <p:nvPr/>
        </p:nvSpPr>
        <p:spPr>
          <a:xfrm>
            <a:off x="435256" y="4851867"/>
            <a:ext cx="19662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83 PCH – 1.521 MW</a:t>
            </a:r>
          </a:p>
        </p:txBody>
      </p:sp>
      <p:sp>
        <p:nvSpPr>
          <p:cNvPr id="230" name="Elipse 229"/>
          <p:cNvSpPr>
            <a:spLocks noChangeAspect="1"/>
          </p:cNvSpPr>
          <p:nvPr/>
        </p:nvSpPr>
        <p:spPr>
          <a:xfrm>
            <a:off x="3530414" y="4535365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1" name="Conector angulado 230"/>
          <p:cNvCxnSpPr>
            <a:cxnSpLocks/>
            <a:stCxn id="230" idx="2"/>
            <a:endCxn id="229" idx="3"/>
          </p:cNvCxnSpPr>
          <p:nvPr/>
        </p:nvCxnSpPr>
        <p:spPr>
          <a:xfrm rot="10800000" flipV="1">
            <a:off x="2401492" y="4592100"/>
            <a:ext cx="1128922" cy="41365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tângulo 231"/>
          <p:cNvSpPr/>
          <p:nvPr/>
        </p:nvSpPr>
        <p:spPr>
          <a:xfrm>
            <a:off x="8076896" y="1954286"/>
            <a:ext cx="3785011" cy="4391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3" name="CaixaDeTexto 232"/>
          <p:cNvSpPr txBox="1"/>
          <p:nvPr/>
        </p:nvSpPr>
        <p:spPr>
          <a:xfrm>
            <a:off x="8194044" y="1925721"/>
            <a:ext cx="36678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57E4E"/>
                </a:solidFill>
                <a:latin typeface="Montserrat" pitchFamily="2" charset="77"/>
              </a:rPr>
              <a:t>PROJETOS EM DESENVOLVIMENTO</a:t>
            </a:r>
          </a:p>
          <a:p>
            <a:r>
              <a:rPr lang="pt-BR" b="1" dirty="0">
                <a:solidFill>
                  <a:srgbClr val="157E4E"/>
                </a:solidFill>
                <a:latin typeface="Montserrat" pitchFamily="2" charset="77"/>
              </a:rPr>
              <a:t>Projetos Básicos</a:t>
            </a:r>
            <a:endParaRPr lang="pt-BR" sz="2400" b="1" dirty="0">
              <a:solidFill>
                <a:srgbClr val="157E4E"/>
              </a:solidFill>
              <a:latin typeface="Montserrat" pitchFamily="2" charset="77"/>
            </a:endParaRPr>
          </a:p>
          <a:p>
            <a:endParaRPr lang="pt-BR" sz="2400" b="1" dirty="0">
              <a:solidFill>
                <a:srgbClr val="157E4E"/>
              </a:solidFill>
              <a:latin typeface="Montserrat" pitchFamily="2" charset="77"/>
            </a:endParaRPr>
          </a:p>
          <a:p>
            <a:r>
              <a:rPr lang="pt-BR" sz="2400" b="1" dirty="0">
                <a:solidFill>
                  <a:srgbClr val="157E4E"/>
                </a:solidFill>
                <a:latin typeface="Montserrat" pitchFamily="2" charset="77"/>
              </a:rPr>
              <a:t>676    -    9.334 MW </a:t>
            </a:r>
          </a:p>
        </p:txBody>
      </p:sp>
      <p:sp>
        <p:nvSpPr>
          <p:cNvPr id="234" name="CaixaDeTexto 233"/>
          <p:cNvSpPr txBox="1"/>
          <p:nvPr/>
        </p:nvSpPr>
        <p:spPr>
          <a:xfrm>
            <a:off x="8194044" y="4834381"/>
            <a:ext cx="36542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111</a:t>
            </a:r>
            <a:r>
              <a:rPr lang="pt-BR" sz="16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bi</a:t>
            </a:r>
            <a:r>
              <a:rPr lang="pt-BR" sz="11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             em investimentos</a:t>
            </a:r>
          </a:p>
          <a:p>
            <a:pPr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104 mil    </a:t>
            </a:r>
            <a:r>
              <a:rPr lang="pt-BR" sz="11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empresas envolvidas</a:t>
            </a:r>
          </a:p>
          <a:p>
            <a:pPr marL="0" marR="0" lvl="0" indent="0" defTabSz="131647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786 mil    </a:t>
            </a:r>
            <a:r>
              <a:rPr lang="pt-BR" sz="11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EMPREGOS TOTAIS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157E4E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35" name="CaixaDeTexto 234"/>
          <p:cNvSpPr txBox="1"/>
          <p:nvPr/>
        </p:nvSpPr>
        <p:spPr>
          <a:xfrm>
            <a:off x="5741095" y="2898000"/>
            <a:ext cx="1771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17 PCH – 232 MW</a:t>
            </a:r>
          </a:p>
        </p:txBody>
      </p:sp>
      <p:sp>
        <p:nvSpPr>
          <p:cNvPr id="236" name="Elipse 235"/>
          <p:cNvSpPr>
            <a:spLocks noChangeAspect="1"/>
          </p:cNvSpPr>
          <p:nvPr/>
        </p:nvSpPr>
        <p:spPr>
          <a:xfrm>
            <a:off x="5340481" y="3333934"/>
            <a:ext cx="113472" cy="113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cxnSp>
        <p:nvCxnSpPr>
          <p:cNvPr id="237" name="Conector angulado 236"/>
          <p:cNvCxnSpPr>
            <a:stCxn id="236" idx="6"/>
            <a:endCxn id="235" idx="1"/>
          </p:cNvCxnSpPr>
          <p:nvPr/>
        </p:nvCxnSpPr>
        <p:spPr>
          <a:xfrm flipV="1">
            <a:off x="5453953" y="3051889"/>
            <a:ext cx="287142" cy="33878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CaixaDeTexto 237"/>
          <p:cNvSpPr txBox="1"/>
          <p:nvPr/>
        </p:nvSpPr>
        <p:spPr>
          <a:xfrm>
            <a:off x="2420729" y="1469739"/>
            <a:ext cx="1771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9 PCH – 155 MW</a:t>
            </a:r>
          </a:p>
        </p:txBody>
      </p:sp>
      <p:sp>
        <p:nvSpPr>
          <p:cNvPr id="239" name="Elipse 238"/>
          <p:cNvSpPr>
            <a:spLocks noChangeAspect="1"/>
          </p:cNvSpPr>
          <p:nvPr/>
        </p:nvSpPr>
        <p:spPr>
          <a:xfrm>
            <a:off x="3153625" y="2501930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0" name="Conector angulado 239"/>
          <p:cNvCxnSpPr>
            <a:cxnSpLocks/>
            <a:stCxn id="239" idx="7"/>
            <a:endCxn id="238" idx="2"/>
          </p:cNvCxnSpPr>
          <p:nvPr/>
        </p:nvCxnSpPr>
        <p:spPr>
          <a:xfrm rot="5400000" flipH="1" flipV="1">
            <a:off x="2908033" y="2119962"/>
            <a:ext cx="741032" cy="561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CaixaDeTexto 240"/>
          <p:cNvSpPr txBox="1"/>
          <p:nvPr/>
        </p:nvSpPr>
        <p:spPr>
          <a:xfrm>
            <a:off x="4274391" y="5409778"/>
            <a:ext cx="20134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24 PCH – 376 MW</a:t>
            </a:r>
          </a:p>
        </p:txBody>
      </p:sp>
      <p:sp>
        <p:nvSpPr>
          <p:cNvPr id="242" name="Elipse 241"/>
          <p:cNvSpPr>
            <a:spLocks noChangeAspect="1"/>
          </p:cNvSpPr>
          <p:nvPr/>
        </p:nvSpPr>
        <p:spPr>
          <a:xfrm>
            <a:off x="3803688" y="5168349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3" name="Conector angulado 242"/>
          <p:cNvCxnSpPr>
            <a:stCxn id="242" idx="6"/>
            <a:endCxn id="241" idx="1"/>
          </p:cNvCxnSpPr>
          <p:nvPr/>
        </p:nvCxnSpPr>
        <p:spPr>
          <a:xfrm>
            <a:off x="3917160" y="5225085"/>
            <a:ext cx="357231" cy="33858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CaixaDeTexto 243"/>
          <p:cNvSpPr txBox="1"/>
          <p:nvPr/>
        </p:nvSpPr>
        <p:spPr>
          <a:xfrm>
            <a:off x="5397217" y="2451760"/>
            <a:ext cx="1771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5 PCH – 73 MW</a:t>
            </a:r>
          </a:p>
        </p:txBody>
      </p:sp>
      <p:cxnSp>
        <p:nvCxnSpPr>
          <p:cNvPr id="245" name="Conector angulado 244"/>
          <p:cNvCxnSpPr>
            <a:cxnSpLocks/>
            <a:stCxn id="246" idx="0"/>
            <a:endCxn id="12" idx="1"/>
          </p:cNvCxnSpPr>
          <p:nvPr/>
        </p:nvCxnSpPr>
        <p:spPr>
          <a:xfrm rot="5400000" flipH="1" flipV="1">
            <a:off x="3330055" y="2702362"/>
            <a:ext cx="1480405" cy="192723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Elipse 245"/>
          <p:cNvSpPr>
            <a:spLocks noChangeAspect="1"/>
          </p:cNvSpPr>
          <p:nvPr/>
        </p:nvSpPr>
        <p:spPr>
          <a:xfrm>
            <a:off x="3917160" y="3538925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5753095" y="3347381"/>
            <a:ext cx="1771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 PCH – 9 MW</a:t>
            </a:r>
          </a:p>
        </p:txBody>
      </p:sp>
      <p:cxnSp>
        <p:nvCxnSpPr>
          <p:cNvPr id="84" name="Conector angulado 83"/>
          <p:cNvCxnSpPr>
            <a:stCxn id="85" idx="6"/>
            <a:endCxn id="83" idx="1"/>
          </p:cNvCxnSpPr>
          <p:nvPr/>
        </p:nvCxnSpPr>
        <p:spPr>
          <a:xfrm flipV="1">
            <a:off x="5425876" y="3501270"/>
            <a:ext cx="327219" cy="3758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>
            <a:spLocks noChangeAspect="1"/>
          </p:cNvSpPr>
          <p:nvPr/>
        </p:nvSpPr>
        <p:spPr>
          <a:xfrm>
            <a:off x="5312404" y="3482123"/>
            <a:ext cx="113472" cy="113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399022" y="3778084"/>
            <a:ext cx="1549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5 PCH – 59 MW</a:t>
            </a:r>
          </a:p>
        </p:txBody>
      </p:sp>
      <p:sp>
        <p:nvSpPr>
          <p:cNvPr id="88" name="Elipse 87"/>
          <p:cNvSpPr>
            <a:spLocks noChangeAspect="1"/>
          </p:cNvSpPr>
          <p:nvPr/>
        </p:nvSpPr>
        <p:spPr>
          <a:xfrm>
            <a:off x="2319912" y="3904837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9" name="Conector angulado 88"/>
          <p:cNvCxnSpPr>
            <a:stCxn id="88" idx="2"/>
            <a:endCxn id="87" idx="3"/>
          </p:cNvCxnSpPr>
          <p:nvPr/>
        </p:nvCxnSpPr>
        <p:spPr>
          <a:xfrm rot="10800000" flipV="1">
            <a:off x="1948622" y="3961572"/>
            <a:ext cx="371290" cy="7812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E29DFB-3033-03C7-7509-BFD546B33410}"/>
              </a:ext>
            </a:extLst>
          </p:cNvPr>
          <p:cNvSpPr txBox="1"/>
          <p:nvPr/>
        </p:nvSpPr>
        <p:spPr>
          <a:xfrm>
            <a:off x="4166619" y="1904631"/>
            <a:ext cx="1771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9 PCH – 181 MW</a:t>
            </a:r>
          </a:p>
        </p:txBody>
      </p:sp>
      <p:cxnSp>
        <p:nvCxnSpPr>
          <p:cNvPr id="18" name="Conector angulado 244">
            <a:extLst>
              <a:ext uri="{FF2B5EF4-FFF2-40B4-BE49-F238E27FC236}">
                <a16:creationId xmlns:a16="http://schemas.microsoft.com/office/drawing/2014/main" id="{8B68ADCB-9824-18D6-9A2D-4AA7949F500E}"/>
              </a:ext>
            </a:extLst>
          </p:cNvPr>
          <p:cNvCxnSpPr>
            <a:cxnSpLocks/>
            <a:stCxn id="19" idx="0"/>
            <a:endCxn id="244" idx="1"/>
          </p:cNvCxnSpPr>
          <p:nvPr/>
        </p:nvCxnSpPr>
        <p:spPr>
          <a:xfrm rot="5400000" flipH="1" flipV="1">
            <a:off x="4702342" y="2296303"/>
            <a:ext cx="385528" cy="1004221"/>
          </a:xfrm>
          <a:prstGeom prst="bentConnector2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A131E8DE-4555-FF32-74E5-DB41566DB4B5}"/>
              </a:ext>
            </a:extLst>
          </p:cNvPr>
          <p:cNvSpPr>
            <a:spLocks noChangeAspect="1"/>
          </p:cNvSpPr>
          <p:nvPr/>
        </p:nvSpPr>
        <p:spPr>
          <a:xfrm>
            <a:off x="4336260" y="2991177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A921193-7410-215B-267D-C50776255212}"/>
              </a:ext>
            </a:extLst>
          </p:cNvPr>
          <p:cNvCxnSpPr>
            <a:stCxn id="206" idx="7"/>
            <a:endCxn id="239" idx="3"/>
          </p:cNvCxnSpPr>
          <p:nvPr/>
        </p:nvCxnSpPr>
        <p:spPr>
          <a:xfrm flipV="1">
            <a:off x="2239337" y="2598784"/>
            <a:ext cx="930906" cy="2955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CF133EA-B864-46DE-7E94-959E0DBFB55C}"/>
              </a:ext>
            </a:extLst>
          </p:cNvPr>
          <p:cNvCxnSpPr>
            <a:cxnSpLocks/>
            <a:stCxn id="239" idx="4"/>
            <a:endCxn id="246" idx="1"/>
          </p:cNvCxnSpPr>
          <p:nvPr/>
        </p:nvCxnSpPr>
        <p:spPr>
          <a:xfrm>
            <a:off x="3210361" y="2615402"/>
            <a:ext cx="723417" cy="9401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4CCDE23-C386-415B-0009-EC053103DE93}"/>
              </a:ext>
            </a:extLst>
          </p:cNvPr>
          <p:cNvCxnSpPr>
            <a:cxnSpLocks/>
            <a:stCxn id="246" idx="5"/>
            <a:endCxn id="200" idx="2"/>
          </p:cNvCxnSpPr>
          <p:nvPr/>
        </p:nvCxnSpPr>
        <p:spPr>
          <a:xfrm>
            <a:off x="4014014" y="3635779"/>
            <a:ext cx="759250" cy="4197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31A3A6BD-DA6B-C652-3B96-182A01634DEB}"/>
              </a:ext>
            </a:extLst>
          </p:cNvPr>
          <p:cNvCxnSpPr>
            <a:cxnSpLocks/>
            <a:stCxn id="88" idx="6"/>
            <a:endCxn id="209" idx="1"/>
          </p:cNvCxnSpPr>
          <p:nvPr/>
        </p:nvCxnSpPr>
        <p:spPr>
          <a:xfrm>
            <a:off x="2433384" y="3961573"/>
            <a:ext cx="534221" cy="3750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9CA88F2-036F-C712-1D97-5F3B3121773B}"/>
              </a:ext>
            </a:extLst>
          </p:cNvPr>
          <p:cNvCxnSpPr>
            <a:cxnSpLocks/>
            <a:stCxn id="246" idx="3"/>
            <a:endCxn id="209" idx="6"/>
          </p:cNvCxnSpPr>
          <p:nvPr/>
        </p:nvCxnSpPr>
        <p:spPr>
          <a:xfrm flipH="1">
            <a:off x="3064459" y="3635779"/>
            <a:ext cx="869319" cy="74095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D9A8F24-5E66-E411-8344-21C08BEAE185}"/>
              </a:ext>
            </a:extLst>
          </p:cNvPr>
          <p:cNvCxnSpPr>
            <a:cxnSpLocks/>
            <a:stCxn id="246" idx="7"/>
            <a:endCxn id="19" idx="3"/>
          </p:cNvCxnSpPr>
          <p:nvPr/>
        </p:nvCxnSpPr>
        <p:spPr>
          <a:xfrm flipV="1">
            <a:off x="4014014" y="3088031"/>
            <a:ext cx="338864" cy="4675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7597F5C-4ECC-A5D5-43C5-86AD83891969}"/>
              </a:ext>
            </a:extLst>
          </p:cNvPr>
          <p:cNvCxnSpPr>
            <a:cxnSpLocks/>
            <a:stCxn id="246" idx="2"/>
            <a:endCxn id="236" idx="1"/>
          </p:cNvCxnSpPr>
          <p:nvPr/>
        </p:nvCxnSpPr>
        <p:spPr>
          <a:xfrm flipV="1">
            <a:off x="3917160" y="3350552"/>
            <a:ext cx="1439939" cy="2451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9ACAD557-01D8-3E0E-2ACA-122B9429F433}"/>
              </a:ext>
            </a:extLst>
          </p:cNvPr>
          <p:cNvCxnSpPr>
            <a:stCxn id="236" idx="4"/>
            <a:endCxn id="85" idx="0"/>
          </p:cNvCxnSpPr>
          <p:nvPr/>
        </p:nvCxnSpPr>
        <p:spPr>
          <a:xfrm flipH="1">
            <a:off x="5369140" y="3447406"/>
            <a:ext cx="28077" cy="347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05C1E918-37DC-D9D9-0091-79F94CDF059B}"/>
              </a:ext>
            </a:extLst>
          </p:cNvPr>
          <p:cNvCxnSpPr>
            <a:cxnSpLocks/>
            <a:stCxn id="209" idx="5"/>
            <a:endCxn id="230" idx="2"/>
          </p:cNvCxnSpPr>
          <p:nvPr/>
        </p:nvCxnSpPr>
        <p:spPr>
          <a:xfrm>
            <a:off x="3047841" y="4416854"/>
            <a:ext cx="482573" cy="1752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E5F63CC4-8695-8154-8558-FD719D47BB85}"/>
              </a:ext>
            </a:extLst>
          </p:cNvPr>
          <p:cNvCxnSpPr>
            <a:cxnSpLocks/>
            <a:stCxn id="230" idx="5"/>
            <a:endCxn id="215" idx="3"/>
          </p:cNvCxnSpPr>
          <p:nvPr/>
        </p:nvCxnSpPr>
        <p:spPr>
          <a:xfrm>
            <a:off x="3627268" y="4632219"/>
            <a:ext cx="724437" cy="23315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820634AA-49CB-A6CA-6D24-A25D28F5D002}"/>
              </a:ext>
            </a:extLst>
          </p:cNvPr>
          <p:cNvCxnSpPr>
            <a:cxnSpLocks/>
            <a:stCxn id="230" idx="3"/>
            <a:endCxn id="212" idx="0"/>
          </p:cNvCxnSpPr>
          <p:nvPr/>
        </p:nvCxnSpPr>
        <p:spPr>
          <a:xfrm flipH="1">
            <a:off x="3174918" y="4632219"/>
            <a:ext cx="372114" cy="43470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F98CC65B-8597-BEA0-AE1F-2603B7F9BB32}"/>
              </a:ext>
            </a:extLst>
          </p:cNvPr>
          <p:cNvCxnSpPr>
            <a:cxnSpLocks/>
            <a:stCxn id="215" idx="4"/>
            <a:endCxn id="242" idx="7"/>
          </p:cNvCxnSpPr>
          <p:nvPr/>
        </p:nvCxnSpPr>
        <p:spPr>
          <a:xfrm flipH="1">
            <a:off x="3900542" y="4881996"/>
            <a:ext cx="491281" cy="3029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68295856-E257-329C-9E7F-DBD24C8223F9}"/>
              </a:ext>
            </a:extLst>
          </p:cNvPr>
          <p:cNvCxnSpPr>
            <a:cxnSpLocks/>
            <a:stCxn id="215" idx="6"/>
            <a:endCxn id="203" idx="1"/>
          </p:cNvCxnSpPr>
          <p:nvPr/>
        </p:nvCxnSpPr>
        <p:spPr>
          <a:xfrm>
            <a:off x="4448559" y="4825260"/>
            <a:ext cx="279791" cy="913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DD59B929-4BE7-EFF3-4D08-DEB58C969959}"/>
              </a:ext>
            </a:extLst>
          </p:cNvPr>
          <p:cNvCxnSpPr>
            <a:cxnSpLocks/>
            <a:stCxn id="242" idx="3"/>
            <a:endCxn id="218" idx="7"/>
          </p:cNvCxnSpPr>
          <p:nvPr/>
        </p:nvCxnSpPr>
        <p:spPr>
          <a:xfrm flipH="1">
            <a:off x="3461561" y="5265203"/>
            <a:ext cx="358745" cy="1810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36E79C95-8109-FFBF-B745-AA8FADCB29C4}"/>
              </a:ext>
            </a:extLst>
          </p:cNvPr>
          <p:cNvCxnSpPr>
            <a:cxnSpLocks/>
            <a:stCxn id="218" idx="5"/>
            <a:endCxn id="224" idx="0"/>
          </p:cNvCxnSpPr>
          <p:nvPr/>
        </p:nvCxnSpPr>
        <p:spPr>
          <a:xfrm>
            <a:off x="3461561" y="5526453"/>
            <a:ext cx="166486" cy="2350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BF2CF90D-56F2-288F-78B2-217FC8AA2D8F}"/>
              </a:ext>
            </a:extLst>
          </p:cNvPr>
          <p:cNvCxnSpPr>
            <a:cxnSpLocks/>
            <a:stCxn id="224" idx="3"/>
            <a:endCxn id="221" idx="7"/>
          </p:cNvCxnSpPr>
          <p:nvPr/>
        </p:nvCxnSpPr>
        <p:spPr>
          <a:xfrm flipH="1">
            <a:off x="3175384" y="5858358"/>
            <a:ext cx="412545" cy="30039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C0D51241-D268-FE6E-99D0-128196EF8DB0}"/>
              </a:ext>
            </a:extLst>
          </p:cNvPr>
          <p:cNvCxnSpPr>
            <a:cxnSpLocks/>
            <a:stCxn id="215" idx="4"/>
            <a:endCxn id="227" idx="0"/>
          </p:cNvCxnSpPr>
          <p:nvPr/>
        </p:nvCxnSpPr>
        <p:spPr>
          <a:xfrm>
            <a:off x="4391823" y="4881996"/>
            <a:ext cx="212689" cy="2645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D71B4E-062E-CEDE-ED5E-233D200742E1}"/>
              </a:ext>
            </a:extLst>
          </p:cNvPr>
          <p:cNvSpPr txBox="1"/>
          <p:nvPr/>
        </p:nvSpPr>
        <p:spPr>
          <a:xfrm>
            <a:off x="3332239" y="6481900"/>
            <a:ext cx="407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Montserrat" pitchFamily="2" charset="77"/>
              </a:rPr>
              <a:t>Fonte: elaboração própria com dados ANEEL, 2026</a:t>
            </a:r>
          </a:p>
        </p:txBody>
      </p:sp>
    </p:spTree>
    <p:extLst>
      <p:ext uri="{BB962C8B-B14F-4D97-AF65-F5344CB8AC3E}">
        <p14:creationId xmlns:p14="http://schemas.microsoft.com/office/powerpoint/2010/main" val="286804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EE413-1BEC-84F1-0B43-CB5174E7E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03BBE4FD-64F6-4D7F-A9E1-11FB8004ECDB}"/>
              </a:ext>
            </a:extLst>
          </p:cNvPr>
          <p:cNvSpPr txBox="1"/>
          <p:nvPr/>
        </p:nvSpPr>
        <p:spPr>
          <a:xfrm>
            <a:off x="885372" y="820224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143147"/>
                </a:solidFill>
                <a:latin typeface="Montserrat" pitchFamily="2" charset="77"/>
              </a:rPr>
              <a:t>Eixos disponíveis</a:t>
            </a:r>
          </a:p>
        </p:txBody>
      </p:sp>
      <p:grpSp>
        <p:nvGrpSpPr>
          <p:cNvPr id="117" name="Group 22">
            <a:extLst>
              <a:ext uri="{FF2B5EF4-FFF2-40B4-BE49-F238E27FC236}">
                <a16:creationId xmlns:a16="http://schemas.microsoft.com/office/drawing/2014/main" id="{8C4702A7-6B56-C0D4-B751-6C506863558A}"/>
              </a:ext>
            </a:extLst>
          </p:cNvPr>
          <p:cNvGrpSpPr>
            <a:grpSpLocks/>
          </p:cNvGrpSpPr>
          <p:nvPr/>
        </p:nvGrpSpPr>
        <p:grpSpPr bwMode="auto">
          <a:xfrm>
            <a:off x="845051" y="1838157"/>
            <a:ext cx="4809550" cy="4699000"/>
            <a:chOff x="265" y="802"/>
            <a:chExt cx="3176" cy="3174"/>
          </a:xfrm>
        </p:grpSpPr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4F87EF0C-488E-94F0-B294-4F6BD7DF4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1883"/>
              <a:ext cx="567" cy="471"/>
            </a:xfrm>
            <a:custGeom>
              <a:avLst/>
              <a:gdLst/>
              <a:ahLst/>
              <a:cxnLst>
                <a:cxn ang="0">
                  <a:pos x="2645" y="2550"/>
                </a:cxn>
                <a:cxn ang="0">
                  <a:pos x="2684" y="2454"/>
                </a:cxn>
                <a:cxn ang="0">
                  <a:pos x="2779" y="2418"/>
                </a:cxn>
                <a:cxn ang="0">
                  <a:pos x="2858" y="2231"/>
                </a:cxn>
                <a:cxn ang="0">
                  <a:pos x="2956" y="2159"/>
                </a:cxn>
                <a:cxn ang="0">
                  <a:pos x="3027" y="2003"/>
                </a:cxn>
                <a:cxn ang="0">
                  <a:pos x="3015" y="1836"/>
                </a:cxn>
                <a:cxn ang="0">
                  <a:pos x="2944" y="1716"/>
                </a:cxn>
                <a:cxn ang="0">
                  <a:pos x="2921" y="1608"/>
                </a:cxn>
                <a:cxn ang="0">
                  <a:pos x="3015" y="1536"/>
                </a:cxn>
                <a:cxn ang="0">
                  <a:pos x="2988" y="1417"/>
                </a:cxn>
                <a:cxn ang="0">
                  <a:pos x="2858" y="1405"/>
                </a:cxn>
                <a:cxn ang="0">
                  <a:pos x="2775" y="1341"/>
                </a:cxn>
                <a:cxn ang="0">
                  <a:pos x="2539" y="1345"/>
                </a:cxn>
                <a:cxn ang="0">
                  <a:pos x="2318" y="1341"/>
                </a:cxn>
                <a:cxn ang="0">
                  <a:pos x="2291" y="962"/>
                </a:cxn>
                <a:cxn ang="0">
                  <a:pos x="2342" y="854"/>
                </a:cxn>
                <a:cxn ang="0">
                  <a:pos x="2271" y="591"/>
                </a:cxn>
                <a:cxn ang="0">
                  <a:pos x="2314" y="479"/>
                </a:cxn>
                <a:cxn ang="0">
                  <a:pos x="2318" y="360"/>
                </a:cxn>
                <a:cxn ang="0">
                  <a:pos x="2198" y="334"/>
                </a:cxn>
                <a:cxn ang="0">
                  <a:pos x="2102" y="394"/>
                </a:cxn>
                <a:cxn ang="0">
                  <a:pos x="1949" y="204"/>
                </a:cxn>
                <a:cxn ang="0">
                  <a:pos x="1824" y="114"/>
                </a:cxn>
                <a:cxn ang="0">
                  <a:pos x="1725" y="0"/>
                </a:cxn>
                <a:cxn ang="0">
                  <a:pos x="1484" y="16"/>
                </a:cxn>
                <a:cxn ang="0">
                  <a:pos x="1241" y="180"/>
                </a:cxn>
                <a:cxn ang="0">
                  <a:pos x="1244" y="297"/>
                </a:cxn>
                <a:cxn ang="0">
                  <a:pos x="1185" y="411"/>
                </a:cxn>
                <a:cxn ang="0">
                  <a:pos x="990" y="459"/>
                </a:cxn>
                <a:cxn ang="0">
                  <a:pos x="855" y="468"/>
                </a:cxn>
                <a:cxn ang="0">
                  <a:pos x="771" y="563"/>
                </a:cxn>
                <a:cxn ang="0">
                  <a:pos x="676" y="591"/>
                </a:cxn>
                <a:cxn ang="0">
                  <a:pos x="428" y="627"/>
                </a:cxn>
                <a:cxn ang="0">
                  <a:pos x="158" y="625"/>
                </a:cxn>
                <a:cxn ang="0">
                  <a:pos x="110" y="741"/>
                </a:cxn>
                <a:cxn ang="0">
                  <a:pos x="0" y="807"/>
                </a:cxn>
                <a:cxn ang="0">
                  <a:pos x="62" y="886"/>
                </a:cxn>
                <a:cxn ang="0">
                  <a:pos x="153" y="825"/>
                </a:cxn>
                <a:cxn ang="0">
                  <a:pos x="300" y="817"/>
                </a:cxn>
                <a:cxn ang="0">
                  <a:pos x="452" y="783"/>
                </a:cxn>
                <a:cxn ang="0">
                  <a:pos x="542" y="825"/>
                </a:cxn>
                <a:cxn ang="0">
                  <a:pos x="603" y="783"/>
                </a:cxn>
                <a:cxn ang="0">
                  <a:pos x="674" y="828"/>
                </a:cxn>
                <a:cxn ang="0">
                  <a:pos x="660" y="1018"/>
                </a:cxn>
                <a:cxn ang="0">
                  <a:pos x="593" y="1161"/>
                </a:cxn>
                <a:cxn ang="0">
                  <a:pos x="676" y="1345"/>
                </a:cxn>
                <a:cxn ang="0">
                  <a:pos x="629" y="1465"/>
                </a:cxn>
                <a:cxn ang="0">
                  <a:pos x="688" y="1596"/>
                </a:cxn>
                <a:cxn ang="0">
                  <a:pos x="708" y="1680"/>
                </a:cxn>
                <a:cxn ang="0">
                  <a:pos x="838" y="1788"/>
                </a:cxn>
                <a:cxn ang="0">
                  <a:pos x="991" y="1896"/>
                </a:cxn>
                <a:cxn ang="0">
                  <a:pos x="1038" y="1975"/>
                </a:cxn>
                <a:cxn ang="0">
                  <a:pos x="1216" y="2015"/>
                </a:cxn>
                <a:cxn ang="0">
                  <a:pos x="1373" y="1999"/>
                </a:cxn>
                <a:cxn ang="0">
                  <a:pos x="1539" y="2131"/>
                </a:cxn>
                <a:cxn ang="0">
                  <a:pos x="1605" y="2071"/>
                </a:cxn>
                <a:cxn ang="0">
                  <a:pos x="1735" y="2243"/>
                </a:cxn>
                <a:cxn ang="0">
                  <a:pos x="1999" y="2279"/>
                </a:cxn>
                <a:cxn ang="0">
                  <a:pos x="2090" y="2398"/>
                </a:cxn>
                <a:cxn ang="0">
                  <a:pos x="2184" y="2458"/>
                </a:cxn>
                <a:cxn ang="0">
                  <a:pos x="2460" y="2466"/>
                </a:cxn>
                <a:cxn ang="0">
                  <a:pos x="2645" y="2550"/>
                </a:cxn>
              </a:cxnLst>
              <a:rect l="0" t="0" r="r" b="b"/>
              <a:pathLst>
                <a:path w="3027" h="2550">
                  <a:moveTo>
                    <a:pt x="2645" y="2550"/>
                  </a:moveTo>
                  <a:lnTo>
                    <a:pt x="2684" y="2454"/>
                  </a:lnTo>
                  <a:lnTo>
                    <a:pt x="2779" y="2418"/>
                  </a:lnTo>
                  <a:lnTo>
                    <a:pt x="2858" y="2231"/>
                  </a:lnTo>
                  <a:lnTo>
                    <a:pt x="2956" y="2159"/>
                  </a:lnTo>
                  <a:lnTo>
                    <a:pt x="3027" y="2003"/>
                  </a:lnTo>
                  <a:lnTo>
                    <a:pt x="3015" y="1836"/>
                  </a:lnTo>
                  <a:lnTo>
                    <a:pt x="2944" y="1716"/>
                  </a:lnTo>
                  <a:lnTo>
                    <a:pt x="2921" y="1608"/>
                  </a:lnTo>
                  <a:lnTo>
                    <a:pt x="3015" y="1536"/>
                  </a:lnTo>
                  <a:lnTo>
                    <a:pt x="2988" y="1417"/>
                  </a:lnTo>
                  <a:lnTo>
                    <a:pt x="2858" y="1405"/>
                  </a:lnTo>
                  <a:lnTo>
                    <a:pt x="2775" y="1341"/>
                  </a:lnTo>
                  <a:lnTo>
                    <a:pt x="2539" y="1345"/>
                  </a:lnTo>
                  <a:lnTo>
                    <a:pt x="2318" y="1341"/>
                  </a:lnTo>
                  <a:lnTo>
                    <a:pt x="2291" y="962"/>
                  </a:lnTo>
                  <a:lnTo>
                    <a:pt x="2342" y="854"/>
                  </a:lnTo>
                  <a:lnTo>
                    <a:pt x="2271" y="591"/>
                  </a:lnTo>
                  <a:lnTo>
                    <a:pt x="2314" y="479"/>
                  </a:lnTo>
                  <a:lnTo>
                    <a:pt x="2318" y="360"/>
                  </a:lnTo>
                  <a:lnTo>
                    <a:pt x="2198" y="334"/>
                  </a:lnTo>
                  <a:lnTo>
                    <a:pt x="2102" y="394"/>
                  </a:lnTo>
                  <a:lnTo>
                    <a:pt x="1949" y="204"/>
                  </a:lnTo>
                  <a:lnTo>
                    <a:pt x="1824" y="114"/>
                  </a:lnTo>
                  <a:lnTo>
                    <a:pt x="1725" y="0"/>
                  </a:lnTo>
                  <a:lnTo>
                    <a:pt x="1484" y="16"/>
                  </a:lnTo>
                  <a:lnTo>
                    <a:pt x="1241" y="180"/>
                  </a:lnTo>
                  <a:lnTo>
                    <a:pt x="1244" y="297"/>
                  </a:lnTo>
                  <a:lnTo>
                    <a:pt x="1185" y="411"/>
                  </a:lnTo>
                  <a:lnTo>
                    <a:pt x="990" y="459"/>
                  </a:lnTo>
                  <a:lnTo>
                    <a:pt x="855" y="468"/>
                  </a:lnTo>
                  <a:lnTo>
                    <a:pt x="771" y="563"/>
                  </a:lnTo>
                  <a:lnTo>
                    <a:pt x="676" y="591"/>
                  </a:lnTo>
                  <a:lnTo>
                    <a:pt x="428" y="627"/>
                  </a:lnTo>
                  <a:lnTo>
                    <a:pt x="158" y="625"/>
                  </a:lnTo>
                  <a:lnTo>
                    <a:pt x="110" y="741"/>
                  </a:lnTo>
                  <a:lnTo>
                    <a:pt x="0" y="807"/>
                  </a:lnTo>
                  <a:lnTo>
                    <a:pt x="62" y="886"/>
                  </a:lnTo>
                  <a:lnTo>
                    <a:pt x="153" y="825"/>
                  </a:lnTo>
                  <a:lnTo>
                    <a:pt x="300" y="817"/>
                  </a:lnTo>
                  <a:lnTo>
                    <a:pt x="452" y="783"/>
                  </a:lnTo>
                  <a:lnTo>
                    <a:pt x="542" y="825"/>
                  </a:lnTo>
                  <a:lnTo>
                    <a:pt x="603" y="783"/>
                  </a:lnTo>
                  <a:lnTo>
                    <a:pt x="674" y="828"/>
                  </a:lnTo>
                  <a:lnTo>
                    <a:pt x="660" y="1018"/>
                  </a:lnTo>
                  <a:lnTo>
                    <a:pt x="593" y="1161"/>
                  </a:lnTo>
                  <a:lnTo>
                    <a:pt x="676" y="1345"/>
                  </a:lnTo>
                  <a:lnTo>
                    <a:pt x="629" y="1465"/>
                  </a:lnTo>
                  <a:lnTo>
                    <a:pt x="688" y="1596"/>
                  </a:lnTo>
                  <a:lnTo>
                    <a:pt x="708" y="1680"/>
                  </a:lnTo>
                  <a:lnTo>
                    <a:pt x="838" y="1788"/>
                  </a:lnTo>
                  <a:lnTo>
                    <a:pt x="991" y="1896"/>
                  </a:lnTo>
                  <a:lnTo>
                    <a:pt x="1038" y="1975"/>
                  </a:lnTo>
                  <a:lnTo>
                    <a:pt x="1216" y="2015"/>
                  </a:lnTo>
                  <a:lnTo>
                    <a:pt x="1373" y="1999"/>
                  </a:lnTo>
                  <a:lnTo>
                    <a:pt x="1539" y="2131"/>
                  </a:lnTo>
                  <a:lnTo>
                    <a:pt x="1605" y="2071"/>
                  </a:lnTo>
                  <a:lnTo>
                    <a:pt x="1735" y="2243"/>
                  </a:lnTo>
                  <a:lnTo>
                    <a:pt x="1999" y="2279"/>
                  </a:lnTo>
                  <a:lnTo>
                    <a:pt x="2090" y="2398"/>
                  </a:lnTo>
                  <a:lnTo>
                    <a:pt x="2184" y="2458"/>
                  </a:lnTo>
                  <a:lnTo>
                    <a:pt x="2460" y="2466"/>
                  </a:lnTo>
                  <a:lnTo>
                    <a:pt x="2645" y="25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24">
              <a:extLst>
                <a:ext uri="{FF2B5EF4-FFF2-40B4-BE49-F238E27FC236}">
                  <a16:creationId xmlns:a16="http://schemas.microsoft.com/office/drawing/2014/main" id="{CE1FD73D-46D0-5DFB-DAD2-146836C9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819"/>
              <a:ext cx="594" cy="3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226"/>
                </a:cxn>
                <a:cxn ang="0">
                  <a:pos x="94" y="341"/>
                </a:cxn>
                <a:cxn ang="0">
                  <a:pos x="261" y="695"/>
                </a:cxn>
                <a:cxn ang="0">
                  <a:pos x="562" y="1078"/>
                </a:cxn>
                <a:cxn ang="0">
                  <a:pos x="445" y="1236"/>
                </a:cxn>
                <a:cxn ang="0">
                  <a:pos x="652" y="1266"/>
                </a:cxn>
                <a:cxn ang="0">
                  <a:pos x="828" y="1316"/>
                </a:cxn>
                <a:cxn ang="0">
                  <a:pos x="947" y="1415"/>
                </a:cxn>
                <a:cxn ang="0">
                  <a:pos x="1060" y="1585"/>
                </a:cxn>
                <a:cxn ang="0">
                  <a:pos x="1508" y="1565"/>
                </a:cxn>
                <a:cxn ang="0">
                  <a:pos x="1828" y="1284"/>
                </a:cxn>
                <a:cxn ang="0">
                  <a:pos x="1887" y="1435"/>
                </a:cxn>
                <a:cxn ang="0">
                  <a:pos x="1813" y="1570"/>
                </a:cxn>
                <a:cxn ang="0">
                  <a:pos x="1847" y="2049"/>
                </a:cxn>
                <a:cxn ang="0">
                  <a:pos x="2004" y="2164"/>
                </a:cxn>
                <a:cxn ang="0">
                  <a:pos x="2187" y="2089"/>
                </a:cxn>
                <a:cxn ang="0">
                  <a:pos x="2420" y="2085"/>
                </a:cxn>
                <a:cxn ang="0">
                  <a:pos x="2674" y="2094"/>
                </a:cxn>
                <a:cxn ang="0">
                  <a:pos x="2880" y="2199"/>
                </a:cxn>
                <a:cxn ang="0">
                  <a:pos x="3052" y="2164"/>
                </a:cxn>
                <a:cxn ang="0">
                  <a:pos x="3279" y="1939"/>
                </a:cxn>
                <a:cxn ang="0">
                  <a:pos x="3451" y="1944"/>
                </a:cxn>
                <a:cxn ang="0">
                  <a:pos x="3775" y="1705"/>
                </a:cxn>
                <a:cxn ang="0">
                  <a:pos x="3967" y="1540"/>
                </a:cxn>
                <a:cxn ang="0">
                  <a:pos x="3893" y="1435"/>
                </a:cxn>
                <a:cxn ang="0">
                  <a:pos x="3627" y="1346"/>
                </a:cxn>
                <a:cxn ang="0">
                  <a:pos x="2801" y="956"/>
                </a:cxn>
                <a:cxn ang="0">
                  <a:pos x="2299" y="718"/>
                </a:cxn>
                <a:cxn ang="0">
                  <a:pos x="2063" y="538"/>
                </a:cxn>
                <a:cxn ang="0">
                  <a:pos x="1611" y="448"/>
                </a:cxn>
                <a:cxn ang="0">
                  <a:pos x="1006" y="269"/>
                </a:cxn>
                <a:cxn ang="0">
                  <a:pos x="868" y="254"/>
                </a:cxn>
                <a:cxn ang="0">
                  <a:pos x="101" y="0"/>
                </a:cxn>
              </a:cxnLst>
              <a:rect l="0" t="0" r="r" b="b"/>
              <a:pathLst>
                <a:path w="3967" h="2199">
                  <a:moveTo>
                    <a:pt x="101" y="0"/>
                  </a:moveTo>
                  <a:lnTo>
                    <a:pt x="0" y="226"/>
                  </a:lnTo>
                  <a:lnTo>
                    <a:pt x="94" y="341"/>
                  </a:lnTo>
                  <a:lnTo>
                    <a:pt x="261" y="695"/>
                  </a:lnTo>
                  <a:lnTo>
                    <a:pt x="562" y="1078"/>
                  </a:lnTo>
                  <a:lnTo>
                    <a:pt x="445" y="1236"/>
                  </a:lnTo>
                  <a:lnTo>
                    <a:pt x="652" y="1266"/>
                  </a:lnTo>
                  <a:lnTo>
                    <a:pt x="828" y="1316"/>
                  </a:lnTo>
                  <a:lnTo>
                    <a:pt x="947" y="1415"/>
                  </a:lnTo>
                  <a:lnTo>
                    <a:pt x="1060" y="1585"/>
                  </a:lnTo>
                  <a:lnTo>
                    <a:pt x="1508" y="1565"/>
                  </a:lnTo>
                  <a:lnTo>
                    <a:pt x="1828" y="1284"/>
                  </a:lnTo>
                  <a:lnTo>
                    <a:pt x="1887" y="1435"/>
                  </a:lnTo>
                  <a:lnTo>
                    <a:pt x="1813" y="1570"/>
                  </a:lnTo>
                  <a:lnTo>
                    <a:pt x="1847" y="2049"/>
                  </a:lnTo>
                  <a:lnTo>
                    <a:pt x="2004" y="2164"/>
                  </a:lnTo>
                  <a:lnTo>
                    <a:pt x="2187" y="2089"/>
                  </a:lnTo>
                  <a:lnTo>
                    <a:pt x="2420" y="2085"/>
                  </a:lnTo>
                  <a:lnTo>
                    <a:pt x="2674" y="2094"/>
                  </a:lnTo>
                  <a:lnTo>
                    <a:pt x="2880" y="2199"/>
                  </a:lnTo>
                  <a:lnTo>
                    <a:pt x="3052" y="2164"/>
                  </a:lnTo>
                  <a:lnTo>
                    <a:pt x="3279" y="1939"/>
                  </a:lnTo>
                  <a:lnTo>
                    <a:pt x="3451" y="1944"/>
                  </a:lnTo>
                  <a:lnTo>
                    <a:pt x="3775" y="1705"/>
                  </a:lnTo>
                  <a:lnTo>
                    <a:pt x="3967" y="1540"/>
                  </a:lnTo>
                  <a:lnTo>
                    <a:pt x="3893" y="1435"/>
                  </a:lnTo>
                  <a:lnTo>
                    <a:pt x="3627" y="1346"/>
                  </a:lnTo>
                  <a:lnTo>
                    <a:pt x="2801" y="956"/>
                  </a:lnTo>
                  <a:lnTo>
                    <a:pt x="2299" y="718"/>
                  </a:lnTo>
                  <a:lnTo>
                    <a:pt x="2063" y="538"/>
                  </a:lnTo>
                  <a:lnTo>
                    <a:pt x="1611" y="448"/>
                  </a:lnTo>
                  <a:lnTo>
                    <a:pt x="1006" y="269"/>
                  </a:lnTo>
                  <a:lnTo>
                    <a:pt x="868" y="2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id="{B66F1E46-316C-B4C9-06D1-2CF865BE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1053"/>
              <a:ext cx="1429" cy="979"/>
            </a:xfrm>
            <a:custGeom>
              <a:avLst/>
              <a:gdLst/>
              <a:ahLst/>
              <a:cxnLst>
                <a:cxn ang="0">
                  <a:pos x="2374" y="189"/>
                </a:cxn>
                <a:cxn ang="0">
                  <a:pos x="1961" y="208"/>
                </a:cxn>
                <a:cxn ang="0">
                  <a:pos x="1713" y="304"/>
                </a:cxn>
                <a:cxn ang="0">
                  <a:pos x="1799" y="512"/>
                </a:cxn>
                <a:cxn ang="0">
                  <a:pos x="2008" y="572"/>
                </a:cxn>
                <a:cxn ang="0">
                  <a:pos x="1941" y="691"/>
                </a:cxn>
                <a:cxn ang="0">
                  <a:pos x="1729" y="715"/>
                </a:cxn>
                <a:cxn ang="0">
                  <a:pos x="1599" y="927"/>
                </a:cxn>
                <a:cxn ang="0">
                  <a:pos x="1811" y="1206"/>
                </a:cxn>
                <a:cxn ang="0">
                  <a:pos x="1902" y="1453"/>
                </a:cxn>
                <a:cxn ang="0">
                  <a:pos x="1878" y="1693"/>
                </a:cxn>
                <a:cxn ang="0">
                  <a:pos x="1559" y="2918"/>
                </a:cxn>
                <a:cxn ang="0">
                  <a:pos x="1288" y="2822"/>
                </a:cxn>
                <a:cxn ang="0">
                  <a:pos x="1087" y="2938"/>
                </a:cxn>
                <a:cxn ang="0">
                  <a:pos x="366" y="3281"/>
                </a:cxn>
                <a:cxn ang="0">
                  <a:pos x="240" y="3612"/>
                </a:cxn>
                <a:cxn ang="0">
                  <a:pos x="276" y="3852"/>
                </a:cxn>
                <a:cxn ang="0">
                  <a:pos x="12" y="4039"/>
                </a:cxn>
                <a:cxn ang="0">
                  <a:pos x="619" y="4356"/>
                </a:cxn>
                <a:cxn ang="0">
                  <a:pos x="1215" y="4512"/>
                </a:cxn>
                <a:cxn ang="0">
                  <a:pos x="1764" y="4729"/>
                </a:cxn>
                <a:cxn ang="0">
                  <a:pos x="3036" y="5300"/>
                </a:cxn>
                <a:cxn ang="0">
                  <a:pos x="3193" y="5120"/>
                </a:cxn>
                <a:cxn ang="0">
                  <a:pos x="3708" y="5085"/>
                </a:cxn>
                <a:cxn ang="0">
                  <a:pos x="3890" y="4961"/>
                </a:cxn>
                <a:cxn ang="0">
                  <a:pos x="4221" y="4905"/>
                </a:cxn>
                <a:cxn ang="0">
                  <a:pos x="4280" y="4674"/>
                </a:cxn>
                <a:cxn ang="0">
                  <a:pos x="4761" y="4494"/>
                </a:cxn>
                <a:cxn ang="0">
                  <a:pos x="4989" y="4701"/>
                </a:cxn>
                <a:cxn ang="0">
                  <a:pos x="5233" y="4829"/>
                </a:cxn>
                <a:cxn ang="0">
                  <a:pos x="6674" y="4853"/>
                </a:cxn>
                <a:cxn ang="0">
                  <a:pos x="6796" y="4123"/>
                </a:cxn>
                <a:cxn ang="0">
                  <a:pos x="7635" y="2040"/>
                </a:cxn>
                <a:cxn ang="0">
                  <a:pos x="7099" y="1661"/>
                </a:cxn>
                <a:cxn ang="0">
                  <a:pos x="6621" y="1291"/>
                </a:cxn>
                <a:cxn ang="0">
                  <a:pos x="6548" y="951"/>
                </a:cxn>
                <a:cxn ang="0">
                  <a:pos x="6300" y="871"/>
                </a:cxn>
                <a:cxn ang="0">
                  <a:pos x="5970" y="955"/>
                </a:cxn>
                <a:cxn ang="0">
                  <a:pos x="5895" y="1240"/>
                </a:cxn>
                <a:cxn ang="0">
                  <a:pos x="5745" y="1327"/>
                </a:cxn>
                <a:cxn ang="0">
                  <a:pos x="5473" y="1190"/>
                </a:cxn>
                <a:cxn ang="0">
                  <a:pos x="5341" y="1467"/>
                </a:cxn>
                <a:cxn ang="0">
                  <a:pos x="5208" y="1576"/>
                </a:cxn>
                <a:cxn ang="0">
                  <a:pos x="4954" y="1338"/>
                </a:cxn>
                <a:cxn ang="0">
                  <a:pos x="5013" y="1137"/>
                </a:cxn>
                <a:cxn ang="0">
                  <a:pos x="4953" y="577"/>
                </a:cxn>
                <a:cxn ang="0">
                  <a:pos x="4822" y="258"/>
                </a:cxn>
                <a:cxn ang="0">
                  <a:pos x="4678" y="69"/>
                </a:cxn>
                <a:cxn ang="0">
                  <a:pos x="4381" y="78"/>
                </a:cxn>
                <a:cxn ang="0">
                  <a:pos x="4246" y="237"/>
                </a:cxn>
                <a:cxn ang="0">
                  <a:pos x="4040" y="352"/>
                </a:cxn>
                <a:cxn ang="0">
                  <a:pos x="3607" y="687"/>
                </a:cxn>
                <a:cxn ang="0">
                  <a:pos x="3497" y="536"/>
                </a:cxn>
                <a:cxn ang="0">
                  <a:pos x="3012" y="416"/>
                </a:cxn>
                <a:cxn ang="0">
                  <a:pos x="2922" y="256"/>
                </a:cxn>
                <a:cxn ang="0">
                  <a:pos x="2804" y="9"/>
                </a:cxn>
                <a:cxn ang="0">
                  <a:pos x="2551" y="208"/>
                </a:cxn>
              </a:cxnLst>
              <a:rect l="0" t="0" r="r" b="b"/>
              <a:pathLst>
                <a:path w="7635" h="5300">
                  <a:moveTo>
                    <a:pt x="2422" y="79"/>
                  </a:moveTo>
                  <a:lnTo>
                    <a:pt x="2374" y="189"/>
                  </a:lnTo>
                  <a:lnTo>
                    <a:pt x="2143" y="225"/>
                  </a:lnTo>
                  <a:lnTo>
                    <a:pt x="1961" y="208"/>
                  </a:lnTo>
                  <a:lnTo>
                    <a:pt x="1744" y="210"/>
                  </a:lnTo>
                  <a:lnTo>
                    <a:pt x="1713" y="304"/>
                  </a:lnTo>
                  <a:lnTo>
                    <a:pt x="1717" y="464"/>
                  </a:lnTo>
                  <a:lnTo>
                    <a:pt x="1799" y="512"/>
                  </a:lnTo>
                  <a:lnTo>
                    <a:pt x="1961" y="508"/>
                  </a:lnTo>
                  <a:lnTo>
                    <a:pt x="2008" y="572"/>
                  </a:lnTo>
                  <a:lnTo>
                    <a:pt x="2024" y="651"/>
                  </a:lnTo>
                  <a:lnTo>
                    <a:pt x="1941" y="691"/>
                  </a:lnTo>
                  <a:lnTo>
                    <a:pt x="1859" y="663"/>
                  </a:lnTo>
                  <a:lnTo>
                    <a:pt x="1729" y="715"/>
                  </a:lnTo>
                  <a:lnTo>
                    <a:pt x="1610" y="735"/>
                  </a:lnTo>
                  <a:lnTo>
                    <a:pt x="1599" y="927"/>
                  </a:lnTo>
                  <a:lnTo>
                    <a:pt x="1618" y="1106"/>
                  </a:lnTo>
                  <a:lnTo>
                    <a:pt x="1811" y="1206"/>
                  </a:lnTo>
                  <a:lnTo>
                    <a:pt x="1819" y="1338"/>
                  </a:lnTo>
                  <a:lnTo>
                    <a:pt x="1902" y="1453"/>
                  </a:lnTo>
                  <a:lnTo>
                    <a:pt x="1914" y="1561"/>
                  </a:lnTo>
                  <a:lnTo>
                    <a:pt x="1878" y="1693"/>
                  </a:lnTo>
                  <a:lnTo>
                    <a:pt x="1666" y="2842"/>
                  </a:lnTo>
                  <a:lnTo>
                    <a:pt x="1559" y="2918"/>
                  </a:lnTo>
                  <a:lnTo>
                    <a:pt x="1500" y="2810"/>
                  </a:lnTo>
                  <a:lnTo>
                    <a:pt x="1288" y="2822"/>
                  </a:lnTo>
                  <a:lnTo>
                    <a:pt x="1217" y="2902"/>
                  </a:lnTo>
                  <a:lnTo>
                    <a:pt x="1087" y="2938"/>
                  </a:lnTo>
                  <a:lnTo>
                    <a:pt x="803" y="2974"/>
                  </a:lnTo>
                  <a:lnTo>
                    <a:pt x="366" y="3281"/>
                  </a:lnTo>
                  <a:lnTo>
                    <a:pt x="347" y="3480"/>
                  </a:lnTo>
                  <a:lnTo>
                    <a:pt x="240" y="3612"/>
                  </a:lnTo>
                  <a:lnTo>
                    <a:pt x="236" y="3732"/>
                  </a:lnTo>
                  <a:lnTo>
                    <a:pt x="276" y="3852"/>
                  </a:lnTo>
                  <a:lnTo>
                    <a:pt x="122" y="3931"/>
                  </a:lnTo>
                  <a:lnTo>
                    <a:pt x="12" y="4039"/>
                  </a:lnTo>
                  <a:lnTo>
                    <a:pt x="0" y="4151"/>
                  </a:lnTo>
                  <a:lnTo>
                    <a:pt x="619" y="4356"/>
                  </a:lnTo>
                  <a:lnTo>
                    <a:pt x="732" y="4369"/>
                  </a:lnTo>
                  <a:lnTo>
                    <a:pt x="1215" y="4512"/>
                  </a:lnTo>
                  <a:lnTo>
                    <a:pt x="1573" y="4584"/>
                  </a:lnTo>
                  <a:lnTo>
                    <a:pt x="1764" y="4729"/>
                  </a:lnTo>
                  <a:lnTo>
                    <a:pt x="2839" y="5236"/>
                  </a:lnTo>
                  <a:lnTo>
                    <a:pt x="3036" y="5300"/>
                  </a:lnTo>
                  <a:lnTo>
                    <a:pt x="3146" y="5236"/>
                  </a:lnTo>
                  <a:lnTo>
                    <a:pt x="3193" y="5120"/>
                  </a:lnTo>
                  <a:lnTo>
                    <a:pt x="3477" y="5120"/>
                  </a:lnTo>
                  <a:lnTo>
                    <a:pt x="3708" y="5085"/>
                  </a:lnTo>
                  <a:lnTo>
                    <a:pt x="3810" y="5058"/>
                  </a:lnTo>
                  <a:lnTo>
                    <a:pt x="3890" y="4961"/>
                  </a:lnTo>
                  <a:lnTo>
                    <a:pt x="4020" y="4953"/>
                  </a:lnTo>
                  <a:lnTo>
                    <a:pt x="4221" y="4905"/>
                  </a:lnTo>
                  <a:lnTo>
                    <a:pt x="4280" y="4793"/>
                  </a:lnTo>
                  <a:lnTo>
                    <a:pt x="4280" y="4674"/>
                  </a:lnTo>
                  <a:lnTo>
                    <a:pt x="4524" y="4510"/>
                  </a:lnTo>
                  <a:lnTo>
                    <a:pt x="4761" y="4494"/>
                  </a:lnTo>
                  <a:lnTo>
                    <a:pt x="4867" y="4614"/>
                  </a:lnTo>
                  <a:lnTo>
                    <a:pt x="4989" y="4701"/>
                  </a:lnTo>
                  <a:lnTo>
                    <a:pt x="5139" y="4889"/>
                  </a:lnTo>
                  <a:lnTo>
                    <a:pt x="5233" y="4829"/>
                  </a:lnTo>
                  <a:lnTo>
                    <a:pt x="5363" y="4857"/>
                  </a:lnTo>
                  <a:lnTo>
                    <a:pt x="6674" y="4853"/>
                  </a:lnTo>
                  <a:lnTo>
                    <a:pt x="6808" y="4235"/>
                  </a:lnTo>
                  <a:lnTo>
                    <a:pt x="6796" y="4123"/>
                  </a:lnTo>
                  <a:lnTo>
                    <a:pt x="6698" y="4015"/>
                  </a:lnTo>
                  <a:lnTo>
                    <a:pt x="7635" y="2040"/>
                  </a:lnTo>
                  <a:lnTo>
                    <a:pt x="7348" y="1777"/>
                  </a:lnTo>
                  <a:lnTo>
                    <a:pt x="7099" y="1661"/>
                  </a:lnTo>
                  <a:lnTo>
                    <a:pt x="6863" y="1541"/>
                  </a:lnTo>
                  <a:lnTo>
                    <a:pt x="6621" y="1291"/>
                  </a:lnTo>
                  <a:lnTo>
                    <a:pt x="6521" y="1046"/>
                  </a:lnTo>
                  <a:lnTo>
                    <a:pt x="6548" y="951"/>
                  </a:lnTo>
                  <a:lnTo>
                    <a:pt x="6531" y="853"/>
                  </a:lnTo>
                  <a:lnTo>
                    <a:pt x="6300" y="871"/>
                  </a:lnTo>
                  <a:lnTo>
                    <a:pt x="6085" y="859"/>
                  </a:lnTo>
                  <a:lnTo>
                    <a:pt x="5970" y="955"/>
                  </a:lnTo>
                  <a:lnTo>
                    <a:pt x="5908" y="1093"/>
                  </a:lnTo>
                  <a:lnTo>
                    <a:pt x="5895" y="1240"/>
                  </a:lnTo>
                  <a:lnTo>
                    <a:pt x="5839" y="1334"/>
                  </a:lnTo>
                  <a:lnTo>
                    <a:pt x="5745" y="1327"/>
                  </a:lnTo>
                  <a:lnTo>
                    <a:pt x="5601" y="1194"/>
                  </a:lnTo>
                  <a:lnTo>
                    <a:pt x="5473" y="1190"/>
                  </a:lnTo>
                  <a:lnTo>
                    <a:pt x="5352" y="1332"/>
                  </a:lnTo>
                  <a:lnTo>
                    <a:pt x="5341" y="1467"/>
                  </a:lnTo>
                  <a:lnTo>
                    <a:pt x="5329" y="1585"/>
                  </a:lnTo>
                  <a:lnTo>
                    <a:pt x="5208" y="1576"/>
                  </a:lnTo>
                  <a:lnTo>
                    <a:pt x="5131" y="1447"/>
                  </a:lnTo>
                  <a:lnTo>
                    <a:pt x="4954" y="1338"/>
                  </a:lnTo>
                  <a:lnTo>
                    <a:pt x="5025" y="1237"/>
                  </a:lnTo>
                  <a:lnTo>
                    <a:pt x="5013" y="1137"/>
                  </a:lnTo>
                  <a:lnTo>
                    <a:pt x="4920" y="999"/>
                  </a:lnTo>
                  <a:lnTo>
                    <a:pt x="4953" y="577"/>
                  </a:lnTo>
                  <a:lnTo>
                    <a:pt x="4914" y="416"/>
                  </a:lnTo>
                  <a:lnTo>
                    <a:pt x="4822" y="258"/>
                  </a:lnTo>
                  <a:lnTo>
                    <a:pt x="4834" y="129"/>
                  </a:lnTo>
                  <a:lnTo>
                    <a:pt x="4678" y="69"/>
                  </a:lnTo>
                  <a:lnTo>
                    <a:pt x="4560" y="0"/>
                  </a:lnTo>
                  <a:lnTo>
                    <a:pt x="4381" y="78"/>
                  </a:lnTo>
                  <a:lnTo>
                    <a:pt x="4290" y="91"/>
                  </a:lnTo>
                  <a:lnTo>
                    <a:pt x="4246" y="237"/>
                  </a:lnTo>
                  <a:lnTo>
                    <a:pt x="4134" y="340"/>
                  </a:lnTo>
                  <a:lnTo>
                    <a:pt x="4040" y="352"/>
                  </a:lnTo>
                  <a:lnTo>
                    <a:pt x="3890" y="424"/>
                  </a:lnTo>
                  <a:lnTo>
                    <a:pt x="3607" y="687"/>
                  </a:lnTo>
                  <a:lnTo>
                    <a:pt x="3579" y="568"/>
                  </a:lnTo>
                  <a:lnTo>
                    <a:pt x="3497" y="536"/>
                  </a:lnTo>
                  <a:lnTo>
                    <a:pt x="3272" y="643"/>
                  </a:lnTo>
                  <a:lnTo>
                    <a:pt x="3012" y="416"/>
                  </a:lnTo>
                  <a:lnTo>
                    <a:pt x="2898" y="416"/>
                  </a:lnTo>
                  <a:lnTo>
                    <a:pt x="2922" y="256"/>
                  </a:lnTo>
                  <a:lnTo>
                    <a:pt x="2847" y="177"/>
                  </a:lnTo>
                  <a:lnTo>
                    <a:pt x="2804" y="9"/>
                  </a:lnTo>
                  <a:lnTo>
                    <a:pt x="2647" y="91"/>
                  </a:lnTo>
                  <a:lnTo>
                    <a:pt x="2551" y="208"/>
                  </a:lnTo>
                  <a:lnTo>
                    <a:pt x="2422" y="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id="{1D74C59D-3B36-CD89-A010-8BAF73FDC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817"/>
              <a:ext cx="928" cy="895"/>
            </a:xfrm>
            <a:custGeom>
              <a:avLst/>
              <a:gdLst/>
              <a:ahLst/>
              <a:cxnLst>
                <a:cxn ang="0">
                  <a:pos x="492" y="2993"/>
                </a:cxn>
                <a:cxn ang="0">
                  <a:pos x="551" y="3304"/>
                </a:cxn>
                <a:cxn ang="0">
                  <a:pos x="440" y="3532"/>
                </a:cxn>
                <a:cxn ang="0">
                  <a:pos x="578" y="3998"/>
                </a:cxn>
                <a:cxn ang="0">
                  <a:pos x="1319" y="4223"/>
                </a:cxn>
                <a:cxn ang="0">
                  <a:pos x="1453" y="4569"/>
                </a:cxn>
                <a:cxn ang="0">
                  <a:pos x="1626" y="4700"/>
                </a:cxn>
                <a:cxn ang="0">
                  <a:pos x="1880" y="4700"/>
                </a:cxn>
                <a:cxn ang="0">
                  <a:pos x="2126" y="4523"/>
                </a:cxn>
                <a:cxn ang="0">
                  <a:pos x="2410" y="4477"/>
                </a:cxn>
                <a:cxn ang="0">
                  <a:pos x="2693" y="4700"/>
                </a:cxn>
                <a:cxn ang="0">
                  <a:pos x="2961" y="4597"/>
                </a:cxn>
                <a:cxn ang="0">
                  <a:pos x="3177" y="4617"/>
                </a:cxn>
                <a:cxn ang="0">
                  <a:pos x="3320" y="4561"/>
                </a:cxn>
                <a:cxn ang="0">
                  <a:pos x="3209" y="4760"/>
                </a:cxn>
                <a:cxn ang="0">
                  <a:pos x="3425" y="4832"/>
                </a:cxn>
                <a:cxn ang="0">
                  <a:pos x="3544" y="4641"/>
                </a:cxn>
                <a:cxn ang="0">
                  <a:pos x="3610" y="4429"/>
                </a:cxn>
                <a:cxn ang="0">
                  <a:pos x="3752" y="4245"/>
                </a:cxn>
                <a:cxn ang="0">
                  <a:pos x="3953" y="3862"/>
                </a:cxn>
                <a:cxn ang="0">
                  <a:pos x="4213" y="3695"/>
                </a:cxn>
                <a:cxn ang="0">
                  <a:pos x="4453" y="3483"/>
                </a:cxn>
                <a:cxn ang="0">
                  <a:pos x="4544" y="3184"/>
                </a:cxn>
                <a:cxn ang="0">
                  <a:pos x="4626" y="2969"/>
                </a:cxn>
                <a:cxn ang="0">
                  <a:pos x="4796" y="2574"/>
                </a:cxn>
                <a:cxn ang="0">
                  <a:pos x="4744" y="2346"/>
                </a:cxn>
                <a:cxn ang="0">
                  <a:pos x="4851" y="1415"/>
                </a:cxn>
                <a:cxn ang="0">
                  <a:pos x="2725" y="1073"/>
                </a:cxn>
                <a:cxn ang="0">
                  <a:pos x="1937" y="834"/>
                </a:cxn>
                <a:cxn ang="0">
                  <a:pos x="1732" y="491"/>
                </a:cxn>
                <a:cxn ang="0">
                  <a:pos x="1496" y="0"/>
                </a:cxn>
                <a:cxn ang="0">
                  <a:pos x="1370" y="714"/>
                </a:cxn>
                <a:cxn ang="0">
                  <a:pos x="42" y="833"/>
                </a:cxn>
                <a:cxn ang="0">
                  <a:pos x="71" y="1211"/>
                </a:cxn>
                <a:cxn ang="0">
                  <a:pos x="47" y="1696"/>
                </a:cxn>
                <a:cxn ang="0">
                  <a:pos x="506" y="1697"/>
                </a:cxn>
                <a:cxn ang="0">
                  <a:pos x="719" y="1774"/>
                </a:cxn>
                <a:cxn ang="0">
                  <a:pos x="651" y="1964"/>
                </a:cxn>
                <a:cxn ang="0">
                  <a:pos x="744" y="2192"/>
                </a:cxn>
                <a:cxn ang="0">
                  <a:pos x="684" y="2516"/>
                </a:cxn>
                <a:cxn ang="0">
                  <a:pos x="508" y="2773"/>
                </a:cxn>
                <a:cxn ang="0">
                  <a:pos x="375" y="2906"/>
                </a:cxn>
              </a:cxnLst>
              <a:rect l="0" t="0" r="r" b="b"/>
              <a:pathLst>
                <a:path w="4961" h="4846">
                  <a:moveTo>
                    <a:pt x="375" y="2906"/>
                  </a:moveTo>
                  <a:lnTo>
                    <a:pt x="492" y="2993"/>
                  </a:lnTo>
                  <a:lnTo>
                    <a:pt x="473" y="3110"/>
                  </a:lnTo>
                  <a:lnTo>
                    <a:pt x="551" y="3304"/>
                  </a:lnTo>
                  <a:lnTo>
                    <a:pt x="563" y="3514"/>
                  </a:lnTo>
                  <a:lnTo>
                    <a:pt x="440" y="3532"/>
                  </a:lnTo>
                  <a:lnTo>
                    <a:pt x="552" y="3677"/>
                  </a:lnTo>
                  <a:lnTo>
                    <a:pt x="578" y="3998"/>
                  </a:lnTo>
                  <a:lnTo>
                    <a:pt x="1401" y="4058"/>
                  </a:lnTo>
                  <a:lnTo>
                    <a:pt x="1319" y="4223"/>
                  </a:lnTo>
                  <a:lnTo>
                    <a:pt x="1343" y="4453"/>
                  </a:lnTo>
                  <a:lnTo>
                    <a:pt x="1453" y="4569"/>
                  </a:lnTo>
                  <a:lnTo>
                    <a:pt x="1581" y="4580"/>
                  </a:lnTo>
                  <a:lnTo>
                    <a:pt x="1626" y="4700"/>
                  </a:lnTo>
                  <a:lnTo>
                    <a:pt x="1739" y="4741"/>
                  </a:lnTo>
                  <a:lnTo>
                    <a:pt x="1880" y="4700"/>
                  </a:lnTo>
                  <a:lnTo>
                    <a:pt x="2007" y="4525"/>
                  </a:lnTo>
                  <a:lnTo>
                    <a:pt x="2126" y="4523"/>
                  </a:lnTo>
                  <a:lnTo>
                    <a:pt x="2256" y="4461"/>
                  </a:lnTo>
                  <a:lnTo>
                    <a:pt x="2410" y="4477"/>
                  </a:lnTo>
                  <a:lnTo>
                    <a:pt x="2516" y="4549"/>
                  </a:lnTo>
                  <a:lnTo>
                    <a:pt x="2693" y="4700"/>
                  </a:lnTo>
                  <a:lnTo>
                    <a:pt x="2843" y="4644"/>
                  </a:lnTo>
                  <a:lnTo>
                    <a:pt x="2961" y="4597"/>
                  </a:lnTo>
                  <a:lnTo>
                    <a:pt x="3067" y="4644"/>
                  </a:lnTo>
                  <a:lnTo>
                    <a:pt x="3177" y="4617"/>
                  </a:lnTo>
                  <a:lnTo>
                    <a:pt x="3284" y="4497"/>
                  </a:lnTo>
                  <a:lnTo>
                    <a:pt x="3320" y="4561"/>
                  </a:lnTo>
                  <a:lnTo>
                    <a:pt x="3293" y="4649"/>
                  </a:lnTo>
                  <a:lnTo>
                    <a:pt x="3209" y="4760"/>
                  </a:lnTo>
                  <a:lnTo>
                    <a:pt x="3272" y="4846"/>
                  </a:lnTo>
                  <a:lnTo>
                    <a:pt x="3425" y="4832"/>
                  </a:lnTo>
                  <a:lnTo>
                    <a:pt x="3553" y="4791"/>
                  </a:lnTo>
                  <a:lnTo>
                    <a:pt x="3544" y="4641"/>
                  </a:lnTo>
                  <a:lnTo>
                    <a:pt x="3551" y="4513"/>
                  </a:lnTo>
                  <a:lnTo>
                    <a:pt x="3610" y="4429"/>
                  </a:lnTo>
                  <a:lnTo>
                    <a:pt x="3614" y="4305"/>
                  </a:lnTo>
                  <a:lnTo>
                    <a:pt x="3752" y="4245"/>
                  </a:lnTo>
                  <a:lnTo>
                    <a:pt x="3823" y="4106"/>
                  </a:lnTo>
                  <a:lnTo>
                    <a:pt x="3953" y="3862"/>
                  </a:lnTo>
                  <a:lnTo>
                    <a:pt x="4099" y="3827"/>
                  </a:lnTo>
                  <a:lnTo>
                    <a:pt x="4213" y="3695"/>
                  </a:lnTo>
                  <a:lnTo>
                    <a:pt x="4288" y="3527"/>
                  </a:lnTo>
                  <a:lnTo>
                    <a:pt x="4453" y="3483"/>
                  </a:lnTo>
                  <a:lnTo>
                    <a:pt x="4536" y="3336"/>
                  </a:lnTo>
                  <a:lnTo>
                    <a:pt x="4544" y="3184"/>
                  </a:lnTo>
                  <a:lnTo>
                    <a:pt x="4618" y="3084"/>
                  </a:lnTo>
                  <a:lnTo>
                    <a:pt x="4626" y="2969"/>
                  </a:lnTo>
                  <a:lnTo>
                    <a:pt x="4725" y="2713"/>
                  </a:lnTo>
                  <a:lnTo>
                    <a:pt x="4796" y="2574"/>
                  </a:lnTo>
                  <a:lnTo>
                    <a:pt x="4701" y="2490"/>
                  </a:lnTo>
                  <a:lnTo>
                    <a:pt x="4744" y="2346"/>
                  </a:lnTo>
                  <a:lnTo>
                    <a:pt x="4709" y="1923"/>
                  </a:lnTo>
                  <a:lnTo>
                    <a:pt x="4851" y="1415"/>
                  </a:lnTo>
                  <a:lnTo>
                    <a:pt x="4961" y="1221"/>
                  </a:lnTo>
                  <a:lnTo>
                    <a:pt x="2725" y="1073"/>
                  </a:lnTo>
                  <a:lnTo>
                    <a:pt x="2126" y="1006"/>
                  </a:lnTo>
                  <a:lnTo>
                    <a:pt x="1937" y="834"/>
                  </a:lnTo>
                  <a:lnTo>
                    <a:pt x="1724" y="654"/>
                  </a:lnTo>
                  <a:lnTo>
                    <a:pt x="1732" y="491"/>
                  </a:lnTo>
                  <a:lnTo>
                    <a:pt x="1650" y="247"/>
                  </a:lnTo>
                  <a:lnTo>
                    <a:pt x="1496" y="0"/>
                  </a:lnTo>
                  <a:lnTo>
                    <a:pt x="1496" y="92"/>
                  </a:lnTo>
                  <a:lnTo>
                    <a:pt x="1370" y="714"/>
                  </a:lnTo>
                  <a:lnTo>
                    <a:pt x="45" y="718"/>
                  </a:lnTo>
                  <a:lnTo>
                    <a:pt x="42" y="833"/>
                  </a:lnTo>
                  <a:lnTo>
                    <a:pt x="0" y="947"/>
                  </a:lnTo>
                  <a:lnTo>
                    <a:pt x="71" y="1211"/>
                  </a:lnTo>
                  <a:lnTo>
                    <a:pt x="20" y="1317"/>
                  </a:lnTo>
                  <a:lnTo>
                    <a:pt x="47" y="1696"/>
                  </a:lnTo>
                  <a:lnTo>
                    <a:pt x="272" y="1699"/>
                  </a:lnTo>
                  <a:lnTo>
                    <a:pt x="506" y="1697"/>
                  </a:lnTo>
                  <a:lnTo>
                    <a:pt x="585" y="1759"/>
                  </a:lnTo>
                  <a:lnTo>
                    <a:pt x="719" y="1774"/>
                  </a:lnTo>
                  <a:lnTo>
                    <a:pt x="743" y="1891"/>
                  </a:lnTo>
                  <a:lnTo>
                    <a:pt x="651" y="1964"/>
                  </a:lnTo>
                  <a:lnTo>
                    <a:pt x="672" y="2072"/>
                  </a:lnTo>
                  <a:lnTo>
                    <a:pt x="744" y="2192"/>
                  </a:lnTo>
                  <a:lnTo>
                    <a:pt x="756" y="2359"/>
                  </a:lnTo>
                  <a:lnTo>
                    <a:pt x="684" y="2516"/>
                  </a:lnTo>
                  <a:lnTo>
                    <a:pt x="587" y="2584"/>
                  </a:lnTo>
                  <a:lnTo>
                    <a:pt x="508" y="2773"/>
                  </a:lnTo>
                  <a:lnTo>
                    <a:pt x="410" y="2812"/>
                  </a:lnTo>
                  <a:lnTo>
                    <a:pt x="375" y="290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4DC0CA66-1A74-58FB-73EB-B7840902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1016"/>
              <a:ext cx="1056" cy="1027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147" y="793"/>
                </a:cxn>
                <a:cxn ang="0">
                  <a:pos x="364" y="584"/>
                </a:cxn>
                <a:cxn ang="0">
                  <a:pos x="615" y="539"/>
                </a:cxn>
                <a:cxn ang="0">
                  <a:pos x="911" y="379"/>
                </a:cxn>
                <a:cxn ang="0">
                  <a:pos x="1176" y="419"/>
                </a:cxn>
                <a:cxn ang="0">
                  <a:pos x="1654" y="449"/>
                </a:cxn>
                <a:cxn ang="0">
                  <a:pos x="1595" y="200"/>
                </a:cxn>
                <a:cxn ang="0">
                  <a:pos x="1816" y="125"/>
                </a:cxn>
                <a:cxn ang="0">
                  <a:pos x="2166" y="0"/>
                </a:cxn>
                <a:cxn ang="0">
                  <a:pos x="2334" y="464"/>
                </a:cxn>
                <a:cxn ang="0">
                  <a:pos x="2672" y="544"/>
                </a:cxn>
                <a:cxn ang="0">
                  <a:pos x="3066" y="778"/>
                </a:cxn>
                <a:cxn ang="0">
                  <a:pos x="3233" y="1063"/>
                </a:cxn>
                <a:cxn ang="0">
                  <a:pos x="3288" y="1472"/>
                </a:cxn>
                <a:cxn ang="0">
                  <a:pos x="3598" y="1981"/>
                </a:cxn>
                <a:cxn ang="0">
                  <a:pos x="3885" y="2106"/>
                </a:cxn>
                <a:cxn ang="0">
                  <a:pos x="3980" y="2308"/>
                </a:cxn>
                <a:cxn ang="0">
                  <a:pos x="4400" y="1996"/>
                </a:cxn>
                <a:cxn ang="0">
                  <a:pos x="4483" y="2250"/>
                </a:cxn>
                <a:cxn ang="0">
                  <a:pos x="4691" y="2485"/>
                </a:cxn>
                <a:cxn ang="0">
                  <a:pos x="4897" y="2530"/>
                </a:cxn>
                <a:cxn ang="0">
                  <a:pos x="5311" y="2485"/>
                </a:cxn>
                <a:cxn ang="0">
                  <a:pos x="5267" y="2774"/>
                </a:cxn>
                <a:cxn ang="0">
                  <a:pos x="5827" y="2066"/>
                </a:cxn>
                <a:cxn ang="0">
                  <a:pos x="6108" y="1846"/>
                </a:cxn>
                <a:cxn ang="0">
                  <a:pos x="6616" y="1981"/>
                </a:cxn>
                <a:cxn ang="0">
                  <a:pos x="7053" y="2101"/>
                </a:cxn>
                <a:cxn ang="0">
                  <a:pos x="6713" y="3263"/>
                </a:cxn>
                <a:cxn ang="0">
                  <a:pos x="6329" y="3867"/>
                </a:cxn>
                <a:cxn ang="0">
                  <a:pos x="5758" y="4351"/>
                </a:cxn>
                <a:cxn ang="0">
                  <a:pos x="5792" y="4492"/>
                </a:cxn>
                <a:cxn ang="0">
                  <a:pos x="5827" y="4691"/>
                </a:cxn>
                <a:cxn ang="0">
                  <a:pos x="5729" y="4970"/>
                </a:cxn>
                <a:cxn ang="0">
                  <a:pos x="5299" y="5320"/>
                </a:cxn>
                <a:cxn ang="0">
                  <a:pos x="5227" y="5702"/>
                </a:cxn>
                <a:cxn ang="0">
                  <a:pos x="5117" y="6363"/>
                </a:cxn>
                <a:cxn ang="0">
                  <a:pos x="4823" y="6662"/>
                </a:cxn>
                <a:cxn ang="0">
                  <a:pos x="1949" y="6765"/>
                </a:cxn>
                <a:cxn ang="0">
                  <a:pos x="694" y="6231"/>
                </a:cxn>
                <a:cxn ang="0">
                  <a:pos x="600" y="5732"/>
                </a:cxn>
                <a:cxn ang="0">
                  <a:pos x="276" y="5259"/>
                </a:cxn>
                <a:cxn ang="0">
                  <a:pos x="1092" y="2475"/>
                </a:cxn>
                <a:cxn ang="0">
                  <a:pos x="177" y="1861"/>
                </a:cxn>
                <a:cxn ang="0">
                  <a:pos x="89" y="1437"/>
                </a:cxn>
              </a:cxnLst>
              <a:rect l="0" t="0" r="r" b="b"/>
              <a:pathLst>
                <a:path w="7053" h="6948">
                  <a:moveTo>
                    <a:pt x="69" y="1321"/>
                  </a:moveTo>
                  <a:lnTo>
                    <a:pt x="0" y="883"/>
                  </a:lnTo>
                  <a:lnTo>
                    <a:pt x="40" y="768"/>
                  </a:lnTo>
                  <a:lnTo>
                    <a:pt x="147" y="793"/>
                  </a:lnTo>
                  <a:lnTo>
                    <a:pt x="305" y="739"/>
                  </a:lnTo>
                  <a:lnTo>
                    <a:pt x="364" y="584"/>
                  </a:lnTo>
                  <a:lnTo>
                    <a:pt x="516" y="634"/>
                  </a:lnTo>
                  <a:lnTo>
                    <a:pt x="615" y="539"/>
                  </a:lnTo>
                  <a:lnTo>
                    <a:pt x="782" y="499"/>
                  </a:lnTo>
                  <a:lnTo>
                    <a:pt x="911" y="379"/>
                  </a:lnTo>
                  <a:lnTo>
                    <a:pt x="1034" y="359"/>
                  </a:lnTo>
                  <a:lnTo>
                    <a:pt x="1176" y="419"/>
                  </a:lnTo>
                  <a:lnTo>
                    <a:pt x="1314" y="374"/>
                  </a:lnTo>
                  <a:lnTo>
                    <a:pt x="1654" y="449"/>
                  </a:lnTo>
                  <a:lnTo>
                    <a:pt x="1699" y="319"/>
                  </a:lnTo>
                  <a:lnTo>
                    <a:pt x="1595" y="200"/>
                  </a:lnTo>
                  <a:lnTo>
                    <a:pt x="1679" y="80"/>
                  </a:lnTo>
                  <a:lnTo>
                    <a:pt x="1816" y="125"/>
                  </a:lnTo>
                  <a:lnTo>
                    <a:pt x="2022" y="105"/>
                  </a:lnTo>
                  <a:lnTo>
                    <a:pt x="2166" y="0"/>
                  </a:lnTo>
                  <a:lnTo>
                    <a:pt x="2334" y="95"/>
                  </a:lnTo>
                  <a:lnTo>
                    <a:pt x="2334" y="464"/>
                  </a:lnTo>
                  <a:lnTo>
                    <a:pt x="2496" y="479"/>
                  </a:lnTo>
                  <a:lnTo>
                    <a:pt x="2672" y="544"/>
                  </a:lnTo>
                  <a:lnTo>
                    <a:pt x="2835" y="674"/>
                  </a:lnTo>
                  <a:lnTo>
                    <a:pt x="3066" y="778"/>
                  </a:lnTo>
                  <a:lnTo>
                    <a:pt x="3071" y="978"/>
                  </a:lnTo>
                  <a:lnTo>
                    <a:pt x="3233" y="1063"/>
                  </a:lnTo>
                  <a:lnTo>
                    <a:pt x="3205" y="1242"/>
                  </a:lnTo>
                  <a:lnTo>
                    <a:pt x="3288" y="1472"/>
                  </a:lnTo>
                  <a:lnTo>
                    <a:pt x="3455" y="1607"/>
                  </a:lnTo>
                  <a:lnTo>
                    <a:pt x="3598" y="1981"/>
                  </a:lnTo>
                  <a:lnTo>
                    <a:pt x="3731" y="2131"/>
                  </a:lnTo>
                  <a:lnTo>
                    <a:pt x="3885" y="2106"/>
                  </a:lnTo>
                  <a:lnTo>
                    <a:pt x="3868" y="2250"/>
                  </a:lnTo>
                  <a:lnTo>
                    <a:pt x="3980" y="2308"/>
                  </a:lnTo>
                  <a:lnTo>
                    <a:pt x="4205" y="2162"/>
                  </a:lnTo>
                  <a:lnTo>
                    <a:pt x="4400" y="1996"/>
                  </a:lnTo>
                  <a:lnTo>
                    <a:pt x="4482" y="2057"/>
                  </a:lnTo>
                  <a:lnTo>
                    <a:pt x="4483" y="2250"/>
                  </a:lnTo>
                  <a:lnTo>
                    <a:pt x="4562" y="2470"/>
                  </a:lnTo>
                  <a:lnTo>
                    <a:pt x="4691" y="2485"/>
                  </a:lnTo>
                  <a:lnTo>
                    <a:pt x="4739" y="2560"/>
                  </a:lnTo>
                  <a:lnTo>
                    <a:pt x="4897" y="2530"/>
                  </a:lnTo>
                  <a:lnTo>
                    <a:pt x="5074" y="2530"/>
                  </a:lnTo>
                  <a:lnTo>
                    <a:pt x="5311" y="2485"/>
                  </a:lnTo>
                  <a:lnTo>
                    <a:pt x="5192" y="2754"/>
                  </a:lnTo>
                  <a:lnTo>
                    <a:pt x="5267" y="2774"/>
                  </a:lnTo>
                  <a:lnTo>
                    <a:pt x="5562" y="2370"/>
                  </a:lnTo>
                  <a:lnTo>
                    <a:pt x="5827" y="2066"/>
                  </a:lnTo>
                  <a:lnTo>
                    <a:pt x="5961" y="1916"/>
                  </a:lnTo>
                  <a:lnTo>
                    <a:pt x="6108" y="1846"/>
                  </a:lnTo>
                  <a:lnTo>
                    <a:pt x="6374" y="1856"/>
                  </a:lnTo>
                  <a:lnTo>
                    <a:pt x="6616" y="1981"/>
                  </a:lnTo>
                  <a:lnTo>
                    <a:pt x="6921" y="2026"/>
                  </a:lnTo>
                  <a:lnTo>
                    <a:pt x="7053" y="2101"/>
                  </a:lnTo>
                  <a:lnTo>
                    <a:pt x="6954" y="2620"/>
                  </a:lnTo>
                  <a:lnTo>
                    <a:pt x="6713" y="3263"/>
                  </a:lnTo>
                  <a:lnTo>
                    <a:pt x="6566" y="3433"/>
                  </a:lnTo>
                  <a:lnTo>
                    <a:pt x="6329" y="3867"/>
                  </a:lnTo>
                  <a:lnTo>
                    <a:pt x="6123" y="4032"/>
                  </a:lnTo>
                  <a:lnTo>
                    <a:pt x="5758" y="4351"/>
                  </a:lnTo>
                  <a:lnTo>
                    <a:pt x="5577" y="4461"/>
                  </a:lnTo>
                  <a:lnTo>
                    <a:pt x="5792" y="4492"/>
                  </a:lnTo>
                  <a:lnTo>
                    <a:pt x="5902" y="4612"/>
                  </a:lnTo>
                  <a:lnTo>
                    <a:pt x="5827" y="4691"/>
                  </a:lnTo>
                  <a:lnTo>
                    <a:pt x="5844" y="4820"/>
                  </a:lnTo>
                  <a:lnTo>
                    <a:pt x="5729" y="4970"/>
                  </a:lnTo>
                  <a:lnTo>
                    <a:pt x="5534" y="5222"/>
                  </a:lnTo>
                  <a:lnTo>
                    <a:pt x="5299" y="5320"/>
                  </a:lnTo>
                  <a:lnTo>
                    <a:pt x="5297" y="5497"/>
                  </a:lnTo>
                  <a:lnTo>
                    <a:pt x="5227" y="5702"/>
                  </a:lnTo>
                  <a:lnTo>
                    <a:pt x="5339" y="5908"/>
                  </a:lnTo>
                  <a:lnTo>
                    <a:pt x="5117" y="6363"/>
                  </a:lnTo>
                  <a:lnTo>
                    <a:pt x="4976" y="6467"/>
                  </a:lnTo>
                  <a:lnTo>
                    <a:pt x="4823" y="6662"/>
                  </a:lnTo>
                  <a:lnTo>
                    <a:pt x="4739" y="6948"/>
                  </a:lnTo>
                  <a:lnTo>
                    <a:pt x="1949" y="6765"/>
                  </a:lnTo>
                  <a:lnTo>
                    <a:pt x="1206" y="6682"/>
                  </a:lnTo>
                  <a:lnTo>
                    <a:pt x="694" y="6231"/>
                  </a:lnTo>
                  <a:lnTo>
                    <a:pt x="704" y="6048"/>
                  </a:lnTo>
                  <a:lnTo>
                    <a:pt x="600" y="5732"/>
                  </a:lnTo>
                  <a:lnTo>
                    <a:pt x="414" y="5434"/>
                  </a:lnTo>
                  <a:lnTo>
                    <a:pt x="276" y="5259"/>
                  </a:lnTo>
                  <a:lnTo>
                    <a:pt x="1447" y="2799"/>
                  </a:lnTo>
                  <a:lnTo>
                    <a:pt x="1092" y="2475"/>
                  </a:lnTo>
                  <a:lnTo>
                    <a:pt x="487" y="2186"/>
                  </a:lnTo>
                  <a:lnTo>
                    <a:pt x="177" y="1861"/>
                  </a:lnTo>
                  <a:lnTo>
                    <a:pt x="54" y="1557"/>
                  </a:lnTo>
                  <a:lnTo>
                    <a:pt x="89" y="1437"/>
                  </a:lnTo>
                  <a:lnTo>
                    <a:pt x="69" y="1321"/>
                  </a:lnTo>
                  <a:close/>
                </a:path>
              </a:pathLst>
            </a:custGeom>
            <a:solidFill>
              <a:srgbClr val="A4CF87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71BA5826-BB08-495B-8540-9D177386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872"/>
              <a:ext cx="400" cy="459"/>
            </a:xfrm>
            <a:custGeom>
              <a:avLst/>
              <a:gdLst/>
              <a:ahLst/>
              <a:cxnLst>
                <a:cxn ang="0">
                  <a:pos x="4" y="1069"/>
                </a:cxn>
                <a:cxn ang="0">
                  <a:pos x="134" y="1156"/>
                </a:cxn>
                <a:cxn ang="0">
                  <a:pos x="275" y="1247"/>
                </a:cxn>
                <a:cxn ang="0">
                  <a:pos x="526" y="1137"/>
                </a:cxn>
                <a:cxn ang="0">
                  <a:pos x="734" y="1167"/>
                </a:cxn>
                <a:cxn ang="0">
                  <a:pos x="881" y="1197"/>
                </a:cxn>
                <a:cxn ang="0">
                  <a:pos x="1014" y="1217"/>
                </a:cxn>
                <a:cxn ang="0">
                  <a:pos x="1211" y="1032"/>
                </a:cxn>
                <a:cxn ang="0">
                  <a:pos x="1206" y="942"/>
                </a:cxn>
                <a:cxn ang="0">
                  <a:pos x="1324" y="679"/>
                </a:cxn>
                <a:cxn ang="0">
                  <a:pos x="1698" y="110"/>
                </a:cxn>
                <a:cxn ang="0">
                  <a:pos x="1753" y="0"/>
                </a:cxn>
                <a:cxn ang="0">
                  <a:pos x="1915" y="95"/>
                </a:cxn>
                <a:cxn ang="0">
                  <a:pos x="1959" y="259"/>
                </a:cxn>
                <a:cxn ang="0">
                  <a:pos x="2023" y="289"/>
                </a:cxn>
                <a:cxn ang="0">
                  <a:pos x="2033" y="614"/>
                </a:cxn>
                <a:cxn ang="0">
                  <a:pos x="2165" y="1007"/>
                </a:cxn>
                <a:cxn ang="0">
                  <a:pos x="2259" y="1247"/>
                </a:cxn>
                <a:cxn ang="0">
                  <a:pos x="2388" y="1436"/>
                </a:cxn>
                <a:cxn ang="0">
                  <a:pos x="2550" y="1441"/>
                </a:cxn>
                <a:cxn ang="0">
                  <a:pos x="2668" y="1531"/>
                </a:cxn>
                <a:cxn ang="0">
                  <a:pos x="2673" y="1676"/>
                </a:cxn>
                <a:cxn ang="0">
                  <a:pos x="2584" y="1766"/>
                </a:cxn>
                <a:cxn ang="0">
                  <a:pos x="2658" y="1815"/>
                </a:cxn>
                <a:cxn ang="0">
                  <a:pos x="2452" y="1995"/>
                </a:cxn>
                <a:cxn ang="0">
                  <a:pos x="2254" y="2235"/>
                </a:cxn>
                <a:cxn ang="0">
                  <a:pos x="2087" y="2378"/>
                </a:cxn>
                <a:cxn ang="0">
                  <a:pos x="1920" y="2488"/>
                </a:cxn>
                <a:cxn ang="0">
                  <a:pos x="1817" y="2693"/>
                </a:cxn>
                <a:cxn ang="0">
                  <a:pos x="1770" y="2871"/>
                </a:cxn>
                <a:cxn ang="0">
                  <a:pos x="1553" y="3077"/>
                </a:cxn>
                <a:cxn ang="0">
                  <a:pos x="1403" y="3102"/>
                </a:cxn>
                <a:cxn ang="0">
                  <a:pos x="1268" y="2957"/>
                </a:cxn>
                <a:cxn ang="0">
                  <a:pos x="1123" y="2573"/>
                </a:cxn>
                <a:cxn ang="0">
                  <a:pos x="955" y="2443"/>
                </a:cxn>
                <a:cxn ang="0">
                  <a:pos x="871" y="2220"/>
                </a:cxn>
                <a:cxn ang="0">
                  <a:pos x="896" y="2035"/>
                </a:cxn>
                <a:cxn ang="0">
                  <a:pos x="739" y="1945"/>
                </a:cxn>
                <a:cxn ang="0">
                  <a:pos x="727" y="1742"/>
                </a:cxn>
                <a:cxn ang="0">
                  <a:pos x="502" y="1651"/>
                </a:cxn>
                <a:cxn ang="0">
                  <a:pos x="360" y="1529"/>
                </a:cxn>
                <a:cxn ang="0">
                  <a:pos x="169" y="1454"/>
                </a:cxn>
                <a:cxn ang="0">
                  <a:pos x="0" y="1436"/>
                </a:cxn>
                <a:cxn ang="0">
                  <a:pos x="4" y="1069"/>
                </a:cxn>
              </a:cxnLst>
              <a:rect l="0" t="0" r="r" b="b"/>
              <a:pathLst>
                <a:path w="2673" h="3102">
                  <a:moveTo>
                    <a:pt x="4" y="1069"/>
                  </a:moveTo>
                  <a:lnTo>
                    <a:pt x="134" y="1156"/>
                  </a:lnTo>
                  <a:lnTo>
                    <a:pt x="275" y="1247"/>
                  </a:lnTo>
                  <a:lnTo>
                    <a:pt x="526" y="1137"/>
                  </a:lnTo>
                  <a:lnTo>
                    <a:pt x="734" y="1167"/>
                  </a:lnTo>
                  <a:lnTo>
                    <a:pt x="881" y="1197"/>
                  </a:lnTo>
                  <a:lnTo>
                    <a:pt x="1014" y="1217"/>
                  </a:lnTo>
                  <a:lnTo>
                    <a:pt x="1211" y="1032"/>
                  </a:lnTo>
                  <a:lnTo>
                    <a:pt x="1206" y="942"/>
                  </a:lnTo>
                  <a:lnTo>
                    <a:pt x="1324" y="679"/>
                  </a:lnTo>
                  <a:lnTo>
                    <a:pt x="1698" y="110"/>
                  </a:lnTo>
                  <a:lnTo>
                    <a:pt x="1753" y="0"/>
                  </a:lnTo>
                  <a:lnTo>
                    <a:pt x="1915" y="95"/>
                  </a:lnTo>
                  <a:lnTo>
                    <a:pt x="1959" y="259"/>
                  </a:lnTo>
                  <a:lnTo>
                    <a:pt x="2023" y="289"/>
                  </a:lnTo>
                  <a:lnTo>
                    <a:pt x="2033" y="614"/>
                  </a:lnTo>
                  <a:lnTo>
                    <a:pt x="2165" y="1007"/>
                  </a:lnTo>
                  <a:lnTo>
                    <a:pt x="2259" y="1247"/>
                  </a:lnTo>
                  <a:lnTo>
                    <a:pt x="2388" y="1436"/>
                  </a:lnTo>
                  <a:lnTo>
                    <a:pt x="2550" y="1441"/>
                  </a:lnTo>
                  <a:lnTo>
                    <a:pt x="2668" y="1531"/>
                  </a:lnTo>
                  <a:lnTo>
                    <a:pt x="2673" y="1676"/>
                  </a:lnTo>
                  <a:lnTo>
                    <a:pt x="2584" y="1766"/>
                  </a:lnTo>
                  <a:lnTo>
                    <a:pt x="2658" y="1815"/>
                  </a:lnTo>
                  <a:lnTo>
                    <a:pt x="2452" y="1995"/>
                  </a:lnTo>
                  <a:lnTo>
                    <a:pt x="2254" y="2235"/>
                  </a:lnTo>
                  <a:lnTo>
                    <a:pt x="2087" y="2378"/>
                  </a:lnTo>
                  <a:lnTo>
                    <a:pt x="1920" y="2488"/>
                  </a:lnTo>
                  <a:lnTo>
                    <a:pt x="1817" y="2693"/>
                  </a:lnTo>
                  <a:lnTo>
                    <a:pt x="1770" y="2871"/>
                  </a:lnTo>
                  <a:lnTo>
                    <a:pt x="1553" y="3077"/>
                  </a:lnTo>
                  <a:lnTo>
                    <a:pt x="1403" y="3102"/>
                  </a:lnTo>
                  <a:lnTo>
                    <a:pt x="1268" y="2957"/>
                  </a:lnTo>
                  <a:lnTo>
                    <a:pt x="1123" y="2573"/>
                  </a:lnTo>
                  <a:lnTo>
                    <a:pt x="955" y="2443"/>
                  </a:lnTo>
                  <a:lnTo>
                    <a:pt x="871" y="2220"/>
                  </a:lnTo>
                  <a:lnTo>
                    <a:pt x="896" y="2035"/>
                  </a:lnTo>
                  <a:lnTo>
                    <a:pt x="739" y="1945"/>
                  </a:lnTo>
                  <a:lnTo>
                    <a:pt x="727" y="1742"/>
                  </a:lnTo>
                  <a:lnTo>
                    <a:pt x="502" y="1651"/>
                  </a:lnTo>
                  <a:lnTo>
                    <a:pt x="360" y="1529"/>
                  </a:lnTo>
                  <a:lnTo>
                    <a:pt x="169" y="1454"/>
                  </a:lnTo>
                  <a:lnTo>
                    <a:pt x="0" y="1436"/>
                  </a:lnTo>
                  <a:lnTo>
                    <a:pt x="4" y="1069"/>
                  </a:lnTo>
                  <a:close/>
                </a:path>
              </a:pathLst>
            </a:custGeom>
            <a:solidFill>
              <a:srgbClr val="A0C3D4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7160CEC3-5D6C-8F1E-6C76-445A47A6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236"/>
              <a:ext cx="289" cy="148"/>
            </a:xfrm>
            <a:custGeom>
              <a:avLst/>
              <a:gdLst/>
              <a:ahLst/>
              <a:cxnLst>
                <a:cxn ang="0">
                  <a:pos x="1931" y="105"/>
                </a:cxn>
                <a:cxn ang="0">
                  <a:pos x="1700" y="120"/>
                </a:cxn>
                <a:cxn ang="0">
                  <a:pos x="1271" y="135"/>
                </a:cxn>
                <a:cxn ang="0">
                  <a:pos x="1060" y="40"/>
                </a:cxn>
                <a:cxn ang="0">
                  <a:pos x="839" y="55"/>
                </a:cxn>
                <a:cxn ang="0">
                  <a:pos x="740" y="190"/>
                </a:cxn>
                <a:cxn ang="0">
                  <a:pos x="735" y="309"/>
                </a:cxn>
                <a:cxn ang="0">
                  <a:pos x="632" y="359"/>
                </a:cxn>
                <a:cxn ang="0">
                  <a:pos x="484" y="389"/>
                </a:cxn>
                <a:cxn ang="0">
                  <a:pos x="519" y="299"/>
                </a:cxn>
                <a:cxn ang="0">
                  <a:pos x="607" y="240"/>
                </a:cxn>
                <a:cxn ang="0">
                  <a:pos x="710" y="45"/>
                </a:cxn>
                <a:cxn ang="0">
                  <a:pos x="588" y="0"/>
                </a:cxn>
                <a:cxn ang="0">
                  <a:pos x="514" y="120"/>
                </a:cxn>
                <a:cxn ang="0">
                  <a:pos x="416" y="279"/>
                </a:cxn>
                <a:cxn ang="0">
                  <a:pos x="281" y="242"/>
                </a:cxn>
                <a:cxn ang="0">
                  <a:pos x="234" y="410"/>
                </a:cxn>
                <a:cxn ang="0">
                  <a:pos x="18" y="617"/>
                </a:cxn>
                <a:cxn ang="0">
                  <a:pos x="0" y="763"/>
                </a:cxn>
                <a:cxn ang="0">
                  <a:pos x="110" y="821"/>
                </a:cxn>
                <a:cxn ang="0">
                  <a:pos x="327" y="683"/>
                </a:cxn>
                <a:cxn ang="0">
                  <a:pos x="533" y="508"/>
                </a:cxn>
                <a:cxn ang="0">
                  <a:pos x="614" y="572"/>
                </a:cxn>
                <a:cxn ang="0">
                  <a:pos x="617" y="757"/>
                </a:cxn>
                <a:cxn ang="0">
                  <a:pos x="695" y="982"/>
                </a:cxn>
                <a:cxn ang="0">
                  <a:pos x="829" y="997"/>
                </a:cxn>
                <a:cxn ang="0">
                  <a:pos x="1060" y="927"/>
                </a:cxn>
                <a:cxn ang="0">
                  <a:pos x="1198" y="1002"/>
                </a:cxn>
                <a:cxn ang="0">
                  <a:pos x="1405" y="877"/>
                </a:cxn>
                <a:cxn ang="0">
                  <a:pos x="1670" y="807"/>
                </a:cxn>
                <a:cxn ang="0">
                  <a:pos x="1832" y="538"/>
                </a:cxn>
                <a:cxn ang="0">
                  <a:pos x="1916" y="444"/>
                </a:cxn>
                <a:cxn ang="0">
                  <a:pos x="1921" y="314"/>
                </a:cxn>
                <a:cxn ang="0">
                  <a:pos x="1931" y="105"/>
                </a:cxn>
              </a:cxnLst>
              <a:rect l="0" t="0" r="r" b="b"/>
              <a:pathLst>
                <a:path w="1931" h="1002">
                  <a:moveTo>
                    <a:pt x="1931" y="105"/>
                  </a:moveTo>
                  <a:lnTo>
                    <a:pt x="1700" y="120"/>
                  </a:lnTo>
                  <a:lnTo>
                    <a:pt x="1271" y="135"/>
                  </a:lnTo>
                  <a:lnTo>
                    <a:pt x="1060" y="40"/>
                  </a:lnTo>
                  <a:lnTo>
                    <a:pt x="839" y="55"/>
                  </a:lnTo>
                  <a:lnTo>
                    <a:pt x="740" y="190"/>
                  </a:lnTo>
                  <a:lnTo>
                    <a:pt x="735" y="309"/>
                  </a:lnTo>
                  <a:lnTo>
                    <a:pt x="632" y="359"/>
                  </a:lnTo>
                  <a:lnTo>
                    <a:pt x="484" y="389"/>
                  </a:lnTo>
                  <a:lnTo>
                    <a:pt x="519" y="299"/>
                  </a:lnTo>
                  <a:lnTo>
                    <a:pt x="607" y="240"/>
                  </a:lnTo>
                  <a:lnTo>
                    <a:pt x="710" y="45"/>
                  </a:lnTo>
                  <a:lnTo>
                    <a:pt x="588" y="0"/>
                  </a:lnTo>
                  <a:lnTo>
                    <a:pt x="514" y="120"/>
                  </a:lnTo>
                  <a:lnTo>
                    <a:pt x="416" y="279"/>
                  </a:lnTo>
                  <a:lnTo>
                    <a:pt x="281" y="242"/>
                  </a:lnTo>
                  <a:lnTo>
                    <a:pt x="234" y="410"/>
                  </a:lnTo>
                  <a:lnTo>
                    <a:pt x="18" y="617"/>
                  </a:lnTo>
                  <a:lnTo>
                    <a:pt x="0" y="763"/>
                  </a:lnTo>
                  <a:lnTo>
                    <a:pt x="110" y="821"/>
                  </a:lnTo>
                  <a:lnTo>
                    <a:pt x="327" y="683"/>
                  </a:lnTo>
                  <a:lnTo>
                    <a:pt x="533" y="508"/>
                  </a:lnTo>
                  <a:lnTo>
                    <a:pt x="614" y="572"/>
                  </a:lnTo>
                  <a:lnTo>
                    <a:pt x="617" y="757"/>
                  </a:lnTo>
                  <a:lnTo>
                    <a:pt x="695" y="982"/>
                  </a:lnTo>
                  <a:lnTo>
                    <a:pt x="829" y="997"/>
                  </a:lnTo>
                  <a:lnTo>
                    <a:pt x="1060" y="927"/>
                  </a:lnTo>
                  <a:lnTo>
                    <a:pt x="1198" y="1002"/>
                  </a:lnTo>
                  <a:lnTo>
                    <a:pt x="1405" y="877"/>
                  </a:lnTo>
                  <a:lnTo>
                    <a:pt x="1670" y="807"/>
                  </a:lnTo>
                  <a:lnTo>
                    <a:pt x="1832" y="538"/>
                  </a:lnTo>
                  <a:lnTo>
                    <a:pt x="1916" y="444"/>
                  </a:lnTo>
                  <a:lnTo>
                    <a:pt x="1921" y="314"/>
                  </a:lnTo>
                  <a:lnTo>
                    <a:pt x="1931" y="105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582124E7-BBA2-1FB2-B221-991C8098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641"/>
              <a:ext cx="572" cy="558"/>
            </a:xfrm>
            <a:custGeom>
              <a:avLst/>
              <a:gdLst/>
              <a:ahLst/>
              <a:cxnLst>
                <a:cxn ang="0">
                  <a:pos x="303" y="298"/>
                </a:cxn>
                <a:cxn ang="0">
                  <a:pos x="409" y="543"/>
                </a:cxn>
                <a:cxn ang="0">
                  <a:pos x="305" y="721"/>
                </a:cxn>
                <a:cxn ang="0">
                  <a:pos x="216" y="1078"/>
                </a:cxn>
                <a:cxn ang="0">
                  <a:pos x="0" y="1411"/>
                </a:cxn>
                <a:cxn ang="0">
                  <a:pos x="56" y="1748"/>
                </a:cxn>
                <a:cxn ang="0">
                  <a:pos x="171" y="1998"/>
                </a:cxn>
                <a:cxn ang="0">
                  <a:pos x="191" y="2218"/>
                </a:cxn>
                <a:cxn ang="0">
                  <a:pos x="119" y="2425"/>
                </a:cxn>
                <a:cxn ang="0">
                  <a:pos x="74" y="2678"/>
                </a:cxn>
                <a:cxn ang="0">
                  <a:pos x="261" y="2723"/>
                </a:cxn>
                <a:cxn ang="0">
                  <a:pos x="399" y="2698"/>
                </a:cxn>
                <a:cxn ang="0">
                  <a:pos x="709" y="2798"/>
                </a:cxn>
                <a:cxn ang="0">
                  <a:pos x="856" y="2698"/>
                </a:cxn>
                <a:cxn ang="0">
                  <a:pos x="955" y="2753"/>
                </a:cxn>
                <a:cxn ang="0">
                  <a:pos x="1181" y="2783"/>
                </a:cxn>
                <a:cxn ang="0">
                  <a:pos x="1283" y="3035"/>
                </a:cxn>
                <a:cxn ang="0">
                  <a:pos x="1255" y="3156"/>
                </a:cxn>
                <a:cxn ang="0">
                  <a:pos x="1310" y="3381"/>
                </a:cxn>
                <a:cxn ang="0">
                  <a:pos x="1338" y="3665"/>
                </a:cxn>
                <a:cxn ang="0">
                  <a:pos x="1412" y="3725"/>
                </a:cxn>
                <a:cxn ang="0">
                  <a:pos x="1625" y="3685"/>
                </a:cxn>
                <a:cxn ang="0">
                  <a:pos x="1801" y="3680"/>
                </a:cxn>
                <a:cxn ang="0">
                  <a:pos x="1905" y="3775"/>
                </a:cxn>
                <a:cxn ang="0">
                  <a:pos x="2067" y="3655"/>
                </a:cxn>
                <a:cxn ang="0">
                  <a:pos x="2126" y="3456"/>
                </a:cxn>
                <a:cxn ang="0">
                  <a:pos x="2224" y="3356"/>
                </a:cxn>
                <a:cxn ang="0">
                  <a:pos x="2347" y="3116"/>
                </a:cxn>
                <a:cxn ang="0">
                  <a:pos x="2688" y="2935"/>
                </a:cxn>
                <a:cxn ang="0">
                  <a:pos x="2968" y="2723"/>
                </a:cxn>
                <a:cxn ang="0">
                  <a:pos x="3199" y="2384"/>
                </a:cxn>
                <a:cxn ang="0">
                  <a:pos x="3469" y="1890"/>
                </a:cxn>
                <a:cxn ang="0">
                  <a:pos x="3780" y="1568"/>
                </a:cxn>
                <a:cxn ang="0">
                  <a:pos x="3750" y="1426"/>
                </a:cxn>
                <a:cxn ang="0">
                  <a:pos x="3819" y="1261"/>
                </a:cxn>
                <a:cxn ang="0">
                  <a:pos x="3325" y="1025"/>
                </a:cxn>
                <a:cxn ang="0">
                  <a:pos x="3130" y="858"/>
                </a:cxn>
                <a:cxn ang="0">
                  <a:pos x="2875" y="870"/>
                </a:cxn>
                <a:cxn ang="0">
                  <a:pos x="2818" y="793"/>
                </a:cxn>
                <a:cxn ang="0">
                  <a:pos x="2878" y="665"/>
                </a:cxn>
                <a:cxn ang="0">
                  <a:pos x="2778" y="610"/>
                </a:cxn>
                <a:cxn ang="0">
                  <a:pos x="2713" y="413"/>
                </a:cxn>
                <a:cxn ang="0">
                  <a:pos x="2551" y="465"/>
                </a:cxn>
                <a:cxn ang="0">
                  <a:pos x="2358" y="480"/>
                </a:cxn>
                <a:cxn ang="0">
                  <a:pos x="2283" y="375"/>
                </a:cxn>
                <a:cxn ang="0">
                  <a:pos x="2386" y="238"/>
                </a:cxn>
                <a:cxn ang="0">
                  <a:pos x="2422" y="129"/>
                </a:cxn>
                <a:cxn ang="0">
                  <a:pos x="2376" y="45"/>
                </a:cxn>
                <a:cxn ang="0">
                  <a:pos x="2243" y="194"/>
                </a:cxn>
                <a:cxn ang="0">
                  <a:pos x="2107" y="230"/>
                </a:cxn>
                <a:cxn ang="0">
                  <a:pos x="1977" y="170"/>
                </a:cxn>
                <a:cxn ang="0">
                  <a:pos x="1638" y="299"/>
                </a:cxn>
                <a:cxn ang="0">
                  <a:pos x="1430" y="119"/>
                </a:cxn>
                <a:cxn ang="0">
                  <a:pos x="1286" y="20"/>
                </a:cxn>
                <a:cxn ang="0">
                  <a:pos x="1087" y="0"/>
                </a:cxn>
                <a:cxn ang="0">
                  <a:pos x="933" y="75"/>
                </a:cxn>
                <a:cxn ang="0">
                  <a:pos x="782" y="80"/>
                </a:cxn>
                <a:cxn ang="0">
                  <a:pos x="620" y="299"/>
                </a:cxn>
                <a:cxn ang="0">
                  <a:pos x="442" y="349"/>
                </a:cxn>
                <a:cxn ang="0">
                  <a:pos x="303" y="298"/>
                </a:cxn>
              </a:cxnLst>
              <a:rect l="0" t="0" r="r" b="b"/>
              <a:pathLst>
                <a:path w="3819" h="3775">
                  <a:moveTo>
                    <a:pt x="303" y="298"/>
                  </a:moveTo>
                  <a:lnTo>
                    <a:pt x="409" y="543"/>
                  </a:lnTo>
                  <a:lnTo>
                    <a:pt x="305" y="721"/>
                  </a:lnTo>
                  <a:lnTo>
                    <a:pt x="216" y="1078"/>
                  </a:lnTo>
                  <a:lnTo>
                    <a:pt x="0" y="1411"/>
                  </a:lnTo>
                  <a:lnTo>
                    <a:pt x="56" y="1748"/>
                  </a:lnTo>
                  <a:lnTo>
                    <a:pt x="171" y="1998"/>
                  </a:lnTo>
                  <a:lnTo>
                    <a:pt x="191" y="2218"/>
                  </a:lnTo>
                  <a:lnTo>
                    <a:pt x="119" y="2425"/>
                  </a:lnTo>
                  <a:lnTo>
                    <a:pt x="74" y="2678"/>
                  </a:lnTo>
                  <a:lnTo>
                    <a:pt x="261" y="2723"/>
                  </a:lnTo>
                  <a:lnTo>
                    <a:pt x="399" y="2698"/>
                  </a:lnTo>
                  <a:lnTo>
                    <a:pt x="709" y="2798"/>
                  </a:lnTo>
                  <a:lnTo>
                    <a:pt x="856" y="2698"/>
                  </a:lnTo>
                  <a:lnTo>
                    <a:pt x="955" y="2753"/>
                  </a:lnTo>
                  <a:lnTo>
                    <a:pt x="1181" y="2783"/>
                  </a:lnTo>
                  <a:lnTo>
                    <a:pt x="1283" y="3035"/>
                  </a:lnTo>
                  <a:lnTo>
                    <a:pt x="1255" y="3156"/>
                  </a:lnTo>
                  <a:lnTo>
                    <a:pt x="1310" y="3381"/>
                  </a:lnTo>
                  <a:lnTo>
                    <a:pt x="1338" y="3665"/>
                  </a:lnTo>
                  <a:lnTo>
                    <a:pt x="1412" y="3725"/>
                  </a:lnTo>
                  <a:lnTo>
                    <a:pt x="1625" y="3685"/>
                  </a:lnTo>
                  <a:lnTo>
                    <a:pt x="1801" y="3680"/>
                  </a:lnTo>
                  <a:lnTo>
                    <a:pt x="1905" y="3775"/>
                  </a:lnTo>
                  <a:lnTo>
                    <a:pt x="2067" y="3655"/>
                  </a:lnTo>
                  <a:lnTo>
                    <a:pt x="2126" y="3456"/>
                  </a:lnTo>
                  <a:lnTo>
                    <a:pt x="2224" y="3356"/>
                  </a:lnTo>
                  <a:lnTo>
                    <a:pt x="2347" y="3116"/>
                  </a:lnTo>
                  <a:lnTo>
                    <a:pt x="2688" y="2935"/>
                  </a:lnTo>
                  <a:lnTo>
                    <a:pt x="2968" y="2723"/>
                  </a:lnTo>
                  <a:lnTo>
                    <a:pt x="3199" y="2384"/>
                  </a:lnTo>
                  <a:lnTo>
                    <a:pt x="3469" y="1890"/>
                  </a:lnTo>
                  <a:lnTo>
                    <a:pt x="3780" y="1568"/>
                  </a:lnTo>
                  <a:lnTo>
                    <a:pt x="3750" y="1426"/>
                  </a:lnTo>
                  <a:lnTo>
                    <a:pt x="3819" y="1261"/>
                  </a:lnTo>
                  <a:lnTo>
                    <a:pt x="3325" y="1025"/>
                  </a:lnTo>
                  <a:lnTo>
                    <a:pt x="3130" y="858"/>
                  </a:lnTo>
                  <a:lnTo>
                    <a:pt x="2875" y="870"/>
                  </a:lnTo>
                  <a:lnTo>
                    <a:pt x="2818" y="793"/>
                  </a:lnTo>
                  <a:lnTo>
                    <a:pt x="2878" y="665"/>
                  </a:lnTo>
                  <a:lnTo>
                    <a:pt x="2778" y="610"/>
                  </a:lnTo>
                  <a:lnTo>
                    <a:pt x="2713" y="413"/>
                  </a:lnTo>
                  <a:lnTo>
                    <a:pt x="2551" y="465"/>
                  </a:lnTo>
                  <a:lnTo>
                    <a:pt x="2358" y="480"/>
                  </a:lnTo>
                  <a:lnTo>
                    <a:pt x="2283" y="375"/>
                  </a:lnTo>
                  <a:lnTo>
                    <a:pt x="2386" y="238"/>
                  </a:lnTo>
                  <a:lnTo>
                    <a:pt x="2422" y="129"/>
                  </a:lnTo>
                  <a:lnTo>
                    <a:pt x="2376" y="45"/>
                  </a:lnTo>
                  <a:lnTo>
                    <a:pt x="2243" y="194"/>
                  </a:lnTo>
                  <a:lnTo>
                    <a:pt x="2107" y="230"/>
                  </a:lnTo>
                  <a:lnTo>
                    <a:pt x="1977" y="170"/>
                  </a:lnTo>
                  <a:lnTo>
                    <a:pt x="1638" y="299"/>
                  </a:lnTo>
                  <a:lnTo>
                    <a:pt x="1430" y="119"/>
                  </a:lnTo>
                  <a:lnTo>
                    <a:pt x="1286" y="20"/>
                  </a:lnTo>
                  <a:lnTo>
                    <a:pt x="1087" y="0"/>
                  </a:lnTo>
                  <a:lnTo>
                    <a:pt x="933" y="75"/>
                  </a:lnTo>
                  <a:lnTo>
                    <a:pt x="782" y="80"/>
                  </a:lnTo>
                  <a:lnTo>
                    <a:pt x="620" y="299"/>
                  </a:lnTo>
                  <a:lnTo>
                    <a:pt x="442" y="349"/>
                  </a:lnTo>
                  <a:lnTo>
                    <a:pt x="303" y="298"/>
                  </a:lnTo>
                  <a:close/>
                </a:path>
              </a:pathLst>
            </a:custGeom>
            <a:solidFill>
              <a:srgbClr val="97C0E5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F8A1700F-3C27-877F-9DA2-11A5DE7D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2858"/>
              <a:ext cx="685" cy="447"/>
            </a:xfrm>
            <a:custGeom>
              <a:avLst/>
              <a:gdLst/>
              <a:ahLst/>
              <a:cxnLst>
                <a:cxn ang="0">
                  <a:pos x="153" y="1225"/>
                </a:cxn>
                <a:cxn ang="0">
                  <a:pos x="614" y="1281"/>
                </a:cxn>
                <a:cxn ang="0">
                  <a:pos x="1201" y="1401"/>
                </a:cxn>
                <a:cxn ang="0">
                  <a:pos x="1311" y="1712"/>
                </a:cxn>
                <a:cxn ang="0">
                  <a:pos x="1451" y="2035"/>
                </a:cxn>
                <a:cxn ang="0">
                  <a:pos x="1495" y="2169"/>
                </a:cxn>
                <a:cxn ang="0">
                  <a:pos x="1667" y="2277"/>
                </a:cxn>
                <a:cxn ang="0">
                  <a:pos x="1781" y="2279"/>
                </a:cxn>
                <a:cxn ang="0">
                  <a:pos x="1878" y="2422"/>
                </a:cxn>
                <a:cxn ang="0">
                  <a:pos x="2327" y="2095"/>
                </a:cxn>
                <a:cxn ang="0">
                  <a:pos x="2807" y="1812"/>
                </a:cxn>
                <a:cxn ang="0">
                  <a:pos x="3056" y="1764"/>
                </a:cxn>
                <a:cxn ang="0">
                  <a:pos x="3256" y="1656"/>
                </a:cxn>
                <a:cxn ang="0">
                  <a:pos x="3390" y="1620"/>
                </a:cxn>
                <a:cxn ang="0">
                  <a:pos x="3374" y="1520"/>
                </a:cxn>
                <a:cxn ang="0">
                  <a:pos x="3599" y="1524"/>
                </a:cxn>
                <a:cxn ang="0">
                  <a:pos x="3603" y="1381"/>
                </a:cxn>
                <a:cxn ang="0">
                  <a:pos x="3426" y="1293"/>
                </a:cxn>
                <a:cxn ang="0">
                  <a:pos x="3115" y="1305"/>
                </a:cxn>
                <a:cxn ang="0">
                  <a:pos x="2895" y="1393"/>
                </a:cxn>
                <a:cxn ang="0">
                  <a:pos x="2671" y="1357"/>
                </a:cxn>
                <a:cxn ang="0">
                  <a:pos x="2585" y="1187"/>
                </a:cxn>
                <a:cxn ang="0">
                  <a:pos x="2701" y="806"/>
                </a:cxn>
                <a:cxn ang="0">
                  <a:pos x="2465" y="731"/>
                </a:cxn>
                <a:cxn ang="0">
                  <a:pos x="2483" y="409"/>
                </a:cxn>
                <a:cxn ang="0">
                  <a:pos x="2327" y="112"/>
                </a:cxn>
                <a:cxn ang="0">
                  <a:pos x="1973" y="156"/>
                </a:cxn>
                <a:cxn ang="0">
                  <a:pos x="1618" y="219"/>
                </a:cxn>
                <a:cxn ang="0">
                  <a:pos x="1272" y="52"/>
                </a:cxn>
                <a:cxn ang="0">
                  <a:pos x="874" y="84"/>
                </a:cxn>
                <a:cxn ang="0">
                  <a:pos x="407" y="740"/>
                </a:cxn>
                <a:cxn ang="0">
                  <a:pos x="0" y="1177"/>
                </a:cxn>
              </a:cxnLst>
              <a:rect l="0" t="0" r="r" b="b"/>
              <a:pathLst>
                <a:path w="3661" h="2422">
                  <a:moveTo>
                    <a:pt x="0" y="1177"/>
                  </a:moveTo>
                  <a:lnTo>
                    <a:pt x="153" y="1225"/>
                  </a:lnTo>
                  <a:lnTo>
                    <a:pt x="343" y="1185"/>
                  </a:lnTo>
                  <a:lnTo>
                    <a:pt x="614" y="1281"/>
                  </a:lnTo>
                  <a:lnTo>
                    <a:pt x="803" y="1389"/>
                  </a:lnTo>
                  <a:lnTo>
                    <a:pt x="1201" y="1401"/>
                  </a:lnTo>
                  <a:lnTo>
                    <a:pt x="1333" y="1577"/>
                  </a:lnTo>
                  <a:lnTo>
                    <a:pt x="1311" y="1712"/>
                  </a:lnTo>
                  <a:lnTo>
                    <a:pt x="1390" y="1895"/>
                  </a:lnTo>
                  <a:lnTo>
                    <a:pt x="1451" y="2035"/>
                  </a:lnTo>
                  <a:lnTo>
                    <a:pt x="1407" y="2119"/>
                  </a:lnTo>
                  <a:lnTo>
                    <a:pt x="1495" y="2169"/>
                  </a:lnTo>
                  <a:lnTo>
                    <a:pt x="1731" y="2191"/>
                  </a:lnTo>
                  <a:lnTo>
                    <a:pt x="1667" y="2277"/>
                  </a:lnTo>
                  <a:lnTo>
                    <a:pt x="1691" y="2333"/>
                  </a:lnTo>
                  <a:lnTo>
                    <a:pt x="1781" y="2279"/>
                  </a:lnTo>
                  <a:lnTo>
                    <a:pt x="1839" y="2395"/>
                  </a:lnTo>
                  <a:lnTo>
                    <a:pt x="1878" y="2422"/>
                  </a:lnTo>
                  <a:lnTo>
                    <a:pt x="2099" y="2215"/>
                  </a:lnTo>
                  <a:lnTo>
                    <a:pt x="2327" y="2095"/>
                  </a:lnTo>
                  <a:lnTo>
                    <a:pt x="2465" y="1967"/>
                  </a:lnTo>
                  <a:lnTo>
                    <a:pt x="2807" y="1812"/>
                  </a:lnTo>
                  <a:lnTo>
                    <a:pt x="3000" y="1835"/>
                  </a:lnTo>
                  <a:lnTo>
                    <a:pt x="3056" y="1764"/>
                  </a:lnTo>
                  <a:lnTo>
                    <a:pt x="3174" y="1704"/>
                  </a:lnTo>
                  <a:lnTo>
                    <a:pt x="3256" y="1656"/>
                  </a:lnTo>
                  <a:lnTo>
                    <a:pt x="3367" y="1664"/>
                  </a:lnTo>
                  <a:lnTo>
                    <a:pt x="3390" y="1620"/>
                  </a:lnTo>
                  <a:lnTo>
                    <a:pt x="3339" y="1580"/>
                  </a:lnTo>
                  <a:lnTo>
                    <a:pt x="3374" y="1520"/>
                  </a:lnTo>
                  <a:lnTo>
                    <a:pt x="3493" y="1464"/>
                  </a:lnTo>
                  <a:lnTo>
                    <a:pt x="3599" y="1524"/>
                  </a:lnTo>
                  <a:lnTo>
                    <a:pt x="3661" y="1485"/>
                  </a:lnTo>
                  <a:lnTo>
                    <a:pt x="3603" y="1381"/>
                  </a:lnTo>
                  <a:lnTo>
                    <a:pt x="3516" y="1317"/>
                  </a:lnTo>
                  <a:lnTo>
                    <a:pt x="3426" y="1293"/>
                  </a:lnTo>
                  <a:lnTo>
                    <a:pt x="3343" y="1213"/>
                  </a:lnTo>
                  <a:lnTo>
                    <a:pt x="3115" y="1305"/>
                  </a:lnTo>
                  <a:lnTo>
                    <a:pt x="2961" y="1283"/>
                  </a:lnTo>
                  <a:lnTo>
                    <a:pt x="2895" y="1393"/>
                  </a:lnTo>
                  <a:lnTo>
                    <a:pt x="2773" y="1423"/>
                  </a:lnTo>
                  <a:lnTo>
                    <a:pt x="2671" y="1357"/>
                  </a:lnTo>
                  <a:lnTo>
                    <a:pt x="2681" y="1269"/>
                  </a:lnTo>
                  <a:lnTo>
                    <a:pt x="2585" y="1187"/>
                  </a:lnTo>
                  <a:lnTo>
                    <a:pt x="2622" y="902"/>
                  </a:lnTo>
                  <a:lnTo>
                    <a:pt x="2701" y="806"/>
                  </a:lnTo>
                  <a:lnTo>
                    <a:pt x="2642" y="742"/>
                  </a:lnTo>
                  <a:lnTo>
                    <a:pt x="2465" y="731"/>
                  </a:lnTo>
                  <a:lnTo>
                    <a:pt x="2406" y="515"/>
                  </a:lnTo>
                  <a:lnTo>
                    <a:pt x="2483" y="409"/>
                  </a:lnTo>
                  <a:lnTo>
                    <a:pt x="2406" y="203"/>
                  </a:lnTo>
                  <a:lnTo>
                    <a:pt x="2327" y="112"/>
                  </a:lnTo>
                  <a:lnTo>
                    <a:pt x="2181" y="132"/>
                  </a:lnTo>
                  <a:lnTo>
                    <a:pt x="1973" y="156"/>
                  </a:lnTo>
                  <a:lnTo>
                    <a:pt x="1784" y="156"/>
                  </a:lnTo>
                  <a:lnTo>
                    <a:pt x="1618" y="219"/>
                  </a:lnTo>
                  <a:lnTo>
                    <a:pt x="1508" y="60"/>
                  </a:lnTo>
                  <a:lnTo>
                    <a:pt x="1272" y="52"/>
                  </a:lnTo>
                  <a:lnTo>
                    <a:pt x="1051" y="0"/>
                  </a:lnTo>
                  <a:lnTo>
                    <a:pt x="874" y="84"/>
                  </a:lnTo>
                  <a:lnTo>
                    <a:pt x="622" y="344"/>
                  </a:lnTo>
                  <a:lnTo>
                    <a:pt x="407" y="740"/>
                  </a:lnTo>
                  <a:lnTo>
                    <a:pt x="223" y="1007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FADC8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D7B0CF55-C7D4-5167-98D2-1CC140FEC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3075"/>
              <a:ext cx="492" cy="343"/>
            </a:xfrm>
            <a:custGeom>
              <a:avLst/>
              <a:gdLst/>
              <a:ahLst/>
              <a:cxnLst>
                <a:cxn ang="0">
                  <a:pos x="203" y="839"/>
                </a:cxn>
                <a:cxn ang="0">
                  <a:pos x="173" y="954"/>
                </a:cxn>
                <a:cxn ang="0">
                  <a:pos x="290" y="1004"/>
                </a:cxn>
                <a:cxn ang="0">
                  <a:pos x="246" y="1119"/>
                </a:cxn>
                <a:cxn ang="0">
                  <a:pos x="266" y="1244"/>
                </a:cxn>
                <a:cxn ang="0">
                  <a:pos x="206" y="1359"/>
                </a:cxn>
                <a:cxn ang="0">
                  <a:pos x="241" y="1448"/>
                </a:cxn>
                <a:cxn ang="0">
                  <a:pos x="94" y="1542"/>
                </a:cxn>
                <a:cxn ang="0">
                  <a:pos x="0" y="1587"/>
                </a:cxn>
                <a:cxn ang="0">
                  <a:pos x="0" y="1707"/>
                </a:cxn>
                <a:cxn ang="0">
                  <a:pos x="94" y="1722"/>
                </a:cxn>
                <a:cxn ang="0">
                  <a:pos x="236" y="1632"/>
                </a:cxn>
                <a:cxn ang="0">
                  <a:pos x="384" y="1717"/>
                </a:cxn>
                <a:cxn ang="0">
                  <a:pos x="399" y="1897"/>
                </a:cxn>
                <a:cxn ang="0">
                  <a:pos x="455" y="2045"/>
                </a:cxn>
                <a:cxn ang="0">
                  <a:pos x="718" y="2058"/>
                </a:cxn>
                <a:cxn ang="0">
                  <a:pos x="1170" y="2150"/>
                </a:cxn>
                <a:cxn ang="0">
                  <a:pos x="1590" y="2320"/>
                </a:cxn>
                <a:cxn ang="0">
                  <a:pos x="1703" y="2255"/>
                </a:cxn>
                <a:cxn ang="0">
                  <a:pos x="1693" y="2180"/>
                </a:cxn>
                <a:cxn ang="0">
                  <a:pos x="1728" y="2080"/>
                </a:cxn>
                <a:cxn ang="0">
                  <a:pos x="1885" y="2060"/>
                </a:cxn>
                <a:cxn ang="0">
                  <a:pos x="2038" y="1977"/>
                </a:cxn>
                <a:cxn ang="0">
                  <a:pos x="2254" y="1957"/>
                </a:cxn>
                <a:cxn ang="0">
                  <a:pos x="2452" y="2045"/>
                </a:cxn>
                <a:cxn ang="0">
                  <a:pos x="2622" y="2043"/>
                </a:cxn>
                <a:cxn ang="0">
                  <a:pos x="2737" y="1956"/>
                </a:cxn>
                <a:cxn ang="0">
                  <a:pos x="2919" y="1942"/>
                </a:cxn>
                <a:cxn ang="0">
                  <a:pos x="2994" y="2017"/>
                </a:cxn>
                <a:cxn ang="0">
                  <a:pos x="3140" y="1767"/>
                </a:cxn>
                <a:cxn ang="0">
                  <a:pos x="3037" y="1722"/>
                </a:cxn>
                <a:cxn ang="0">
                  <a:pos x="3013" y="1642"/>
                </a:cxn>
                <a:cxn ang="0">
                  <a:pos x="3140" y="1642"/>
                </a:cxn>
                <a:cxn ang="0">
                  <a:pos x="3184" y="1572"/>
                </a:cxn>
                <a:cxn ang="0">
                  <a:pos x="3288" y="1524"/>
                </a:cxn>
                <a:cxn ang="0">
                  <a:pos x="3216" y="1380"/>
                </a:cxn>
                <a:cxn ang="0">
                  <a:pos x="3105" y="1446"/>
                </a:cxn>
                <a:cxn ang="0">
                  <a:pos x="3072" y="1379"/>
                </a:cxn>
                <a:cxn ang="0">
                  <a:pos x="3155" y="1269"/>
                </a:cxn>
                <a:cxn ang="0">
                  <a:pos x="2862" y="1243"/>
                </a:cxn>
                <a:cxn ang="0">
                  <a:pos x="2747" y="1179"/>
                </a:cxn>
                <a:cxn ang="0">
                  <a:pos x="2805" y="1074"/>
                </a:cxn>
                <a:cxn ang="0">
                  <a:pos x="2628" y="671"/>
                </a:cxn>
                <a:cxn ang="0">
                  <a:pos x="2658" y="506"/>
                </a:cxn>
                <a:cxn ang="0">
                  <a:pos x="2490" y="282"/>
                </a:cxn>
                <a:cxn ang="0">
                  <a:pos x="1989" y="267"/>
                </a:cxn>
                <a:cxn ang="0">
                  <a:pos x="1753" y="132"/>
                </a:cxn>
                <a:cxn ang="0">
                  <a:pos x="1418" y="12"/>
                </a:cxn>
                <a:cxn ang="0">
                  <a:pos x="1176" y="62"/>
                </a:cxn>
                <a:cxn ang="0">
                  <a:pos x="988" y="0"/>
                </a:cxn>
                <a:cxn ang="0">
                  <a:pos x="650" y="182"/>
                </a:cxn>
                <a:cxn ang="0">
                  <a:pos x="533" y="412"/>
                </a:cxn>
                <a:cxn ang="0">
                  <a:pos x="424" y="527"/>
                </a:cxn>
                <a:cxn ang="0">
                  <a:pos x="369" y="718"/>
                </a:cxn>
                <a:cxn ang="0">
                  <a:pos x="203" y="839"/>
                </a:cxn>
              </a:cxnLst>
              <a:rect l="0" t="0" r="r" b="b"/>
              <a:pathLst>
                <a:path w="3288" h="2320">
                  <a:moveTo>
                    <a:pt x="203" y="839"/>
                  </a:moveTo>
                  <a:lnTo>
                    <a:pt x="173" y="954"/>
                  </a:lnTo>
                  <a:lnTo>
                    <a:pt x="290" y="1004"/>
                  </a:lnTo>
                  <a:lnTo>
                    <a:pt x="246" y="1119"/>
                  </a:lnTo>
                  <a:lnTo>
                    <a:pt x="266" y="1244"/>
                  </a:lnTo>
                  <a:lnTo>
                    <a:pt x="206" y="1359"/>
                  </a:lnTo>
                  <a:lnTo>
                    <a:pt x="241" y="1448"/>
                  </a:lnTo>
                  <a:lnTo>
                    <a:pt x="94" y="1542"/>
                  </a:lnTo>
                  <a:lnTo>
                    <a:pt x="0" y="1587"/>
                  </a:lnTo>
                  <a:lnTo>
                    <a:pt x="0" y="1707"/>
                  </a:lnTo>
                  <a:lnTo>
                    <a:pt x="94" y="1722"/>
                  </a:lnTo>
                  <a:lnTo>
                    <a:pt x="236" y="1632"/>
                  </a:lnTo>
                  <a:lnTo>
                    <a:pt x="384" y="1717"/>
                  </a:lnTo>
                  <a:lnTo>
                    <a:pt x="399" y="1897"/>
                  </a:lnTo>
                  <a:lnTo>
                    <a:pt x="455" y="2045"/>
                  </a:lnTo>
                  <a:lnTo>
                    <a:pt x="718" y="2058"/>
                  </a:lnTo>
                  <a:lnTo>
                    <a:pt x="1170" y="2150"/>
                  </a:lnTo>
                  <a:lnTo>
                    <a:pt x="1590" y="2320"/>
                  </a:lnTo>
                  <a:lnTo>
                    <a:pt x="1703" y="2255"/>
                  </a:lnTo>
                  <a:lnTo>
                    <a:pt x="1693" y="2180"/>
                  </a:lnTo>
                  <a:lnTo>
                    <a:pt x="1728" y="2080"/>
                  </a:lnTo>
                  <a:lnTo>
                    <a:pt x="1885" y="2060"/>
                  </a:lnTo>
                  <a:lnTo>
                    <a:pt x="2038" y="1977"/>
                  </a:lnTo>
                  <a:lnTo>
                    <a:pt x="2254" y="1957"/>
                  </a:lnTo>
                  <a:lnTo>
                    <a:pt x="2452" y="2045"/>
                  </a:lnTo>
                  <a:lnTo>
                    <a:pt x="2622" y="2043"/>
                  </a:lnTo>
                  <a:lnTo>
                    <a:pt x="2737" y="1956"/>
                  </a:lnTo>
                  <a:lnTo>
                    <a:pt x="2919" y="1942"/>
                  </a:lnTo>
                  <a:lnTo>
                    <a:pt x="2994" y="2017"/>
                  </a:lnTo>
                  <a:lnTo>
                    <a:pt x="3140" y="1767"/>
                  </a:lnTo>
                  <a:lnTo>
                    <a:pt x="3037" y="1722"/>
                  </a:lnTo>
                  <a:lnTo>
                    <a:pt x="3013" y="1642"/>
                  </a:lnTo>
                  <a:lnTo>
                    <a:pt x="3140" y="1642"/>
                  </a:lnTo>
                  <a:lnTo>
                    <a:pt x="3184" y="1572"/>
                  </a:lnTo>
                  <a:lnTo>
                    <a:pt x="3288" y="1524"/>
                  </a:lnTo>
                  <a:lnTo>
                    <a:pt x="3216" y="1380"/>
                  </a:lnTo>
                  <a:lnTo>
                    <a:pt x="3105" y="1446"/>
                  </a:lnTo>
                  <a:lnTo>
                    <a:pt x="3072" y="1379"/>
                  </a:lnTo>
                  <a:lnTo>
                    <a:pt x="3155" y="1269"/>
                  </a:lnTo>
                  <a:lnTo>
                    <a:pt x="2862" y="1243"/>
                  </a:lnTo>
                  <a:lnTo>
                    <a:pt x="2747" y="1179"/>
                  </a:lnTo>
                  <a:lnTo>
                    <a:pt x="2805" y="1074"/>
                  </a:lnTo>
                  <a:lnTo>
                    <a:pt x="2628" y="671"/>
                  </a:lnTo>
                  <a:lnTo>
                    <a:pt x="2658" y="506"/>
                  </a:lnTo>
                  <a:lnTo>
                    <a:pt x="2490" y="282"/>
                  </a:lnTo>
                  <a:lnTo>
                    <a:pt x="1989" y="267"/>
                  </a:lnTo>
                  <a:lnTo>
                    <a:pt x="1753" y="132"/>
                  </a:lnTo>
                  <a:lnTo>
                    <a:pt x="1418" y="12"/>
                  </a:lnTo>
                  <a:lnTo>
                    <a:pt x="1176" y="62"/>
                  </a:lnTo>
                  <a:lnTo>
                    <a:pt x="988" y="0"/>
                  </a:lnTo>
                  <a:lnTo>
                    <a:pt x="650" y="182"/>
                  </a:lnTo>
                  <a:lnTo>
                    <a:pt x="533" y="412"/>
                  </a:lnTo>
                  <a:lnTo>
                    <a:pt x="424" y="527"/>
                  </a:lnTo>
                  <a:lnTo>
                    <a:pt x="369" y="718"/>
                  </a:lnTo>
                  <a:lnTo>
                    <a:pt x="203" y="83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099A97D0-CAF7-6A37-BCDA-824299ED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3362"/>
              <a:ext cx="393" cy="267"/>
            </a:xfrm>
            <a:custGeom>
              <a:avLst/>
              <a:gdLst/>
              <a:ahLst/>
              <a:cxnLst>
                <a:cxn ang="0">
                  <a:pos x="59" y="103"/>
                </a:cxn>
                <a:cxn ang="0">
                  <a:pos x="15" y="298"/>
                </a:cxn>
                <a:cxn ang="0">
                  <a:pos x="0" y="552"/>
                </a:cxn>
                <a:cxn ang="0">
                  <a:pos x="788" y="662"/>
                </a:cxn>
                <a:cxn ang="0">
                  <a:pos x="945" y="767"/>
                </a:cxn>
                <a:cxn ang="0">
                  <a:pos x="1209" y="878"/>
                </a:cxn>
                <a:cxn ang="0">
                  <a:pos x="1414" y="1063"/>
                </a:cxn>
                <a:cxn ang="0">
                  <a:pos x="1507" y="1263"/>
                </a:cxn>
                <a:cxn ang="0">
                  <a:pos x="1777" y="1376"/>
                </a:cxn>
                <a:cxn ang="0">
                  <a:pos x="1922" y="1361"/>
                </a:cxn>
                <a:cxn ang="0">
                  <a:pos x="1819" y="1554"/>
                </a:cxn>
                <a:cxn ang="0">
                  <a:pos x="1820" y="1720"/>
                </a:cxn>
                <a:cxn ang="0">
                  <a:pos x="1909" y="1810"/>
                </a:cxn>
                <a:cxn ang="0">
                  <a:pos x="2219" y="1540"/>
                </a:cxn>
                <a:cxn ang="0">
                  <a:pos x="2435" y="1456"/>
                </a:cxn>
                <a:cxn ang="0">
                  <a:pos x="2377" y="1346"/>
                </a:cxn>
                <a:cxn ang="0">
                  <a:pos x="2480" y="1241"/>
                </a:cxn>
                <a:cxn ang="0">
                  <a:pos x="2618" y="887"/>
                </a:cxn>
                <a:cxn ang="0">
                  <a:pos x="2569" y="732"/>
                </a:cxn>
                <a:cxn ang="0">
                  <a:pos x="2584" y="522"/>
                </a:cxn>
                <a:cxn ang="0">
                  <a:pos x="2628" y="243"/>
                </a:cxn>
                <a:cxn ang="0">
                  <a:pos x="2599" y="75"/>
                </a:cxn>
                <a:cxn ang="0">
                  <a:pos x="2527" y="0"/>
                </a:cxn>
                <a:cxn ang="0">
                  <a:pos x="2342" y="15"/>
                </a:cxn>
                <a:cxn ang="0">
                  <a:pos x="2229" y="100"/>
                </a:cxn>
                <a:cxn ang="0">
                  <a:pos x="2052" y="103"/>
                </a:cxn>
                <a:cxn ang="0">
                  <a:pos x="1862" y="15"/>
                </a:cxn>
                <a:cxn ang="0">
                  <a:pos x="1643" y="36"/>
                </a:cxn>
                <a:cxn ang="0">
                  <a:pos x="1489" y="118"/>
                </a:cxn>
                <a:cxn ang="0">
                  <a:pos x="1334" y="138"/>
                </a:cxn>
                <a:cxn ang="0">
                  <a:pos x="1301" y="238"/>
                </a:cxn>
                <a:cxn ang="0">
                  <a:pos x="1306" y="315"/>
                </a:cxn>
                <a:cxn ang="0">
                  <a:pos x="1196" y="377"/>
                </a:cxn>
                <a:cxn ang="0">
                  <a:pos x="788" y="213"/>
                </a:cxn>
                <a:cxn ang="0">
                  <a:pos x="330" y="118"/>
                </a:cxn>
                <a:cxn ang="0">
                  <a:pos x="59" y="103"/>
                </a:cxn>
              </a:cxnLst>
              <a:rect l="0" t="0" r="r" b="b"/>
              <a:pathLst>
                <a:path w="2628" h="1810">
                  <a:moveTo>
                    <a:pt x="59" y="103"/>
                  </a:moveTo>
                  <a:lnTo>
                    <a:pt x="15" y="298"/>
                  </a:lnTo>
                  <a:lnTo>
                    <a:pt x="0" y="552"/>
                  </a:lnTo>
                  <a:lnTo>
                    <a:pt x="788" y="662"/>
                  </a:lnTo>
                  <a:lnTo>
                    <a:pt x="945" y="767"/>
                  </a:lnTo>
                  <a:lnTo>
                    <a:pt x="1209" y="878"/>
                  </a:lnTo>
                  <a:lnTo>
                    <a:pt x="1414" y="1063"/>
                  </a:lnTo>
                  <a:lnTo>
                    <a:pt x="1507" y="1263"/>
                  </a:lnTo>
                  <a:lnTo>
                    <a:pt x="1777" y="1376"/>
                  </a:lnTo>
                  <a:lnTo>
                    <a:pt x="1922" y="1361"/>
                  </a:lnTo>
                  <a:lnTo>
                    <a:pt x="1819" y="1554"/>
                  </a:lnTo>
                  <a:lnTo>
                    <a:pt x="1820" y="1720"/>
                  </a:lnTo>
                  <a:lnTo>
                    <a:pt x="1909" y="1810"/>
                  </a:lnTo>
                  <a:lnTo>
                    <a:pt x="2219" y="1540"/>
                  </a:lnTo>
                  <a:lnTo>
                    <a:pt x="2435" y="1456"/>
                  </a:lnTo>
                  <a:lnTo>
                    <a:pt x="2377" y="1346"/>
                  </a:lnTo>
                  <a:lnTo>
                    <a:pt x="2480" y="1241"/>
                  </a:lnTo>
                  <a:lnTo>
                    <a:pt x="2618" y="887"/>
                  </a:lnTo>
                  <a:lnTo>
                    <a:pt x="2569" y="732"/>
                  </a:lnTo>
                  <a:lnTo>
                    <a:pt x="2584" y="522"/>
                  </a:lnTo>
                  <a:lnTo>
                    <a:pt x="2628" y="243"/>
                  </a:lnTo>
                  <a:lnTo>
                    <a:pt x="2599" y="75"/>
                  </a:lnTo>
                  <a:lnTo>
                    <a:pt x="2527" y="0"/>
                  </a:lnTo>
                  <a:lnTo>
                    <a:pt x="2342" y="15"/>
                  </a:lnTo>
                  <a:lnTo>
                    <a:pt x="2229" y="100"/>
                  </a:lnTo>
                  <a:lnTo>
                    <a:pt x="2052" y="103"/>
                  </a:lnTo>
                  <a:lnTo>
                    <a:pt x="1862" y="15"/>
                  </a:lnTo>
                  <a:lnTo>
                    <a:pt x="1643" y="36"/>
                  </a:lnTo>
                  <a:lnTo>
                    <a:pt x="1489" y="118"/>
                  </a:lnTo>
                  <a:lnTo>
                    <a:pt x="1334" y="138"/>
                  </a:lnTo>
                  <a:lnTo>
                    <a:pt x="1301" y="238"/>
                  </a:lnTo>
                  <a:lnTo>
                    <a:pt x="1306" y="315"/>
                  </a:lnTo>
                  <a:lnTo>
                    <a:pt x="1196" y="377"/>
                  </a:lnTo>
                  <a:lnTo>
                    <a:pt x="788" y="213"/>
                  </a:lnTo>
                  <a:lnTo>
                    <a:pt x="330" y="118"/>
                  </a:lnTo>
                  <a:lnTo>
                    <a:pt x="59" y="10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C796DA06-0BDD-9630-8BB8-F3C5B5F0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3444"/>
              <a:ext cx="592" cy="532"/>
            </a:xfrm>
            <a:custGeom>
              <a:avLst/>
              <a:gdLst/>
              <a:ahLst/>
              <a:cxnLst>
                <a:cxn ang="0">
                  <a:pos x="0" y="1342"/>
                </a:cxn>
                <a:cxn ang="0">
                  <a:pos x="134" y="1185"/>
                </a:cxn>
                <a:cxn ang="0">
                  <a:pos x="317" y="1008"/>
                </a:cxn>
                <a:cxn ang="0">
                  <a:pos x="515" y="765"/>
                </a:cxn>
                <a:cxn ang="0">
                  <a:pos x="759" y="552"/>
                </a:cxn>
                <a:cxn ang="0">
                  <a:pos x="971" y="366"/>
                </a:cxn>
                <a:cxn ang="0">
                  <a:pos x="1270" y="155"/>
                </a:cxn>
                <a:cxn ang="0">
                  <a:pos x="1626" y="0"/>
                </a:cxn>
                <a:cxn ang="0">
                  <a:pos x="2252" y="86"/>
                </a:cxn>
                <a:cxn ang="0">
                  <a:pos x="2380" y="171"/>
                </a:cxn>
                <a:cxn ang="0">
                  <a:pos x="2593" y="262"/>
                </a:cxn>
                <a:cxn ang="0">
                  <a:pos x="2758" y="410"/>
                </a:cxn>
                <a:cxn ang="0">
                  <a:pos x="2829" y="566"/>
                </a:cxn>
                <a:cxn ang="0">
                  <a:pos x="3046" y="657"/>
                </a:cxn>
                <a:cxn ang="0">
                  <a:pos x="3164" y="645"/>
                </a:cxn>
                <a:cxn ang="0">
                  <a:pos x="3081" y="801"/>
                </a:cxn>
                <a:cxn ang="0">
                  <a:pos x="3081" y="933"/>
                </a:cxn>
                <a:cxn ang="0">
                  <a:pos x="3152" y="1005"/>
                </a:cxn>
                <a:cxn ang="0">
                  <a:pos x="3010" y="1232"/>
                </a:cxn>
                <a:cxn ang="0">
                  <a:pos x="2751" y="1703"/>
                </a:cxn>
                <a:cxn ang="0">
                  <a:pos x="2558" y="1894"/>
                </a:cxn>
                <a:cxn ang="0">
                  <a:pos x="2231" y="2122"/>
                </a:cxn>
                <a:cxn ang="0">
                  <a:pos x="2207" y="2106"/>
                </a:cxn>
                <a:cxn ang="0">
                  <a:pos x="2349" y="2010"/>
                </a:cxn>
                <a:cxn ang="0">
                  <a:pos x="2479" y="1890"/>
                </a:cxn>
                <a:cxn ang="0">
                  <a:pos x="2502" y="1775"/>
                </a:cxn>
                <a:cxn ang="0">
                  <a:pos x="2593" y="1751"/>
                </a:cxn>
                <a:cxn ang="0">
                  <a:pos x="2688" y="1631"/>
                </a:cxn>
                <a:cxn ang="0">
                  <a:pos x="2735" y="1559"/>
                </a:cxn>
                <a:cxn ang="0">
                  <a:pos x="2762" y="1451"/>
                </a:cxn>
                <a:cxn ang="0">
                  <a:pos x="2739" y="1376"/>
                </a:cxn>
                <a:cxn ang="0">
                  <a:pos x="2640" y="1436"/>
                </a:cxn>
                <a:cxn ang="0">
                  <a:pos x="2526" y="1459"/>
                </a:cxn>
                <a:cxn ang="0">
                  <a:pos x="2439" y="1627"/>
                </a:cxn>
                <a:cxn ang="0">
                  <a:pos x="2384" y="1771"/>
                </a:cxn>
                <a:cxn ang="0">
                  <a:pos x="2215" y="1858"/>
                </a:cxn>
                <a:cxn ang="0">
                  <a:pos x="2120" y="1986"/>
                </a:cxn>
                <a:cxn ang="0">
                  <a:pos x="2054" y="2130"/>
                </a:cxn>
                <a:cxn ang="0">
                  <a:pos x="2014" y="2309"/>
                </a:cxn>
                <a:cxn ang="0">
                  <a:pos x="1912" y="2553"/>
                </a:cxn>
                <a:cxn ang="0">
                  <a:pos x="1719" y="2744"/>
                </a:cxn>
                <a:cxn ang="0">
                  <a:pos x="1560" y="2882"/>
                </a:cxn>
                <a:cxn ang="0">
                  <a:pos x="1483" y="2840"/>
                </a:cxn>
                <a:cxn ang="0">
                  <a:pos x="1506" y="2597"/>
                </a:cxn>
                <a:cxn ang="0">
                  <a:pos x="1699" y="2445"/>
                </a:cxn>
                <a:cxn ang="0">
                  <a:pos x="1522" y="2321"/>
                </a:cxn>
                <a:cxn ang="0">
                  <a:pos x="1475" y="2170"/>
                </a:cxn>
                <a:cxn ang="0">
                  <a:pos x="593" y="1555"/>
                </a:cxn>
                <a:cxn ang="0">
                  <a:pos x="455" y="1412"/>
                </a:cxn>
                <a:cxn ang="0">
                  <a:pos x="313" y="1268"/>
                </a:cxn>
                <a:cxn ang="0">
                  <a:pos x="207" y="1284"/>
                </a:cxn>
                <a:cxn ang="0">
                  <a:pos x="174" y="1365"/>
                </a:cxn>
                <a:cxn ang="0">
                  <a:pos x="0" y="1342"/>
                </a:cxn>
              </a:cxnLst>
              <a:rect l="0" t="0" r="r" b="b"/>
              <a:pathLst>
                <a:path w="3164" h="2882">
                  <a:moveTo>
                    <a:pt x="0" y="1342"/>
                  </a:moveTo>
                  <a:lnTo>
                    <a:pt x="134" y="1185"/>
                  </a:lnTo>
                  <a:lnTo>
                    <a:pt x="317" y="1008"/>
                  </a:lnTo>
                  <a:lnTo>
                    <a:pt x="515" y="765"/>
                  </a:lnTo>
                  <a:lnTo>
                    <a:pt x="759" y="552"/>
                  </a:lnTo>
                  <a:lnTo>
                    <a:pt x="971" y="366"/>
                  </a:lnTo>
                  <a:lnTo>
                    <a:pt x="1270" y="155"/>
                  </a:lnTo>
                  <a:lnTo>
                    <a:pt x="1626" y="0"/>
                  </a:lnTo>
                  <a:lnTo>
                    <a:pt x="2252" y="86"/>
                  </a:lnTo>
                  <a:lnTo>
                    <a:pt x="2380" y="171"/>
                  </a:lnTo>
                  <a:lnTo>
                    <a:pt x="2593" y="262"/>
                  </a:lnTo>
                  <a:lnTo>
                    <a:pt x="2758" y="410"/>
                  </a:lnTo>
                  <a:lnTo>
                    <a:pt x="2829" y="566"/>
                  </a:lnTo>
                  <a:lnTo>
                    <a:pt x="3046" y="657"/>
                  </a:lnTo>
                  <a:lnTo>
                    <a:pt x="3164" y="645"/>
                  </a:lnTo>
                  <a:lnTo>
                    <a:pt x="3081" y="801"/>
                  </a:lnTo>
                  <a:lnTo>
                    <a:pt x="3081" y="933"/>
                  </a:lnTo>
                  <a:lnTo>
                    <a:pt x="3152" y="1005"/>
                  </a:lnTo>
                  <a:lnTo>
                    <a:pt x="3010" y="1232"/>
                  </a:lnTo>
                  <a:lnTo>
                    <a:pt x="2751" y="1703"/>
                  </a:lnTo>
                  <a:lnTo>
                    <a:pt x="2558" y="1894"/>
                  </a:lnTo>
                  <a:lnTo>
                    <a:pt x="2231" y="2122"/>
                  </a:lnTo>
                  <a:lnTo>
                    <a:pt x="2207" y="2106"/>
                  </a:lnTo>
                  <a:lnTo>
                    <a:pt x="2349" y="2010"/>
                  </a:lnTo>
                  <a:lnTo>
                    <a:pt x="2479" y="1890"/>
                  </a:lnTo>
                  <a:lnTo>
                    <a:pt x="2502" y="1775"/>
                  </a:lnTo>
                  <a:lnTo>
                    <a:pt x="2593" y="1751"/>
                  </a:lnTo>
                  <a:lnTo>
                    <a:pt x="2688" y="1631"/>
                  </a:lnTo>
                  <a:lnTo>
                    <a:pt x="2735" y="1559"/>
                  </a:lnTo>
                  <a:lnTo>
                    <a:pt x="2762" y="1451"/>
                  </a:lnTo>
                  <a:lnTo>
                    <a:pt x="2739" y="1376"/>
                  </a:lnTo>
                  <a:lnTo>
                    <a:pt x="2640" y="1436"/>
                  </a:lnTo>
                  <a:lnTo>
                    <a:pt x="2526" y="1459"/>
                  </a:lnTo>
                  <a:lnTo>
                    <a:pt x="2439" y="1627"/>
                  </a:lnTo>
                  <a:lnTo>
                    <a:pt x="2384" y="1771"/>
                  </a:lnTo>
                  <a:lnTo>
                    <a:pt x="2215" y="1858"/>
                  </a:lnTo>
                  <a:lnTo>
                    <a:pt x="2120" y="1986"/>
                  </a:lnTo>
                  <a:lnTo>
                    <a:pt x="2054" y="2130"/>
                  </a:lnTo>
                  <a:lnTo>
                    <a:pt x="2014" y="2309"/>
                  </a:lnTo>
                  <a:lnTo>
                    <a:pt x="1912" y="2553"/>
                  </a:lnTo>
                  <a:lnTo>
                    <a:pt x="1719" y="2744"/>
                  </a:lnTo>
                  <a:lnTo>
                    <a:pt x="1560" y="2882"/>
                  </a:lnTo>
                  <a:lnTo>
                    <a:pt x="1483" y="2840"/>
                  </a:lnTo>
                  <a:lnTo>
                    <a:pt x="1506" y="2597"/>
                  </a:lnTo>
                  <a:lnTo>
                    <a:pt x="1699" y="2445"/>
                  </a:lnTo>
                  <a:lnTo>
                    <a:pt x="1522" y="2321"/>
                  </a:lnTo>
                  <a:lnTo>
                    <a:pt x="1475" y="2170"/>
                  </a:lnTo>
                  <a:lnTo>
                    <a:pt x="593" y="1555"/>
                  </a:lnTo>
                  <a:lnTo>
                    <a:pt x="455" y="1412"/>
                  </a:lnTo>
                  <a:lnTo>
                    <a:pt x="313" y="1268"/>
                  </a:lnTo>
                  <a:lnTo>
                    <a:pt x="207" y="1284"/>
                  </a:lnTo>
                  <a:lnTo>
                    <a:pt x="174" y="1365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BBDFA5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61DC4C88-B393-CC5B-6682-851C8E0D9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266"/>
              <a:ext cx="588" cy="561"/>
            </a:xfrm>
            <a:custGeom>
              <a:avLst/>
              <a:gdLst/>
              <a:ahLst/>
              <a:cxnLst>
                <a:cxn ang="0">
                  <a:pos x="1585" y="15"/>
                </a:cxn>
                <a:cxn ang="0">
                  <a:pos x="1668" y="175"/>
                </a:cxn>
                <a:cxn ang="0">
                  <a:pos x="2069" y="352"/>
                </a:cxn>
                <a:cxn ang="0">
                  <a:pos x="2224" y="150"/>
                </a:cxn>
                <a:cxn ang="0">
                  <a:pos x="2406" y="100"/>
                </a:cxn>
                <a:cxn ang="0">
                  <a:pos x="2466" y="370"/>
                </a:cxn>
                <a:cxn ang="0">
                  <a:pos x="2799" y="277"/>
                </a:cxn>
                <a:cxn ang="0">
                  <a:pos x="3064" y="405"/>
                </a:cxn>
                <a:cxn ang="0">
                  <a:pos x="3657" y="162"/>
                </a:cxn>
                <a:cxn ang="0">
                  <a:pos x="3892" y="240"/>
                </a:cxn>
                <a:cxn ang="0">
                  <a:pos x="3774" y="789"/>
                </a:cxn>
                <a:cxn ang="0">
                  <a:pos x="3922" y="1054"/>
                </a:cxn>
                <a:cxn ang="0">
                  <a:pos x="3867" y="1394"/>
                </a:cxn>
                <a:cxn ang="0">
                  <a:pos x="3603" y="1257"/>
                </a:cxn>
                <a:cxn ang="0">
                  <a:pos x="3583" y="1462"/>
                </a:cxn>
                <a:cxn ang="0">
                  <a:pos x="3392" y="1512"/>
                </a:cxn>
                <a:cxn ang="0">
                  <a:pos x="3377" y="1850"/>
                </a:cxn>
                <a:cxn ang="0">
                  <a:pos x="3052" y="2225"/>
                </a:cxn>
                <a:cxn ang="0">
                  <a:pos x="3160" y="2529"/>
                </a:cxn>
                <a:cxn ang="0">
                  <a:pos x="2998" y="2798"/>
                </a:cxn>
                <a:cxn ang="0">
                  <a:pos x="3057" y="2988"/>
                </a:cxn>
                <a:cxn ang="0">
                  <a:pos x="2934" y="3166"/>
                </a:cxn>
                <a:cxn ang="0">
                  <a:pos x="2609" y="3246"/>
                </a:cxn>
                <a:cxn ang="0">
                  <a:pos x="1974" y="3351"/>
                </a:cxn>
                <a:cxn ang="0">
                  <a:pos x="1447" y="3396"/>
                </a:cxn>
                <a:cxn ang="0">
                  <a:pos x="1118" y="3801"/>
                </a:cxn>
                <a:cxn ang="0">
                  <a:pos x="428" y="3396"/>
                </a:cxn>
                <a:cxn ang="0">
                  <a:pos x="113" y="3331"/>
                </a:cxn>
                <a:cxn ang="0">
                  <a:pos x="73" y="3148"/>
                </a:cxn>
                <a:cxn ang="0">
                  <a:pos x="0" y="2762"/>
                </a:cxn>
                <a:cxn ang="0">
                  <a:pos x="83" y="2502"/>
                </a:cxn>
                <a:cxn ang="0">
                  <a:pos x="260" y="2270"/>
                </a:cxn>
                <a:cxn ang="0">
                  <a:pos x="693" y="1744"/>
                </a:cxn>
                <a:cxn ang="0">
                  <a:pos x="928" y="1372"/>
                </a:cxn>
                <a:cxn ang="0">
                  <a:pos x="1240" y="1131"/>
                </a:cxn>
                <a:cxn ang="0">
                  <a:pos x="1343" y="818"/>
                </a:cxn>
                <a:cxn ang="0">
                  <a:pos x="1478" y="350"/>
                </a:cxn>
              </a:cxnLst>
              <a:rect l="0" t="0" r="r" b="b"/>
              <a:pathLst>
                <a:path w="3928" h="3801">
                  <a:moveTo>
                    <a:pt x="1563" y="182"/>
                  </a:moveTo>
                  <a:lnTo>
                    <a:pt x="1585" y="15"/>
                  </a:lnTo>
                  <a:lnTo>
                    <a:pt x="1648" y="67"/>
                  </a:lnTo>
                  <a:lnTo>
                    <a:pt x="1668" y="175"/>
                  </a:lnTo>
                  <a:lnTo>
                    <a:pt x="1991" y="255"/>
                  </a:lnTo>
                  <a:lnTo>
                    <a:pt x="2069" y="352"/>
                  </a:lnTo>
                  <a:lnTo>
                    <a:pt x="2209" y="297"/>
                  </a:lnTo>
                  <a:lnTo>
                    <a:pt x="2224" y="150"/>
                  </a:lnTo>
                  <a:lnTo>
                    <a:pt x="2344" y="0"/>
                  </a:lnTo>
                  <a:lnTo>
                    <a:pt x="2406" y="100"/>
                  </a:lnTo>
                  <a:lnTo>
                    <a:pt x="2416" y="280"/>
                  </a:lnTo>
                  <a:lnTo>
                    <a:pt x="2466" y="370"/>
                  </a:lnTo>
                  <a:lnTo>
                    <a:pt x="2581" y="280"/>
                  </a:lnTo>
                  <a:lnTo>
                    <a:pt x="2799" y="277"/>
                  </a:lnTo>
                  <a:lnTo>
                    <a:pt x="2832" y="405"/>
                  </a:lnTo>
                  <a:lnTo>
                    <a:pt x="3064" y="405"/>
                  </a:lnTo>
                  <a:lnTo>
                    <a:pt x="3450" y="300"/>
                  </a:lnTo>
                  <a:lnTo>
                    <a:pt x="3657" y="162"/>
                  </a:lnTo>
                  <a:lnTo>
                    <a:pt x="3824" y="161"/>
                  </a:lnTo>
                  <a:lnTo>
                    <a:pt x="3892" y="240"/>
                  </a:lnTo>
                  <a:lnTo>
                    <a:pt x="3869" y="460"/>
                  </a:lnTo>
                  <a:lnTo>
                    <a:pt x="3774" y="789"/>
                  </a:lnTo>
                  <a:lnTo>
                    <a:pt x="3839" y="949"/>
                  </a:lnTo>
                  <a:lnTo>
                    <a:pt x="3922" y="1054"/>
                  </a:lnTo>
                  <a:lnTo>
                    <a:pt x="3928" y="1252"/>
                  </a:lnTo>
                  <a:lnTo>
                    <a:pt x="3867" y="1394"/>
                  </a:lnTo>
                  <a:lnTo>
                    <a:pt x="3735" y="1357"/>
                  </a:lnTo>
                  <a:lnTo>
                    <a:pt x="3603" y="1257"/>
                  </a:lnTo>
                  <a:lnTo>
                    <a:pt x="3559" y="1372"/>
                  </a:lnTo>
                  <a:lnTo>
                    <a:pt x="3583" y="1462"/>
                  </a:lnTo>
                  <a:lnTo>
                    <a:pt x="3455" y="1407"/>
                  </a:lnTo>
                  <a:lnTo>
                    <a:pt x="3392" y="1512"/>
                  </a:lnTo>
                  <a:lnTo>
                    <a:pt x="3362" y="1670"/>
                  </a:lnTo>
                  <a:lnTo>
                    <a:pt x="3377" y="1850"/>
                  </a:lnTo>
                  <a:lnTo>
                    <a:pt x="3155" y="2001"/>
                  </a:lnTo>
                  <a:lnTo>
                    <a:pt x="3052" y="2225"/>
                  </a:lnTo>
                  <a:lnTo>
                    <a:pt x="3175" y="2364"/>
                  </a:lnTo>
                  <a:lnTo>
                    <a:pt x="3160" y="2529"/>
                  </a:lnTo>
                  <a:lnTo>
                    <a:pt x="2983" y="2693"/>
                  </a:lnTo>
                  <a:lnTo>
                    <a:pt x="2998" y="2798"/>
                  </a:lnTo>
                  <a:lnTo>
                    <a:pt x="3097" y="2828"/>
                  </a:lnTo>
                  <a:lnTo>
                    <a:pt x="3057" y="2988"/>
                  </a:lnTo>
                  <a:lnTo>
                    <a:pt x="3125" y="3106"/>
                  </a:lnTo>
                  <a:lnTo>
                    <a:pt x="2934" y="3166"/>
                  </a:lnTo>
                  <a:lnTo>
                    <a:pt x="2717" y="3291"/>
                  </a:lnTo>
                  <a:lnTo>
                    <a:pt x="2609" y="3246"/>
                  </a:lnTo>
                  <a:lnTo>
                    <a:pt x="2195" y="3216"/>
                  </a:lnTo>
                  <a:lnTo>
                    <a:pt x="1974" y="3351"/>
                  </a:lnTo>
                  <a:lnTo>
                    <a:pt x="1757" y="3346"/>
                  </a:lnTo>
                  <a:lnTo>
                    <a:pt x="1447" y="3396"/>
                  </a:lnTo>
                  <a:lnTo>
                    <a:pt x="1328" y="3590"/>
                  </a:lnTo>
                  <a:lnTo>
                    <a:pt x="1118" y="3801"/>
                  </a:lnTo>
                  <a:lnTo>
                    <a:pt x="619" y="3561"/>
                  </a:lnTo>
                  <a:lnTo>
                    <a:pt x="428" y="3396"/>
                  </a:lnTo>
                  <a:lnTo>
                    <a:pt x="171" y="3411"/>
                  </a:lnTo>
                  <a:lnTo>
                    <a:pt x="113" y="3331"/>
                  </a:lnTo>
                  <a:lnTo>
                    <a:pt x="176" y="3204"/>
                  </a:lnTo>
                  <a:lnTo>
                    <a:pt x="73" y="3148"/>
                  </a:lnTo>
                  <a:lnTo>
                    <a:pt x="9" y="2948"/>
                  </a:lnTo>
                  <a:lnTo>
                    <a:pt x="0" y="2762"/>
                  </a:lnTo>
                  <a:lnTo>
                    <a:pt x="5" y="2608"/>
                  </a:lnTo>
                  <a:lnTo>
                    <a:pt x="83" y="2502"/>
                  </a:lnTo>
                  <a:lnTo>
                    <a:pt x="84" y="2347"/>
                  </a:lnTo>
                  <a:lnTo>
                    <a:pt x="260" y="2270"/>
                  </a:lnTo>
                  <a:lnTo>
                    <a:pt x="510" y="1789"/>
                  </a:lnTo>
                  <a:lnTo>
                    <a:pt x="693" y="1744"/>
                  </a:lnTo>
                  <a:lnTo>
                    <a:pt x="838" y="1576"/>
                  </a:lnTo>
                  <a:lnTo>
                    <a:pt x="928" y="1372"/>
                  </a:lnTo>
                  <a:lnTo>
                    <a:pt x="1136" y="1317"/>
                  </a:lnTo>
                  <a:lnTo>
                    <a:pt x="1240" y="1131"/>
                  </a:lnTo>
                  <a:lnTo>
                    <a:pt x="1252" y="939"/>
                  </a:lnTo>
                  <a:lnTo>
                    <a:pt x="1343" y="818"/>
                  </a:lnTo>
                  <a:lnTo>
                    <a:pt x="1354" y="668"/>
                  </a:lnTo>
                  <a:lnTo>
                    <a:pt x="1478" y="350"/>
                  </a:lnTo>
                  <a:lnTo>
                    <a:pt x="1563" y="1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11773899-7754-0057-A228-B7EC5528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411"/>
              <a:ext cx="902" cy="710"/>
            </a:xfrm>
            <a:custGeom>
              <a:avLst/>
              <a:gdLst/>
              <a:ahLst/>
              <a:cxnLst>
                <a:cxn ang="0">
                  <a:pos x="2846" y="526"/>
                </a:cxn>
                <a:cxn ang="0">
                  <a:pos x="3235" y="284"/>
                </a:cxn>
                <a:cxn ang="0">
                  <a:pos x="3746" y="0"/>
                </a:cxn>
                <a:cxn ang="0">
                  <a:pos x="3998" y="140"/>
                </a:cxn>
                <a:cxn ang="0">
                  <a:pos x="4165" y="304"/>
                </a:cxn>
                <a:cxn ang="0">
                  <a:pos x="4588" y="394"/>
                </a:cxn>
                <a:cxn ang="0">
                  <a:pos x="5075" y="554"/>
                </a:cxn>
                <a:cxn ang="0">
                  <a:pos x="5286" y="917"/>
                </a:cxn>
                <a:cxn ang="0">
                  <a:pos x="5858" y="977"/>
                </a:cxn>
                <a:cxn ang="0">
                  <a:pos x="5833" y="1302"/>
                </a:cxn>
                <a:cxn ang="0">
                  <a:pos x="5769" y="1556"/>
                </a:cxn>
                <a:cxn ang="0">
                  <a:pos x="5578" y="1756"/>
                </a:cxn>
                <a:cxn ang="0">
                  <a:pos x="5774" y="2066"/>
                </a:cxn>
                <a:cxn ang="0">
                  <a:pos x="5568" y="2110"/>
                </a:cxn>
                <a:cxn ang="0">
                  <a:pos x="5370" y="2130"/>
                </a:cxn>
                <a:cxn ang="0">
                  <a:pos x="5258" y="2290"/>
                </a:cxn>
                <a:cxn ang="0">
                  <a:pos x="5301" y="2573"/>
                </a:cxn>
                <a:cxn ang="0">
                  <a:pos x="5258" y="2758"/>
                </a:cxn>
                <a:cxn ang="0">
                  <a:pos x="5095" y="3177"/>
                </a:cxn>
                <a:cxn ang="0">
                  <a:pos x="4750" y="3442"/>
                </a:cxn>
                <a:cxn ang="0">
                  <a:pos x="4564" y="3876"/>
                </a:cxn>
                <a:cxn ang="0">
                  <a:pos x="4455" y="4224"/>
                </a:cxn>
                <a:cxn ang="0">
                  <a:pos x="3884" y="4404"/>
                </a:cxn>
                <a:cxn ang="0">
                  <a:pos x="3116" y="4538"/>
                </a:cxn>
                <a:cxn ang="0">
                  <a:pos x="2641" y="4625"/>
                </a:cxn>
                <a:cxn ang="0">
                  <a:pos x="2403" y="4803"/>
                </a:cxn>
                <a:cxn ang="0">
                  <a:pos x="2290" y="4608"/>
                </a:cxn>
                <a:cxn ang="0">
                  <a:pos x="2211" y="4149"/>
                </a:cxn>
                <a:cxn ang="0">
                  <a:pos x="2240" y="3951"/>
                </a:cxn>
                <a:cxn ang="0">
                  <a:pos x="1945" y="3671"/>
                </a:cxn>
                <a:cxn ang="0">
                  <a:pos x="1950" y="3282"/>
                </a:cxn>
                <a:cxn ang="0">
                  <a:pos x="1419" y="3216"/>
                </a:cxn>
                <a:cxn ang="0">
                  <a:pos x="961" y="3294"/>
                </a:cxn>
                <a:cxn ang="0">
                  <a:pos x="530" y="3087"/>
                </a:cxn>
                <a:cxn ang="0">
                  <a:pos x="34" y="3123"/>
                </a:cxn>
                <a:cxn ang="0">
                  <a:pos x="71" y="2818"/>
                </a:cxn>
                <a:cxn ang="0">
                  <a:pos x="404" y="2411"/>
                </a:cxn>
                <a:cxn ang="0">
                  <a:pos x="931" y="2366"/>
                </a:cxn>
                <a:cxn ang="0">
                  <a:pos x="1561" y="2261"/>
                </a:cxn>
                <a:cxn ang="0">
                  <a:pos x="1889" y="2183"/>
                </a:cxn>
                <a:cxn ang="0">
                  <a:pos x="2009" y="2005"/>
                </a:cxn>
                <a:cxn ang="0">
                  <a:pos x="1948" y="1813"/>
                </a:cxn>
                <a:cxn ang="0">
                  <a:pos x="2111" y="1546"/>
                </a:cxn>
                <a:cxn ang="0">
                  <a:pos x="2004" y="1242"/>
                </a:cxn>
                <a:cxn ang="0">
                  <a:pos x="2329" y="865"/>
                </a:cxn>
                <a:cxn ang="0">
                  <a:pos x="2344" y="529"/>
                </a:cxn>
                <a:cxn ang="0">
                  <a:pos x="2536" y="479"/>
                </a:cxn>
                <a:cxn ang="0">
                  <a:pos x="2556" y="276"/>
                </a:cxn>
                <a:cxn ang="0">
                  <a:pos x="2816" y="409"/>
                </a:cxn>
              </a:cxnLst>
              <a:rect l="0" t="0" r="r" b="b"/>
              <a:pathLst>
                <a:path w="6025" h="4803">
                  <a:moveTo>
                    <a:pt x="2816" y="409"/>
                  </a:moveTo>
                  <a:lnTo>
                    <a:pt x="2846" y="526"/>
                  </a:lnTo>
                  <a:lnTo>
                    <a:pt x="3019" y="446"/>
                  </a:lnTo>
                  <a:lnTo>
                    <a:pt x="3235" y="284"/>
                  </a:lnTo>
                  <a:lnTo>
                    <a:pt x="3500" y="95"/>
                  </a:lnTo>
                  <a:lnTo>
                    <a:pt x="3746" y="0"/>
                  </a:lnTo>
                  <a:lnTo>
                    <a:pt x="3968" y="45"/>
                  </a:lnTo>
                  <a:lnTo>
                    <a:pt x="3998" y="140"/>
                  </a:lnTo>
                  <a:lnTo>
                    <a:pt x="3983" y="284"/>
                  </a:lnTo>
                  <a:lnTo>
                    <a:pt x="4165" y="304"/>
                  </a:lnTo>
                  <a:lnTo>
                    <a:pt x="4351" y="245"/>
                  </a:lnTo>
                  <a:lnTo>
                    <a:pt x="4588" y="394"/>
                  </a:lnTo>
                  <a:lnTo>
                    <a:pt x="4859" y="529"/>
                  </a:lnTo>
                  <a:lnTo>
                    <a:pt x="5075" y="554"/>
                  </a:lnTo>
                  <a:lnTo>
                    <a:pt x="5208" y="694"/>
                  </a:lnTo>
                  <a:lnTo>
                    <a:pt x="5286" y="917"/>
                  </a:lnTo>
                  <a:lnTo>
                    <a:pt x="5504" y="857"/>
                  </a:lnTo>
                  <a:lnTo>
                    <a:pt x="5858" y="977"/>
                  </a:lnTo>
                  <a:lnTo>
                    <a:pt x="6025" y="1142"/>
                  </a:lnTo>
                  <a:lnTo>
                    <a:pt x="5833" y="1302"/>
                  </a:lnTo>
                  <a:lnTo>
                    <a:pt x="5754" y="1441"/>
                  </a:lnTo>
                  <a:lnTo>
                    <a:pt x="5769" y="1556"/>
                  </a:lnTo>
                  <a:lnTo>
                    <a:pt x="5636" y="1571"/>
                  </a:lnTo>
                  <a:lnTo>
                    <a:pt x="5578" y="1756"/>
                  </a:lnTo>
                  <a:lnTo>
                    <a:pt x="5596" y="1915"/>
                  </a:lnTo>
                  <a:lnTo>
                    <a:pt x="5774" y="2066"/>
                  </a:lnTo>
                  <a:lnTo>
                    <a:pt x="5716" y="2171"/>
                  </a:lnTo>
                  <a:lnTo>
                    <a:pt x="5568" y="2110"/>
                  </a:lnTo>
                  <a:lnTo>
                    <a:pt x="5479" y="2145"/>
                  </a:lnTo>
                  <a:lnTo>
                    <a:pt x="5370" y="2130"/>
                  </a:lnTo>
                  <a:lnTo>
                    <a:pt x="5356" y="2245"/>
                  </a:lnTo>
                  <a:lnTo>
                    <a:pt x="5258" y="2290"/>
                  </a:lnTo>
                  <a:lnTo>
                    <a:pt x="5296" y="2413"/>
                  </a:lnTo>
                  <a:lnTo>
                    <a:pt x="5301" y="2573"/>
                  </a:lnTo>
                  <a:lnTo>
                    <a:pt x="5169" y="2648"/>
                  </a:lnTo>
                  <a:lnTo>
                    <a:pt x="5258" y="2758"/>
                  </a:lnTo>
                  <a:lnTo>
                    <a:pt x="5258" y="2967"/>
                  </a:lnTo>
                  <a:lnTo>
                    <a:pt x="5095" y="3177"/>
                  </a:lnTo>
                  <a:lnTo>
                    <a:pt x="4986" y="3382"/>
                  </a:lnTo>
                  <a:lnTo>
                    <a:pt x="4750" y="3442"/>
                  </a:lnTo>
                  <a:lnTo>
                    <a:pt x="4714" y="3711"/>
                  </a:lnTo>
                  <a:lnTo>
                    <a:pt x="4564" y="3876"/>
                  </a:lnTo>
                  <a:lnTo>
                    <a:pt x="4416" y="4114"/>
                  </a:lnTo>
                  <a:lnTo>
                    <a:pt x="4455" y="4224"/>
                  </a:lnTo>
                  <a:lnTo>
                    <a:pt x="4160" y="4354"/>
                  </a:lnTo>
                  <a:lnTo>
                    <a:pt x="3884" y="4404"/>
                  </a:lnTo>
                  <a:lnTo>
                    <a:pt x="3599" y="4384"/>
                  </a:lnTo>
                  <a:lnTo>
                    <a:pt x="3116" y="4538"/>
                  </a:lnTo>
                  <a:lnTo>
                    <a:pt x="2831" y="4653"/>
                  </a:lnTo>
                  <a:lnTo>
                    <a:pt x="2641" y="4625"/>
                  </a:lnTo>
                  <a:lnTo>
                    <a:pt x="2555" y="4763"/>
                  </a:lnTo>
                  <a:lnTo>
                    <a:pt x="2403" y="4803"/>
                  </a:lnTo>
                  <a:lnTo>
                    <a:pt x="2275" y="4718"/>
                  </a:lnTo>
                  <a:lnTo>
                    <a:pt x="2290" y="4608"/>
                  </a:lnTo>
                  <a:lnTo>
                    <a:pt x="2171" y="4504"/>
                  </a:lnTo>
                  <a:lnTo>
                    <a:pt x="2211" y="4149"/>
                  </a:lnTo>
                  <a:lnTo>
                    <a:pt x="2314" y="4029"/>
                  </a:lnTo>
                  <a:lnTo>
                    <a:pt x="2240" y="3951"/>
                  </a:lnTo>
                  <a:lnTo>
                    <a:pt x="2019" y="3936"/>
                  </a:lnTo>
                  <a:lnTo>
                    <a:pt x="1945" y="3671"/>
                  </a:lnTo>
                  <a:lnTo>
                    <a:pt x="2039" y="3536"/>
                  </a:lnTo>
                  <a:lnTo>
                    <a:pt x="1950" y="3282"/>
                  </a:lnTo>
                  <a:lnTo>
                    <a:pt x="1846" y="3163"/>
                  </a:lnTo>
                  <a:lnTo>
                    <a:pt x="1419" y="3216"/>
                  </a:lnTo>
                  <a:lnTo>
                    <a:pt x="1169" y="3216"/>
                  </a:lnTo>
                  <a:lnTo>
                    <a:pt x="961" y="3294"/>
                  </a:lnTo>
                  <a:lnTo>
                    <a:pt x="824" y="3096"/>
                  </a:lnTo>
                  <a:lnTo>
                    <a:pt x="530" y="3087"/>
                  </a:lnTo>
                  <a:lnTo>
                    <a:pt x="251" y="3023"/>
                  </a:lnTo>
                  <a:lnTo>
                    <a:pt x="34" y="3123"/>
                  </a:lnTo>
                  <a:lnTo>
                    <a:pt x="0" y="2987"/>
                  </a:lnTo>
                  <a:lnTo>
                    <a:pt x="71" y="2818"/>
                  </a:lnTo>
                  <a:lnTo>
                    <a:pt x="284" y="2606"/>
                  </a:lnTo>
                  <a:lnTo>
                    <a:pt x="404" y="2411"/>
                  </a:lnTo>
                  <a:lnTo>
                    <a:pt x="711" y="2363"/>
                  </a:lnTo>
                  <a:lnTo>
                    <a:pt x="931" y="2366"/>
                  </a:lnTo>
                  <a:lnTo>
                    <a:pt x="1151" y="2233"/>
                  </a:lnTo>
                  <a:lnTo>
                    <a:pt x="1561" y="2261"/>
                  </a:lnTo>
                  <a:lnTo>
                    <a:pt x="1670" y="2310"/>
                  </a:lnTo>
                  <a:lnTo>
                    <a:pt x="1889" y="2183"/>
                  </a:lnTo>
                  <a:lnTo>
                    <a:pt x="2076" y="2123"/>
                  </a:lnTo>
                  <a:lnTo>
                    <a:pt x="2009" y="2005"/>
                  </a:lnTo>
                  <a:lnTo>
                    <a:pt x="2051" y="1846"/>
                  </a:lnTo>
                  <a:lnTo>
                    <a:pt x="1948" y="1813"/>
                  </a:lnTo>
                  <a:lnTo>
                    <a:pt x="1935" y="1712"/>
                  </a:lnTo>
                  <a:lnTo>
                    <a:pt x="2111" y="1546"/>
                  </a:lnTo>
                  <a:lnTo>
                    <a:pt x="2128" y="1381"/>
                  </a:lnTo>
                  <a:lnTo>
                    <a:pt x="2004" y="1242"/>
                  </a:lnTo>
                  <a:lnTo>
                    <a:pt x="2109" y="1017"/>
                  </a:lnTo>
                  <a:lnTo>
                    <a:pt x="2329" y="865"/>
                  </a:lnTo>
                  <a:lnTo>
                    <a:pt x="2314" y="686"/>
                  </a:lnTo>
                  <a:lnTo>
                    <a:pt x="2344" y="529"/>
                  </a:lnTo>
                  <a:lnTo>
                    <a:pt x="2409" y="424"/>
                  </a:lnTo>
                  <a:lnTo>
                    <a:pt x="2536" y="479"/>
                  </a:lnTo>
                  <a:lnTo>
                    <a:pt x="2511" y="389"/>
                  </a:lnTo>
                  <a:lnTo>
                    <a:pt x="2556" y="276"/>
                  </a:lnTo>
                  <a:lnTo>
                    <a:pt x="2698" y="379"/>
                  </a:lnTo>
                  <a:lnTo>
                    <a:pt x="2816" y="409"/>
                  </a:lnTo>
                  <a:close/>
                </a:path>
              </a:pathLst>
            </a:custGeom>
            <a:solidFill>
              <a:srgbClr val="B9DEA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65EC9D1F-5326-0A81-8DC1-CD36EA6D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959"/>
              <a:ext cx="307" cy="180"/>
            </a:xfrm>
            <a:custGeom>
              <a:avLst/>
              <a:gdLst/>
              <a:ahLst/>
              <a:cxnLst>
                <a:cxn ang="0">
                  <a:pos x="398" y="1169"/>
                </a:cxn>
                <a:cxn ang="0">
                  <a:pos x="613" y="1141"/>
                </a:cxn>
                <a:cxn ang="0">
                  <a:pos x="732" y="1051"/>
                </a:cxn>
                <a:cxn ang="0">
                  <a:pos x="879" y="1076"/>
                </a:cxn>
                <a:cxn ang="0">
                  <a:pos x="869" y="1196"/>
                </a:cxn>
                <a:cxn ang="0">
                  <a:pos x="1179" y="1181"/>
                </a:cxn>
                <a:cxn ang="0">
                  <a:pos x="1341" y="1211"/>
                </a:cxn>
                <a:cxn ang="0">
                  <a:pos x="1455" y="1141"/>
                </a:cxn>
                <a:cxn ang="0">
                  <a:pos x="1430" y="1031"/>
                </a:cxn>
                <a:cxn ang="0">
                  <a:pos x="1691" y="797"/>
                </a:cxn>
                <a:cxn ang="0">
                  <a:pos x="1956" y="717"/>
                </a:cxn>
                <a:cxn ang="0">
                  <a:pos x="1956" y="448"/>
                </a:cxn>
                <a:cxn ang="0">
                  <a:pos x="2048" y="288"/>
                </a:cxn>
                <a:cxn ang="0">
                  <a:pos x="1666" y="213"/>
                </a:cxn>
                <a:cxn ang="0">
                  <a:pos x="1646" y="94"/>
                </a:cxn>
                <a:cxn ang="0">
                  <a:pos x="1595" y="0"/>
                </a:cxn>
                <a:cxn ang="0">
                  <a:pos x="1451" y="158"/>
                </a:cxn>
                <a:cxn ang="0">
                  <a:pos x="1298" y="403"/>
                </a:cxn>
                <a:cxn ang="0">
                  <a:pos x="1338" y="514"/>
                </a:cxn>
                <a:cxn ang="0">
                  <a:pos x="1040" y="642"/>
                </a:cxn>
                <a:cxn ang="0">
                  <a:pos x="768" y="692"/>
                </a:cxn>
                <a:cxn ang="0">
                  <a:pos x="483" y="672"/>
                </a:cxn>
                <a:cxn ang="0">
                  <a:pos x="0" y="828"/>
                </a:cxn>
                <a:cxn ang="0">
                  <a:pos x="101" y="927"/>
                </a:cxn>
                <a:cxn ang="0">
                  <a:pos x="223" y="960"/>
                </a:cxn>
                <a:cxn ang="0">
                  <a:pos x="328" y="1042"/>
                </a:cxn>
                <a:cxn ang="0">
                  <a:pos x="398" y="1169"/>
                </a:cxn>
              </a:cxnLst>
              <a:rect l="0" t="0" r="r" b="b"/>
              <a:pathLst>
                <a:path w="2048" h="1211">
                  <a:moveTo>
                    <a:pt x="398" y="1169"/>
                  </a:moveTo>
                  <a:lnTo>
                    <a:pt x="613" y="1141"/>
                  </a:lnTo>
                  <a:lnTo>
                    <a:pt x="732" y="1051"/>
                  </a:lnTo>
                  <a:lnTo>
                    <a:pt x="879" y="1076"/>
                  </a:lnTo>
                  <a:lnTo>
                    <a:pt x="869" y="1196"/>
                  </a:lnTo>
                  <a:lnTo>
                    <a:pt x="1179" y="1181"/>
                  </a:lnTo>
                  <a:lnTo>
                    <a:pt x="1341" y="1211"/>
                  </a:lnTo>
                  <a:lnTo>
                    <a:pt x="1455" y="1141"/>
                  </a:lnTo>
                  <a:lnTo>
                    <a:pt x="1430" y="1031"/>
                  </a:lnTo>
                  <a:lnTo>
                    <a:pt x="1691" y="797"/>
                  </a:lnTo>
                  <a:lnTo>
                    <a:pt x="1956" y="717"/>
                  </a:lnTo>
                  <a:lnTo>
                    <a:pt x="1956" y="448"/>
                  </a:lnTo>
                  <a:lnTo>
                    <a:pt x="2048" y="288"/>
                  </a:lnTo>
                  <a:lnTo>
                    <a:pt x="1666" y="213"/>
                  </a:lnTo>
                  <a:lnTo>
                    <a:pt x="1646" y="94"/>
                  </a:lnTo>
                  <a:lnTo>
                    <a:pt x="1595" y="0"/>
                  </a:lnTo>
                  <a:lnTo>
                    <a:pt x="1451" y="158"/>
                  </a:lnTo>
                  <a:lnTo>
                    <a:pt x="1298" y="403"/>
                  </a:lnTo>
                  <a:lnTo>
                    <a:pt x="1338" y="514"/>
                  </a:lnTo>
                  <a:lnTo>
                    <a:pt x="1040" y="642"/>
                  </a:lnTo>
                  <a:lnTo>
                    <a:pt x="768" y="692"/>
                  </a:lnTo>
                  <a:lnTo>
                    <a:pt x="483" y="672"/>
                  </a:lnTo>
                  <a:lnTo>
                    <a:pt x="0" y="828"/>
                  </a:lnTo>
                  <a:lnTo>
                    <a:pt x="101" y="927"/>
                  </a:lnTo>
                  <a:lnTo>
                    <a:pt x="223" y="960"/>
                  </a:lnTo>
                  <a:lnTo>
                    <a:pt x="328" y="1042"/>
                  </a:lnTo>
                  <a:lnTo>
                    <a:pt x="398" y="1169"/>
                  </a:lnTo>
                  <a:close/>
                </a:path>
              </a:pathLst>
            </a:custGeom>
            <a:solidFill>
              <a:srgbClr val="0070C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FF48FC58-0EE9-8797-06DE-C5E47250D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723"/>
              <a:ext cx="190" cy="279"/>
            </a:xfrm>
            <a:custGeom>
              <a:avLst/>
              <a:gdLst/>
              <a:ahLst/>
              <a:cxnLst>
                <a:cxn ang="0">
                  <a:pos x="1265" y="254"/>
                </a:cxn>
                <a:cxn ang="0">
                  <a:pos x="1123" y="166"/>
                </a:cxn>
                <a:cxn ang="0">
                  <a:pos x="1000" y="61"/>
                </a:cxn>
                <a:cxn ang="0">
                  <a:pos x="849" y="0"/>
                </a:cxn>
                <a:cxn ang="0">
                  <a:pos x="763" y="34"/>
                </a:cxn>
                <a:cxn ang="0">
                  <a:pos x="655" y="21"/>
                </a:cxn>
                <a:cxn ang="0">
                  <a:pos x="643" y="131"/>
                </a:cxn>
                <a:cxn ang="0">
                  <a:pos x="545" y="181"/>
                </a:cxn>
                <a:cxn ang="0">
                  <a:pos x="585" y="304"/>
                </a:cxn>
                <a:cxn ang="0">
                  <a:pos x="590" y="464"/>
                </a:cxn>
                <a:cxn ang="0">
                  <a:pos x="455" y="537"/>
                </a:cxn>
                <a:cxn ang="0">
                  <a:pos x="543" y="644"/>
                </a:cxn>
                <a:cxn ang="0">
                  <a:pos x="540" y="864"/>
                </a:cxn>
                <a:cxn ang="0">
                  <a:pos x="382" y="1064"/>
                </a:cxn>
                <a:cxn ang="0">
                  <a:pos x="274" y="1272"/>
                </a:cxn>
                <a:cxn ang="0">
                  <a:pos x="35" y="1332"/>
                </a:cxn>
                <a:cxn ang="0">
                  <a:pos x="0" y="1605"/>
                </a:cxn>
                <a:cxn ang="0">
                  <a:pos x="50" y="1700"/>
                </a:cxn>
                <a:cxn ang="0">
                  <a:pos x="70" y="1815"/>
                </a:cxn>
                <a:cxn ang="0">
                  <a:pos x="450" y="1891"/>
                </a:cxn>
                <a:cxn ang="0">
                  <a:pos x="598" y="1696"/>
                </a:cxn>
                <a:cxn ang="0">
                  <a:pos x="854" y="1527"/>
                </a:cxn>
                <a:cxn ang="0">
                  <a:pos x="883" y="1362"/>
                </a:cxn>
                <a:cxn ang="0">
                  <a:pos x="996" y="1113"/>
                </a:cxn>
                <a:cxn ang="0">
                  <a:pos x="1193" y="943"/>
                </a:cxn>
                <a:cxn ang="0">
                  <a:pos x="1203" y="554"/>
                </a:cxn>
                <a:cxn ang="0">
                  <a:pos x="1265" y="254"/>
                </a:cxn>
              </a:cxnLst>
              <a:rect l="0" t="0" r="r" b="b"/>
              <a:pathLst>
                <a:path w="1265" h="1891">
                  <a:moveTo>
                    <a:pt x="1265" y="254"/>
                  </a:moveTo>
                  <a:lnTo>
                    <a:pt x="1123" y="166"/>
                  </a:lnTo>
                  <a:lnTo>
                    <a:pt x="1000" y="61"/>
                  </a:lnTo>
                  <a:lnTo>
                    <a:pt x="849" y="0"/>
                  </a:lnTo>
                  <a:lnTo>
                    <a:pt x="763" y="34"/>
                  </a:lnTo>
                  <a:lnTo>
                    <a:pt x="655" y="21"/>
                  </a:lnTo>
                  <a:lnTo>
                    <a:pt x="643" y="131"/>
                  </a:lnTo>
                  <a:lnTo>
                    <a:pt x="545" y="181"/>
                  </a:lnTo>
                  <a:lnTo>
                    <a:pt x="585" y="304"/>
                  </a:lnTo>
                  <a:lnTo>
                    <a:pt x="590" y="464"/>
                  </a:lnTo>
                  <a:lnTo>
                    <a:pt x="455" y="537"/>
                  </a:lnTo>
                  <a:lnTo>
                    <a:pt x="543" y="644"/>
                  </a:lnTo>
                  <a:lnTo>
                    <a:pt x="540" y="864"/>
                  </a:lnTo>
                  <a:lnTo>
                    <a:pt x="382" y="1064"/>
                  </a:lnTo>
                  <a:lnTo>
                    <a:pt x="274" y="1272"/>
                  </a:lnTo>
                  <a:lnTo>
                    <a:pt x="35" y="1332"/>
                  </a:lnTo>
                  <a:lnTo>
                    <a:pt x="0" y="1605"/>
                  </a:lnTo>
                  <a:lnTo>
                    <a:pt x="50" y="1700"/>
                  </a:lnTo>
                  <a:lnTo>
                    <a:pt x="70" y="1815"/>
                  </a:lnTo>
                  <a:lnTo>
                    <a:pt x="450" y="1891"/>
                  </a:lnTo>
                  <a:lnTo>
                    <a:pt x="598" y="1696"/>
                  </a:lnTo>
                  <a:lnTo>
                    <a:pt x="854" y="1527"/>
                  </a:lnTo>
                  <a:lnTo>
                    <a:pt x="883" y="1362"/>
                  </a:lnTo>
                  <a:lnTo>
                    <a:pt x="996" y="1113"/>
                  </a:lnTo>
                  <a:lnTo>
                    <a:pt x="1193" y="943"/>
                  </a:lnTo>
                  <a:lnTo>
                    <a:pt x="1203" y="554"/>
                  </a:lnTo>
                  <a:lnTo>
                    <a:pt x="1265" y="254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60F49315-214F-2DF9-2AE2-BDD8BD22F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949"/>
              <a:ext cx="726" cy="811"/>
            </a:xfrm>
            <a:custGeom>
              <a:avLst/>
              <a:gdLst/>
              <a:ahLst/>
              <a:cxnLst>
                <a:cxn ang="0">
                  <a:pos x="148" y="1143"/>
                </a:cxn>
                <a:cxn ang="0">
                  <a:pos x="74" y="1616"/>
                </a:cxn>
                <a:cxn ang="0">
                  <a:pos x="261" y="1661"/>
                </a:cxn>
                <a:cxn ang="0">
                  <a:pos x="251" y="1780"/>
                </a:cxn>
                <a:cxn ang="0">
                  <a:pos x="54" y="1995"/>
                </a:cxn>
                <a:cxn ang="0">
                  <a:pos x="143" y="2304"/>
                </a:cxn>
                <a:cxn ang="0">
                  <a:pos x="188" y="2624"/>
                </a:cxn>
                <a:cxn ang="0">
                  <a:pos x="163" y="3098"/>
                </a:cxn>
                <a:cxn ang="0">
                  <a:pos x="253" y="3399"/>
                </a:cxn>
                <a:cxn ang="0">
                  <a:pos x="216" y="3657"/>
                </a:cxn>
                <a:cxn ang="0">
                  <a:pos x="866" y="3223"/>
                </a:cxn>
                <a:cxn ang="0">
                  <a:pos x="1340" y="3172"/>
                </a:cxn>
                <a:cxn ang="0">
                  <a:pos x="1354" y="3412"/>
                </a:cxn>
                <a:cxn ang="0">
                  <a:pos x="1725" y="3372"/>
                </a:cxn>
                <a:cxn ang="0">
                  <a:pos x="2233" y="3657"/>
                </a:cxn>
                <a:cxn ang="0">
                  <a:pos x="2583" y="3829"/>
                </a:cxn>
                <a:cxn ang="0">
                  <a:pos x="2873" y="3987"/>
                </a:cxn>
                <a:cxn ang="0">
                  <a:pos x="3395" y="4269"/>
                </a:cxn>
                <a:cxn ang="0">
                  <a:pos x="3125" y="4569"/>
                </a:cxn>
                <a:cxn ang="0">
                  <a:pos x="3005" y="4699"/>
                </a:cxn>
                <a:cxn ang="0">
                  <a:pos x="2968" y="5043"/>
                </a:cxn>
                <a:cxn ang="0">
                  <a:pos x="3087" y="5297"/>
                </a:cxn>
                <a:cxn ang="0">
                  <a:pos x="3352" y="5492"/>
                </a:cxn>
                <a:cxn ang="0">
                  <a:pos x="3692" y="5228"/>
                </a:cxn>
                <a:cxn ang="0">
                  <a:pos x="3745" y="4549"/>
                </a:cxn>
                <a:cxn ang="0">
                  <a:pos x="3893" y="3532"/>
                </a:cxn>
                <a:cxn ang="0">
                  <a:pos x="4012" y="2903"/>
                </a:cxn>
                <a:cxn ang="0">
                  <a:pos x="4149" y="2594"/>
                </a:cxn>
                <a:cxn ang="0">
                  <a:pos x="4208" y="2349"/>
                </a:cxn>
                <a:cxn ang="0">
                  <a:pos x="4410" y="2399"/>
                </a:cxn>
                <a:cxn ang="0">
                  <a:pos x="4735" y="2040"/>
                </a:cxn>
                <a:cxn ang="0">
                  <a:pos x="4725" y="1741"/>
                </a:cxn>
                <a:cxn ang="0">
                  <a:pos x="4503" y="1441"/>
                </a:cxn>
                <a:cxn ang="0">
                  <a:pos x="4637" y="1256"/>
                </a:cxn>
                <a:cxn ang="0">
                  <a:pos x="4754" y="913"/>
                </a:cxn>
                <a:cxn ang="0">
                  <a:pos x="4474" y="294"/>
                </a:cxn>
                <a:cxn ang="0">
                  <a:pos x="4218" y="225"/>
                </a:cxn>
                <a:cxn ang="0">
                  <a:pos x="3677" y="140"/>
                </a:cxn>
                <a:cxn ang="0">
                  <a:pos x="3440" y="299"/>
                </a:cxn>
                <a:cxn ang="0">
                  <a:pos x="3214" y="484"/>
                </a:cxn>
                <a:cxn ang="0">
                  <a:pos x="3110" y="284"/>
                </a:cxn>
                <a:cxn ang="0">
                  <a:pos x="2879" y="60"/>
                </a:cxn>
                <a:cxn ang="0">
                  <a:pos x="2475" y="349"/>
                </a:cxn>
                <a:cxn ang="0">
                  <a:pos x="2091" y="529"/>
                </a:cxn>
                <a:cxn ang="0">
                  <a:pos x="1826" y="469"/>
                </a:cxn>
                <a:cxn ang="0">
                  <a:pos x="1619" y="404"/>
                </a:cxn>
                <a:cxn ang="0">
                  <a:pos x="1580" y="629"/>
                </a:cxn>
                <a:cxn ang="0">
                  <a:pos x="1508" y="935"/>
                </a:cxn>
                <a:cxn ang="0">
                  <a:pos x="1168" y="1085"/>
                </a:cxn>
                <a:cxn ang="0">
                  <a:pos x="868" y="1258"/>
                </a:cxn>
                <a:cxn ang="0">
                  <a:pos x="630" y="1108"/>
                </a:cxn>
                <a:cxn ang="0">
                  <a:pos x="388" y="966"/>
                </a:cxn>
              </a:cxnLst>
              <a:rect l="0" t="0" r="r" b="b"/>
              <a:pathLst>
                <a:path w="4852" h="5492">
                  <a:moveTo>
                    <a:pt x="388" y="966"/>
                  </a:moveTo>
                  <a:lnTo>
                    <a:pt x="148" y="1143"/>
                  </a:lnTo>
                  <a:lnTo>
                    <a:pt x="0" y="1501"/>
                  </a:lnTo>
                  <a:lnTo>
                    <a:pt x="74" y="1616"/>
                  </a:lnTo>
                  <a:lnTo>
                    <a:pt x="188" y="1616"/>
                  </a:lnTo>
                  <a:lnTo>
                    <a:pt x="261" y="1661"/>
                  </a:lnTo>
                  <a:lnTo>
                    <a:pt x="158" y="1750"/>
                  </a:lnTo>
                  <a:lnTo>
                    <a:pt x="251" y="1780"/>
                  </a:lnTo>
                  <a:lnTo>
                    <a:pt x="216" y="1815"/>
                  </a:lnTo>
                  <a:lnTo>
                    <a:pt x="54" y="1995"/>
                  </a:lnTo>
                  <a:lnTo>
                    <a:pt x="163" y="2175"/>
                  </a:lnTo>
                  <a:lnTo>
                    <a:pt x="143" y="2304"/>
                  </a:lnTo>
                  <a:lnTo>
                    <a:pt x="216" y="2384"/>
                  </a:lnTo>
                  <a:lnTo>
                    <a:pt x="188" y="2624"/>
                  </a:lnTo>
                  <a:lnTo>
                    <a:pt x="99" y="2933"/>
                  </a:lnTo>
                  <a:lnTo>
                    <a:pt x="163" y="3098"/>
                  </a:lnTo>
                  <a:lnTo>
                    <a:pt x="246" y="3203"/>
                  </a:lnTo>
                  <a:lnTo>
                    <a:pt x="253" y="3399"/>
                  </a:lnTo>
                  <a:lnTo>
                    <a:pt x="189" y="3538"/>
                  </a:lnTo>
                  <a:lnTo>
                    <a:pt x="216" y="3657"/>
                  </a:lnTo>
                  <a:lnTo>
                    <a:pt x="391" y="3572"/>
                  </a:lnTo>
                  <a:lnTo>
                    <a:pt x="866" y="3223"/>
                  </a:lnTo>
                  <a:lnTo>
                    <a:pt x="1118" y="3129"/>
                  </a:lnTo>
                  <a:lnTo>
                    <a:pt x="1340" y="3172"/>
                  </a:lnTo>
                  <a:lnTo>
                    <a:pt x="1369" y="3267"/>
                  </a:lnTo>
                  <a:lnTo>
                    <a:pt x="1354" y="3412"/>
                  </a:lnTo>
                  <a:lnTo>
                    <a:pt x="1535" y="3432"/>
                  </a:lnTo>
                  <a:lnTo>
                    <a:pt x="1725" y="3372"/>
                  </a:lnTo>
                  <a:lnTo>
                    <a:pt x="1945" y="3514"/>
                  </a:lnTo>
                  <a:lnTo>
                    <a:pt x="2233" y="3657"/>
                  </a:lnTo>
                  <a:lnTo>
                    <a:pt x="2453" y="3684"/>
                  </a:lnTo>
                  <a:lnTo>
                    <a:pt x="2583" y="3829"/>
                  </a:lnTo>
                  <a:lnTo>
                    <a:pt x="2660" y="4047"/>
                  </a:lnTo>
                  <a:lnTo>
                    <a:pt x="2873" y="3987"/>
                  </a:lnTo>
                  <a:lnTo>
                    <a:pt x="3230" y="4104"/>
                  </a:lnTo>
                  <a:lnTo>
                    <a:pt x="3395" y="4269"/>
                  </a:lnTo>
                  <a:lnTo>
                    <a:pt x="3203" y="4429"/>
                  </a:lnTo>
                  <a:lnTo>
                    <a:pt x="3125" y="4569"/>
                  </a:lnTo>
                  <a:lnTo>
                    <a:pt x="3140" y="4684"/>
                  </a:lnTo>
                  <a:lnTo>
                    <a:pt x="3005" y="4699"/>
                  </a:lnTo>
                  <a:lnTo>
                    <a:pt x="2948" y="4883"/>
                  </a:lnTo>
                  <a:lnTo>
                    <a:pt x="2968" y="5043"/>
                  </a:lnTo>
                  <a:lnTo>
                    <a:pt x="3145" y="5193"/>
                  </a:lnTo>
                  <a:lnTo>
                    <a:pt x="3087" y="5297"/>
                  </a:lnTo>
                  <a:lnTo>
                    <a:pt x="3204" y="5402"/>
                  </a:lnTo>
                  <a:lnTo>
                    <a:pt x="3352" y="5492"/>
                  </a:lnTo>
                  <a:lnTo>
                    <a:pt x="3465" y="5372"/>
                  </a:lnTo>
                  <a:lnTo>
                    <a:pt x="3692" y="5228"/>
                  </a:lnTo>
                  <a:lnTo>
                    <a:pt x="3662" y="4973"/>
                  </a:lnTo>
                  <a:lnTo>
                    <a:pt x="3745" y="4549"/>
                  </a:lnTo>
                  <a:lnTo>
                    <a:pt x="3913" y="4221"/>
                  </a:lnTo>
                  <a:lnTo>
                    <a:pt x="3893" y="3532"/>
                  </a:lnTo>
                  <a:lnTo>
                    <a:pt x="3967" y="3103"/>
                  </a:lnTo>
                  <a:lnTo>
                    <a:pt x="4012" y="2903"/>
                  </a:lnTo>
                  <a:lnTo>
                    <a:pt x="3987" y="2724"/>
                  </a:lnTo>
                  <a:lnTo>
                    <a:pt x="4149" y="2594"/>
                  </a:lnTo>
                  <a:lnTo>
                    <a:pt x="4114" y="2424"/>
                  </a:lnTo>
                  <a:lnTo>
                    <a:pt x="4208" y="2349"/>
                  </a:lnTo>
                  <a:lnTo>
                    <a:pt x="4277" y="2534"/>
                  </a:lnTo>
                  <a:lnTo>
                    <a:pt x="4410" y="2399"/>
                  </a:lnTo>
                  <a:lnTo>
                    <a:pt x="4548" y="2245"/>
                  </a:lnTo>
                  <a:lnTo>
                    <a:pt x="4735" y="2040"/>
                  </a:lnTo>
                  <a:lnTo>
                    <a:pt x="4852" y="1777"/>
                  </a:lnTo>
                  <a:lnTo>
                    <a:pt x="4725" y="1741"/>
                  </a:lnTo>
                  <a:lnTo>
                    <a:pt x="4573" y="1621"/>
                  </a:lnTo>
                  <a:lnTo>
                    <a:pt x="4503" y="1441"/>
                  </a:lnTo>
                  <a:lnTo>
                    <a:pt x="4484" y="1256"/>
                  </a:lnTo>
                  <a:lnTo>
                    <a:pt x="4637" y="1256"/>
                  </a:lnTo>
                  <a:lnTo>
                    <a:pt x="4720" y="1183"/>
                  </a:lnTo>
                  <a:lnTo>
                    <a:pt x="4754" y="913"/>
                  </a:lnTo>
                  <a:lnTo>
                    <a:pt x="4637" y="749"/>
                  </a:lnTo>
                  <a:lnTo>
                    <a:pt x="4474" y="294"/>
                  </a:lnTo>
                  <a:lnTo>
                    <a:pt x="4342" y="304"/>
                  </a:lnTo>
                  <a:lnTo>
                    <a:pt x="4218" y="225"/>
                  </a:lnTo>
                  <a:lnTo>
                    <a:pt x="3893" y="0"/>
                  </a:lnTo>
                  <a:lnTo>
                    <a:pt x="3677" y="140"/>
                  </a:lnTo>
                  <a:lnTo>
                    <a:pt x="3618" y="274"/>
                  </a:lnTo>
                  <a:lnTo>
                    <a:pt x="3440" y="299"/>
                  </a:lnTo>
                  <a:lnTo>
                    <a:pt x="3382" y="434"/>
                  </a:lnTo>
                  <a:lnTo>
                    <a:pt x="3214" y="484"/>
                  </a:lnTo>
                  <a:lnTo>
                    <a:pt x="3204" y="379"/>
                  </a:lnTo>
                  <a:lnTo>
                    <a:pt x="3110" y="284"/>
                  </a:lnTo>
                  <a:lnTo>
                    <a:pt x="3110" y="150"/>
                  </a:lnTo>
                  <a:lnTo>
                    <a:pt x="2879" y="60"/>
                  </a:lnTo>
                  <a:lnTo>
                    <a:pt x="2609" y="359"/>
                  </a:lnTo>
                  <a:lnTo>
                    <a:pt x="2475" y="349"/>
                  </a:lnTo>
                  <a:lnTo>
                    <a:pt x="2304" y="394"/>
                  </a:lnTo>
                  <a:lnTo>
                    <a:pt x="2091" y="529"/>
                  </a:lnTo>
                  <a:lnTo>
                    <a:pt x="1929" y="424"/>
                  </a:lnTo>
                  <a:lnTo>
                    <a:pt x="1826" y="469"/>
                  </a:lnTo>
                  <a:lnTo>
                    <a:pt x="1723" y="404"/>
                  </a:lnTo>
                  <a:lnTo>
                    <a:pt x="1619" y="404"/>
                  </a:lnTo>
                  <a:lnTo>
                    <a:pt x="1501" y="469"/>
                  </a:lnTo>
                  <a:lnTo>
                    <a:pt x="1580" y="629"/>
                  </a:lnTo>
                  <a:lnTo>
                    <a:pt x="1580" y="808"/>
                  </a:lnTo>
                  <a:lnTo>
                    <a:pt x="1508" y="935"/>
                  </a:lnTo>
                  <a:lnTo>
                    <a:pt x="1329" y="1138"/>
                  </a:lnTo>
                  <a:lnTo>
                    <a:pt x="1168" y="1085"/>
                  </a:lnTo>
                  <a:lnTo>
                    <a:pt x="1040" y="1184"/>
                  </a:lnTo>
                  <a:lnTo>
                    <a:pt x="868" y="1258"/>
                  </a:lnTo>
                  <a:lnTo>
                    <a:pt x="718" y="1214"/>
                  </a:lnTo>
                  <a:lnTo>
                    <a:pt x="630" y="1108"/>
                  </a:lnTo>
                  <a:lnTo>
                    <a:pt x="571" y="948"/>
                  </a:lnTo>
                  <a:lnTo>
                    <a:pt x="388" y="966"/>
                  </a:lnTo>
                  <a:close/>
                </a:path>
              </a:pathLst>
            </a:custGeom>
            <a:solidFill>
              <a:srgbClr val="81C8D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39BBFD62-5853-1F8F-C524-1E917F239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659"/>
              <a:ext cx="392" cy="667"/>
            </a:xfrm>
            <a:custGeom>
              <a:avLst/>
              <a:gdLst/>
              <a:ahLst/>
              <a:cxnLst>
                <a:cxn ang="0">
                  <a:pos x="1487" y="65"/>
                </a:cxn>
                <a:cxn ang="0">
                  <a:pos x="1723" y="110"/>
                </a:cxn>
                <a:cxn ang="0">
                  <a:pos x="1862" y="369"/>
                </a:cxn>
                <a:cxn ang="0">
                  <a:pos x="1935" y="664"/>
                </a:cxn>
                <a:cxn ang="0">
                  <a:pos x="1817" y="1023"/>
                </a:cxn>
                <a:cxn ang="0">
                  <a:pos x="1832" y="1208"/>
                </a:cxn>
                <a:cxn ang="0">
                  <a:pos x="1979" y="1477"/>
                </a:cxn>
                <a:cxn ang="0">
                  <a:pos x="2363" y="1567"/>
                </a:cxn>
                <a:cxn ang="0">
                  <a:pos x="2344" y="1805"/>
                </a:cxn>
                <a:cxn ang="0">
                  <a:pos x="2137" y="1906"/>
                </a:cxn>
                <a:cxn ang="0">
                  <a:pos x="2009" y="2146"/>
                </a:cxn>
                <a:cxn ang="0">
                  <a:pos x="2172" y="2429"/>
                </a:cxn>
                <a:cxn ang="0">
                  <a:pos x="2245" y="2579"/>
                </a:cxn>
                <a:cxn ang="0">
                  <a:pos x="2373" y="2803"/>
                </a:cxn>
                <a:cxn ang="0">
                  <a:pos x="2557" y="2876"/>
                </a:cxn>
                <a:cxn ang="0">
                  <a:pos x="2377" y="3108"/>
                </a:cxn>
                <a:cxn ang="0">
                  <a:pos x="2304" y="3582"/>
                </a:cxn>
                <a:cxn ang="0">
                  <a:pos x="2490" y="3626"/>
                </a:cxn>
                <a:cxn ang="0">
                  <a:pos x="2479" y="3746"/>
                </a:cxn>
                <a:cxn ang="0">
                  <a:pos x="2392" y="4140"/>
                </a:cxn>
                <a:cxn ang="0">
                  <a:pos x="2213" y="4274"/>
                </a:cxn>
                <a:cxn ang="0">
                  <a:pos x="1625" y="4515"/>
                </a:cxn>
                <a:cxn ang="0">
                  <a:pos x="1354" y="4390"/>
                </a:cxn>
                <a:cxn ang="0">
                  <a:pos x="1019" y="4480"/>
                </a:cxn>
                <a:cxn ang="0">
                  <a:pos x="960" y="4211"/>
                </a:cxn>
                <a:cxn ang="0">
                  <a:pos x="778" y="4261"/>
                </a:cxn>
                <a:cxn ang="0">
                  <a:pos x="623" y="4462"/>
                </a:cxn>
                <a:cxn ang="0">
                  <a:pos x="221" y="4285"/>
                </a:cxn>
                <a:cxn ang="0">
                  <a:pos x="136" y="4126"/>
                </a:cxn>
                <a:cxn ang="0">
                  <a:pos x="0" y="4182"/>
                </a:cxn>
                <a:cxn ang="0">
                  <a:pos x="10" y="3467"/>
                </a:cxn>
                <a:cxn ang="0">
                  <a:pos x="325" y="2599"/>
                </a:cxn>
                <a:cxn ang="0">
                  <a:pos x="561" y="2116"/>
                </a:cxn>
                <a:cxn ang="0">
                  <a:pos x="925" y="1562"/>
                </a:cxn>
                <a:cxn ang="0">
                  <a:pos x="881" y="1148"/>
                </a:cxn>
                <a:cxn ang="0">
                  <a:pos x="1118" y="873"/>
                </a:cxn>
                <a:cxn ang="0">
                  <a:pos x="1413" y="339"/>
                </a:cxn>
                <a:cxn ang="0">
                  <a:pos x="1384" y="145"/>
                </a:cxn>
                <a:cxn ang="0">
                  <a:pos x="1344" y="0"/>
                </a:cxn>
              </a:cxnLst>
              <a:rect l="0" t="0" r="r" b="b"/>
              <a:pathLst>
                <a:path w="2618" h="4515">
                  <a:moveTo>
                    <a:pt x="1344" y="0"/>
                  </a:moveTo>
                  <a:lnTo>
                    <a:pt x="1487" y="65"/>
                  </a:lnTo>
                  <a:lnTo>
                    <a:pt x="1595" y="35"/>
                  </a:lnTo>
                  <a:lnTo>
                    <a:pt x="1723" y="110"/>
                  </a:lnTo>
                  <a:lnTo>
                    <a:pt x="1870" y="185"/>
                  </a:lnTo>
                  <a:lnTo>
                    <a:pt x="1862" y="369"/>
                  </a:lnTo>
                  <a:lnTo>
                    <a:pt x="1890" y="549"/>
                  </a:lnTo>
                  <a:lnTo>
                    <a:pt x="1935" y="664"/>
                  </a:lnTo>
                  <a:lnTo>
                    <a:pt x="1847" y="788"/>
                  </a:lnTo>
                  <a:lnTo>
                    <a:pt x="1817" y="1023"/>
                  </a:lnTo>
                  <a:lnTo>
                    <a:pt x="1713" y="1163"/>
                  </a:lnTo>
                  <a:lnTo>
                    <a:pt x="1832" y="1208"/>
                  </a:lnTo>
                  <a:lnTo>
                    <a:pt x="1847" y="1337"/>
                  </a:lnTo>
                  <a:lnTo>
                    <a:pt x="1979" y="1477"/>
                  </a:lnTo>
                  <a:lnTo>
                    <a:pt x="2127" y="1592"/>
                  </a:lnTo>
                  <a:lnTo>
                    <a:pt x="2363" y="1567"/>
                  </a:lnTo>
                  <a:lnTo>
                    <a:pt x="2378" y="1682"/>
                  </a:lnTo>
                  <a:lnTo>
                    <a:pt x="2344" y="1805"/>
                  </a:lnTo>
                  <a:lnTo>
                    <a:pt x="2200" y="1816"/>
                  </a:lnTo>
                  <a:lnTo>
                    <a:pt x="2137" y="1906"/>
                  </a:lnTo>
                  <a:lnTo>
                    <a:pt x="2122" y="2076"/>
                  </a:lnTo>
                  <a:lnTo>
                    <a:pt x="2009" y="2146"/>
                  </a:lnTo>
                  <a:lnTo>
                    <a:pt x="2137" y="2279"/>
                  </a:lnTo>
                  <a:lnTo>
                    <a:pt x="2172" y="2429"/>
                  </a:lnTo>
                  <a:lnTo>
                    <a:pt x="2314" y="2464"/>
                  </a:lnTo>
                  <a:lnTo>
                    <a:pt x="2245" y="2579"/>
                  </a:lnTo>
                  <a:lnTo>
                    <a:pt x="2314" y="2674"/>
                  </a:lnTo>
                  <a:lnTo>
                    <a:pt x="2373" y="2803"/>
                  </a:lnTo>
                  <a:lnTo>
                    <a:pt x="2497" y="2823"/>
                  </a:lnTo>
                  <a:lnTo>
                    <a:pt x="2557" y="2876"/>
                  </a:lnTo>
                  <a:lnTo>
                    <a:pt x="2618" y="2931"/>
                  </a:lnTo>
                  <a:lnTo>
                    <a:pt x="2377" y="3108"/>
                  </a:lnTo>
                  <a:lnTo>
                    <a:pt x="2230" y="3464"/>
                  </a:lnTo>
                  <a:lnTo>
                    <a:pt x="2304" y="3582"/>
                  </a:lnTo>
                  <a:lnTo>
                    <a:pt x="2418" y="3582"/>
                  </a:lnTo>
                  <a:lnTo>
                    <a:pt x="2490" y="3626"/>
                  </a:lnTo>
                  <a:lnTo>
                    <a:pt x="2388" y="3716"/>
                  </a:lnTo>
                  <a:lnTo>
                    <a:pt x="2479" y="3746"/>
                  </a:lnTo>
                  <a:lnTo>
                    <a:pt x="2283" y="3960"/>
                  </a:lnTo>
                  <a:lnTo>
                    <a:pt x="2392" y="4140"/>
                  </a:lnTo>
                  <a:lnTo>
                    <a:pt x="2374" y="4271"/>
                  </a:lnTo>
                  <a:lnTo>
                    <a:pt x="2213" y="4274"/>
                  </a:lnTo>
                  <a:lnTo>
                    <a:pt x="2002" y="4410"/>
                  </a:lnTo>
                  <a:lnTo>
                    <a:pt x="1625" y="4515"/>
                  </a:lnTo>
                  <a:lnTo>
                    <a:pt x="1384" y="4515"/>
                  </a:lnTo>
                  <a:lnTo>
                    <a:pt x="1354" y="4390"/>
                  </a:lnTo>
                  <a:lnTo>
                    <a:pt x="1133" y="4390"/>
                  </a:lnTo>
                  <a:lnTo>
                    <a:pt x="1019" y="4480"/>
                  </a:lnTo>
                  <a:lnTo>
                    <a:pt x="969" y="4393"/>
                  </a:lnTo>
                  <a:lnTo>
                    <a:pt x="960" y="4211"/>
                  </a:lnTo>
                  <a:lnTo>
                    <a:pt x="897" y="4109"/>
                  </a:lnTo>
                  <a:lnTo>
                    <a:pt x="778" y="4261"/>
                  </a:lnTo>
                  <a:lnTo>
                    <a:pt x="763" y="4410"/>
                  </a:lnTo>
                  <a:lnTo>
                    <a:pt x="623" y="4462"/>
                  </a:lnTo>
                  <a:lnTo>
                    <a:pt x="540" y="4363"/>
                  </a:lnTo>
                  <a:lnTo>
                    <a:pt x="221" y="4285"/>
                  </a:lnTo>
                  <a:lnTo>
                    <a:pt x="202" y="4178"/>
                  </a:lnTo>
                  <a:lnTo>
                    <a:pt x="136" y="4126"/>
                  </a:lnTo>
                  <a:lnTo>
                    <a:pt x="118" y="4290"/>
                  </a:lnTo>
                  <a:lnTo>
                    <a:pt x="0" y="4182"/>
                  </a:lnTo>
                  <a:lnTo>
                    <a:pt x="54" y="4000"/>
                  </a:lnTo>
                  <a:lnTo>
                    <a:pt x="10" y="3467"/>
                  </a:lnTo>
                  <a:lnTo>
                    <a:pt x="188" y="2848"/>
                  </a:lnTo>
                  <a:lnTo>
                    <a:pt x="325" y="2599"/>
                  </a:lnTo>
                  <a:lnTo>
                    <a:pt x="409" y="2309"/>
                  </a:lnTo>
                  <a:lnTo>
                    <a:pt x="561" y="2116"/>
                  </a:lnTo>
                  <a:lnTo>
                    <a:pt x="704" y="2011"/>
                  </a:lnTo>
                  <a:lnTo>
                    <a:pt x="925" y="1562"/>
                  </a:lnTo>
                  <a:lnTo>
                    <a:pt x="813" y="1352"/>
                  </a:lnTo>
                  <a:lnTo>
                    <a:pt x="881" y="1148"/>
                  </a:lnTo>
                  <a:lnTo>
                    <a:pt x="886" y="968"/>
                  </a:lnTo>
                  <a:lnTo>
                    <a:pt x="1118" y="873"/>
                  </a:lnTo>
                  <a:lnTo>
                    <a:pt x="1428" y="474"/>
                  </a:lnTo>
                  <a:lnTo>
                    <a:pt x="1413" y="339"/>
                  </a:lnTo>
                  <a:lnTo>
                    <a:pt x="1487" y="259"/>
                  </a:lnTo>
                  <a:lnTo>
                    <a:pt x="1384" y="145"/>
                  </a:lnTo>
                  <a:lnTo>
                    <a:pt x="1166" y="11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id="{3E282DDC-42D8-5E71-3822-5A2A12FD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327"/>
              <a:ext cx="544" cy="756"/>
            </a:xfrm>
            <a:custGeom>
              <a:avLst/>
              <a:gdLst/>
              <a:ahLst/>
              <a:cxnLst>
                <a:cxn ang="0">
                  <a:pos x="1491" y="74"/>
                </a:cxn>
                <a:cxn ang="0">
                  <a:pos x="1737" y="313"/>
                </a:cxn>
                <a:cxn ang="0">
                  <a:pos x="2062" y="328"/>
                </a:cxn>
                <a:cxn ang="0">
                  <a:pos x="2106" y="613"/>
                </a:cxn>
                <a:cxn ang="0">
                  <a:pos x="2314" y="713"/>
                </a:cxn>
                <a:cxn ang="0">
                  <a:pos x="2299" y="936"/>
                </a:cxn>
                <a:cxn ang="0">
                  <a:pos x="2525" y="836"/>
                </a:cxn>
                <a:cxn ang="0">
                  <a:pos x="2875" y="718"/>
                </a:cxn>
                <a:cxn ang="0">
                  <a:pos x="3480" y="926"/>
                </a:cxn>
                <a:cxn ang="0">
                  <a:pos x="3617" y="1075"/>
                </a:cxn>
                <a:cxn ang="0">
                  <a:pos x="3214" y="1315"/>
                </a:cxn>
                <a:cxn ang="0">
                  <a:pos x="2939" y="1792"/>
                </a:cxn>
                <a:cxn ang="0">
                  <a:pos x="2964" y="2109"/>
                </a:cxn>
                <a:cxn ang="0">
                  <a:pos x="2924" y="2470"/>
                </a:cxn>
                <a:cxn ang="0">
                  <a:pos x="2905" y="2806"/>
                </a:cxn>
                <a:cxn ang="0">
                  <a:pos x="2991" y="3092"/>
                </a:cxn>
                <a:cxn ang="0">
                  <a:pos x="2526" y="3109"/>
                </a:cxn>
                <a:cxn ang="0">
                  <a:pos x="2185" y="3333"/>
                </a:cxn>
                <a:cxn ang="0">
                  <a:pos x="1726" y="3553"/>
                </a:cxn>
                <a:cxn ang="0">
                  <a:pos x="1532" y="3739"/>
                </a:cxn>
                <a:cxn ang="0">
                  <a:pos x="1294" y="4271"/>
                </a:cxn>
                <a:cxn ang="0">
                  <a:pos x="1339" y="4883"/>
                </a:cxn>
                <a:cxn ang="0">
                  <a:pos x="1156" y="5069"/>
                </a:cxn>
                <a:cxn ang="0">
                  <a:pos x="969" y="4918"/>
                </a:cxn>
                <a:cxn ang="0">
                  <a:pos x="969" y="4707"/>
                </a:cxn>
                <a:cxn ang="0">
                  <a:pos x="793" y="4522"/>
                </a:cxn>
                <a:cxn ang="0">
                  <a:pos x="777" y="4317"/>
                </a:cxn>
                <a:cxn ang="0">
                  <a:pos x="857" y="4061"/>
                </a:cxn>
                <a:cxn ang="0">
                  <a:pos x="1033" y="3927"/>
                </a:cxn>
                <a:cxn ang="0">
                  <a:pos x="784" y="3836"/>
                </a:cxn>
                <a:cxn ang="0">
                  <a:pos x="503" y="3583"/>
                </a:cxn>
                <a:cxn ang="0">
                  <a:pos x="369" y="3407"/>
                </a:cxn>
                <a:cxn ang="0">
                  <a:pos x="501" y="3034"/>
                </a:cxn>
                <a:cxn ang="0">
                  <a:pos x="544" y="2792"/>
                </a:cxn>
                <a:cxn ang="0">
                  <a:pos x="525" y="2431"/>
                </a:cxn>
                <a:cxn ang="0">
                  <a:pos x="250" y="2283"/>
                </a:cxn>
                <a:cxn ang="0">
                  <a:pos x="0" y="2248"/>
                </a:cxn>
                <a:cxn ang="0">
                  <a:pos x="575" y="1759"/>
                </a:cxn>
                <a:cxn ang="0">
                  <a:pos x="955" y="1161"/>
                </a:cxn>
                <a:cxn ang="0">
                  <a:pos x="1295" y="0"/>
                </a:cxn>
              </a:cxnLst>
              <a:rect l="0" t="0" r="r" b="b"/>
              <a:pathLst>
                <a:path w="3633" h="5119">
                  <a:moveTo>
                    <a:pt x="1295" y="0"/>
                  </a:moveTo>
                  <a:lnTo>
                    <a:pt x="1491" y="74"/>
                  </a:lnTo>
                  <a:lnTo>
                    <a:pt x="1683" y="194"/>
                  </a:lnTo>
                  <a:lnTo>
                    <a:pt x="1737" y="313"/>
                  </a:lnTo>
                  <a:lnTo>
                    <a:pt x="1860" y="209"/>
                  </a:lnTo>
                  <a:lnTo>
                    <a:pt x="2062" y="328"/>
                  </a:lnTo>
                  <a:lnTo>
                    <a:pt x="2195" y="503"/>
                  </a:lnTo>
                  <a:lnTo>
                    <a:pt x="2106" y="613"/>
                  </a:lnTo>
                  <a:lnTo>
                    <a:pt x="2225" y="608"/>
                  </a:lnTo>
                  <a:lnTo>
                    <a:pt x="2314" y="713"/>
                  </a:lnTo>
                  <a:lnTo>
                    <a:pt x="2431" y="776"/>
                  </a:lnTo>
                  <a:lnTo>
                    <a:pt x="2299" y="936"/>
                  </a:lnTo>
                  <a:lnTo>
                    <a:pt x="2377" y="956"/>
                  </a:lnTo>
                  <a:lnTo>
                    <a:pt x="2525" y="836"/>
                  </a:lnTo>
                  <a:lnTo>
                    <a:pt x="2756" y="763"/>
                  </a:lnTo>
                  <a:lnTo>
                    <a:pt x="2875" y="718"/>
                  </a:lnTo>
                  <a:lnTo>
                    <a:pt x="3318" y="926"/>
                  </a:lnTo>
                  <a:lnTo>
                    <a:pt x="3480" y="926"/>
                  </a:lnTo>
                  <a:lnTo>
                    <a:pt x="3633" y="926"/>
                  </a:lnTo>
                  <a:lnTo>
                    <a:pt x="3617" y="1075"/>
                  </a:lnTo>
                  <a:lnTo>
                    <a:pt x="3382" y="1285"/>
                  </a:lnTo>
                  <a:lnTo>
                    <a:pt x="3214" y="1315"/>
                  </a:lnTo>
                  <a:lnTo>
                    <a:pt x="3129" y="1513"/>
                  </a:lnTo>
                  <a:lnTo>
                    <a:pt x="2939" y="1792"/>
                  </a:lnTo>
                  <a:lnTo>
                    <a:pt x="3013" y="1899"/>
                  </a:lnTo>
                  <a:lnTo>
                    <a:pt x="2964" y="2109"/>
                  </a:lnTo>
                  <a:lnTo>
                    <a:pt x="3051" y="2256"/>
                  </a:lnTo>
                  <a:lnTo>
                    <a:pt x="2924" y="2470"/>
                  </a:lnTo>
                  <a:lnTo>
                    <a:pt x="2878" y="2641"/>
                  </a:lnTo>
                  <a:lnTo>
                    <a:pt x="2905" y="2806"/>
                  </a:lnTo>
                  <a:lnTo>
                    <a:pt x="3009" y="2912"/>
                  </a:lnTo>
                  <a:lnTo>
                    <a:pt x="2991" y="3092"/>
                  </a:lnTo>
                  <a:lnTo>
                    <a:pt x="2658" y="3184"/>
                  </a:lnTo>
                  <a:lnTo>
                    <a:pt x="2526" y="3109"/>
                  </a:lnTo>
                  <a:lnTo>
                    <a:pt x="2352" y="3152"/>
                  </a:lnTo>
                  <a:lnTo>
                    <a:pt x="2185" y="3333"/>
                  </a:lnTo>
                  <a:lnTo>
                    <a:pt x="1877" y="3544"/>
                  </a:lnTo>
                  <a:lnTo>
                    <a:pt x="1726" y="3553"/>
                  </a:lnTo>
                  <a:lnTo>
                    <a:pt x="1592" y="3624"/>
                  </a:lnTo>
                  <a:lnTo>
                    <a:pt x="1532" y="3739"/>
                  </a:lnTo>
                  <a:lnTo>
                    <a:pt x="1464" y="3967"/>
                  </a:lnTo>
                  <a:lnTo>
                    <a:pt x="1294" y="4271"/>
                  </a:lnTo>
                  <a:lnTo>
                    <a:pt x="1328" y="4564"/>
                  </a:lnTo>
                  <a:lnTo>
                    <a:pt x="1339" y="4883"/>
                  </a:lnTo>
                  <a:lnTo>
                    <a:pt x="1208" y="5119"/>
                  </a:lnTo>
                  <a:lnTo>
                    <a:pt x="1156" y="5069"/>
                  </a:lnTo>
                  <a:lnTo>
                    <a:pt x="1028" y="5047"/>
                  </a:lnTo>
                  <a:lnTo>
                    <a:pt x="969" y="4918"/>
                  </a:lnTo>
                  <a:lnTo>
                    <a:pt x="900" y="4824"/>
                  </a:lnTo>
                  <a:lnTo>
                    <a:pt x="969" y="4707"/>
                  </a:lnTo>
                  <a:lnTo>
                    <a:pt x="825" y="4672"/>
                  </a:lnTo>
                  <a:lnTo>
                    <a:pt x="793" y="4522"/>
                  </a:lnTo>
                  <a:lnTo>
                    <a:pt x="665" y="4391"/>
                  </a:lnTo>
                  <a:lnTo>
                    <a:pt x="777" y="4317"/>
                  </a:lnTo>
                  <a:lnTo>
                    <a:pt x="792" y="4146"/>
                  </a:lnTo>
                  <a:lnTo>
                    <a:pt x="857" y="4061"/>
                  </a:lnTo>
                  <a:lnTo>
                    <a:pt x="1002" y="4050"/>
                  </a:lnTo>
                  <a:lnTo>
                    <a:pt x="1033" y="3927"/>
                  </a:lnTo>
                  <a:lnTo>
                    <a:pt x="1020" y="3811"/>
                  </a:lnTo>
                  <a:lnTo>
                    <a:pt x="784" y="3836"/>
                  </a:lnTo>
                  <a:lnTo>
                    <a:pt x="647" y="3731"/>
                  </a:lnTo>
                  <a:lnTo>
                    <a:pt x="503" y="3583"/>
                  </a:lnTo>
                  <a:lnTo>
                    <a:pt x="485" y="3454"/>
                  </a:lnTo>
                  <a:lnTo>
                    <a:pt x="369" y="3407"/>
                  </a:lnTo>
                  <a:lnTo>
                    <a:pt x="473" y="3268"/>
                  </a:lnTo>
                  <a:lnTo>
                    <a:pt x="501" y="3034"/>
                  </a:lnTo>
                  <a:lnTo>
                    <a:pt x="590" y="2911"/>
                  </a:lnTo>
                  <a:lnTo>
                    <a:pt x="544" y="2792"/>
                  </a:lnTo>
                  <a:lnTo>
                    <a:pt x="515" y="2611"/>
                  </a:lnTo>
                  <a:lnTo>
                    <a:pt x="525" y="2431"/>
                  </a:lnTo>
                  <a:lnTo>
                    <a:pt x="378" y="2356"/>
                  </a:lnTo>
                  <a:lnTo>
                    <a:pt x="250" y="2283"/>
                  </a:lnTo>
                  <a:lnTo>
                    <a:pt x="143" y="2310"/>
                  </a:lnTo>
                  <a:lnTo>
                    <a:pt x="0" y="2248"/>
                  </a:lnTo>
                  <a:lnTo>
                    <a:pt x="378" y="1913"/>
                  </a:lnTo>
                  <a:lnTo>
                    <a:pt x="575" y="1759"/>
                  </a:lnTo>
                  <a:lnTo>
                    <a:pt x="807" y="1325"/>
                  </a:lnTo>
                  <a:lnTo>
                    <a:pt x="955" y="1161"/>
                  </a:lnTo>
                  <a:lnTo>
                    <a:pt x="1195" y="51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42">
              <a:extLst>
                <a:ext uri="{FF2B5EF4-FFF2-40B4-BE49-F238E27FC236}">
                  <a16:creationId xmlns:a16="http://schemas.microsoft.com/office/drawing/2014/main" id="{65E00C26-2C73-6BEE-A752-FF381C7F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463"/>
              <a:ext cx="464" cy="672"/>
            </a:xfrm>
            <a:custGeom>
              <a:avLst/>
              <a:gdLst/>
              <a:ahLst/>
              <a:cxnLst>
                <a:cxn ang="0">
                  <a:pos x="2005" y="20"/>
                </a:cxn>
                <a:cxn ang="0">
                  <a:pos x="2163" y="95"/>
                </a:cxn>
                <a:cxn ang="0">
                  <a:pos x="2116" y="439"/>
                </a:cxn>
                <a:cxn ang="0">
                  <a:pos x="2246" y="694"/>
                </a:cxn>
                <a:cxn ang="0">
                  <a:pos x="2269" y="1289"/>
                </a:cxn>
                <a:cxn ang="0">
                  <a:pos x="2477" y="1839"/>
                </a:cxn>
                <a:cxn ang="0">
                  <a:pos x="2375" y="2090"/>
                </a:cxn>
                <a:cxn ang="0">
                  <a:pos x="2393" y="2402"/>
                </a:cxn>
                <a:cxn ang="0">
                  <a:pos x="2196" y="2537"/>
                </a:cxn>
                <a:cxn ang="0">
                  <a:pos x="1828" y="2921"/>
                </a:cxn>
                <a:cxn ang="0">
                  <a:pos x="1584" y="2945"/>
                </a:cxn>
                <a:cxn ang="0">
                  <a:pos x="1281" y="2970"/>
                </a:cxn>
                <a:cxn ang="0">
                  <a:pos x="1119" y="2953"/>
                </a:cxn>
                <a:cxn ang="0">
                  <a:pos x="939" y="3006"/>
                </a:cxn>
                <a:cxn ang="0">
                  <a:pos x="1001" y="3276"/>
                </a:cxn>
                <a:cxn ang="0">
                  <a:pos x="804" y="3539"/>
                </a:cxn>
                <a:cxn ang="0">
                  <a:pos x="576" y="3575"/>
                </a:cxn>
                <a:cxn ang="0">
                  <a:pos x="316" y="3599"/>
                </a:cxn>
                <a:cxn ang="0">
                  <a:pos x="197" y="3389"/>
                </a:cxn>
                <a:cxn ang="0">
                  <a:pos x="0" y="3356"/>
                </a:cxn>
                <a:cxn ang="0">
                  <a:pos x="96" y="2921"/>
                </a:cxn>
                <a:cxn ang="0">
                  <a:pos x="202" y="2438"/>
                </a:cxn>
                <a:cxn ang="0">
                  <a:pos x="304" y="2163"/>
                </a:cxn>
                <a:cxn ang="0">
                  <a:pos x="533" y="2095"/>
                </a:cxn>
                <a:cxn ang="0">
                  <a:pos x="911" y="1784"/>
                </a:cxn>
                <a:cxn ang="0">
                  <a:pos x="1159" y="1808"/>
                </a:cxn>
                <a:cxn ang="0">
                  <a:pos x="1438" y="1588"/>
                </a:cxn>
                <a:cxn ang="0">
                  <a:pos x="1336" y="1373"/>
                </a:cxn>
                <a:cxn ang="0">
                  <a:pos x="1474" y="1065"/>
                </a:cxn>
                <a:cxn ang="0">
                  <a:pos x="1442" y="778"/>
                </a:cxn>
                <a:cxn ang="0">
                  <a:pos x="1537" y="467"/>
                </a:cxn>
                <a:cxn ang="0">
                  <a:pos x="1738" y="287"/>
                </a:cxn>
                <a:cxn ang="0">
                  <a:pos x="1938" y="0"/>
                </a:cxn>
              </a:cxnLst>
              <a:rect l="0" t="0" r="r" b="b"/>
              <a:pathLst>
                <a:path w="2477" h="3635">
                  <a:moveTo>
                    <a:pt x="1938" y="0"/>
                  </a:moveTo>
                  <a:lnTo>
                    <a:pt x="2005" y="20"/>
                  </a:lnTo>
                  <a:lnTo>
                    <a:pt x="2076" y="84"/>
                  </a:lnTo>
                  <a:lnTo>
                    <a:pt x="2163" y="95"/>
                  </a:lnTo>
                  <a:lnTo>
                    <a:pt x="2087" y="287"/>
                  </a:lnTo>
                  <a:lnTo>
                    <a:pt x="2116" y="439"/>
                  </a:lnTo>
                  <a:lnTo>
                    <a:pt x="2174" y="588"/>
                  </a:lnTo>
                  <a:lnTo>
                    <a:pt x="2246" y="694"/>
                  </a:lnTo>
                  <a:lnTo>
                    <a:pt x="2171" y="810"/>
                  </a:lnTo>
                  <a:lnTo>
                    <a:pt x="2269" y="1289"/>
                  </a:lnTo>
                  <a:lnTo>
                    <a:pt x="2325" y="1653"/>
                  </a:lnTo>
                  <a:lnTo>
                    <a:pt x="2477" y="1839"/>
                  </a:lnTo>
                  <a:lnTo>
                    <a:pt x="2400" y="1950"/>
                  </a:lnTo>
                  <a:lnTo>
                    <a:pt x="2375" y="2090"/>
                  </a:lnTo>
                  <a:lnTo>
                    <a:pt x="2340" y="2234"/>
                  </a:lnTo>
                  <a:lnTo>
                    <a:pt x="2393" y="2402"/>
                  </a:lnTo>
                  <a:lnTo>
                    <a:pt x="2324" y="2478"/>
                  </a:lnTo>
                  <a:lnTo>
                    <a:pt x="2196" y="2537"/>
                  </a:lnTo>
                  <a:lnTo>
                    <a:pt x="2041" y="2681"/>
                  </a:lnTo>
                  <a:lnTo>
                    <a:pt x="1828" y="2921"/>
                  </a:lnTo>
                  <a:lnTo>
                    <a:pt x="1734" y="2909"/>
                  </a:lnTo>
                  <a:lnTo>
                    <a:pt x="1584" y="2945"/>
                  </a:lnTo>
                  <a:lnTo>
                    <a:pt x="1413" y="3048"/>
                  </a:lnTo>
                  <a:lnTo>
                    <a:pt x="1281" y="2970"/>
                  </a:lnTo>
                  <a:lnTo>
                    <a:pt x="1194" y="3003"/>
                  </a:lnTo>
                  <a:lnTo>
                    <a:pt x="1119" y="2953"/>
                  </a:lnTo>
                  <a:lnTo>
                    <a:pt x="1029" y="2952"/>
                  </a:lnTo>
                  <a:lnTo>
                    <a:pt x="939" y="3006"/>
                  </a:lnTo>
                  <a:lnTo>
                    <a:pt x="1002" y="3123"/>
                  </a:lnTo>
                  <a:lnTo>
                    <a:pt x="1001" y="3276"/>
                  </a:lnTo>
                  <a:lnTo>
                    <a:pt x="946" y="3376"/>
                  </a:lnTo>
                  <a:lnTo>
                    <a:pt x="804" y="3539"/>
                  </a:lnTo>
                  <a:lnTo>
                    <a:pt x="674" y="3495"/>
                  </a:lnTo>
                  <a:lnTo>
                    <a:pt x="576" y="3575"/>
                  </a:lnTo>
                  <a:lnTo>
                    <a:pt x="438" y="3635"/>
                  </a:lnTo>
                  <a:lnTo>
                    <a:pt x="316" y="3599"/>
                  </a:lnTo>
                  <a:lnTo>
                    <a:pt x="245" y="3519"/>
                  </a:lnTo>
                  <a:lnTo>
                    <a:pt x="197" y="3389"/>
                  </a:lnTo>
                  <a:lnTo>
                    <a:pt x="51" y="3401"/>
                  </a:lnTo>
                  <a:lnTo>
                    <a:pt x="0" y="3356"/>
                  </a:lnTo>
                  <a:lnTo>
                    <a:pt x="103" y="3168"/>
                  </a:lnTo>
                  <a:lnTo>
                    <a:pt x="96" y="2921"/>
                  </a:lnTo>
                  <a:lnTo>
                    <a:pt x="68" y="2681"/>
                  </a:lnTo>
                  <a:lnTo>
                    <a:pt x="202" y="2438"/>
                  </a:lnTo>
                  <a:lnTo>
                    <a:pt x="257" y="2250"/>
                  </a:lnTo>
                  <a:lnTo>
                    <a:pt x="304" y="2163"/>
                  </a:lnTo>
                  <a:lnTo>
                    <a:pt x="411" y="2103"/>
                  </a:lnTo>
                  <a:lnTo>
                    <a:pt x="533" y="2095"/>
                  </a:lnTo>
                  <a:lnTo>
                    <a:pt x="781" y="1927"/>
                  </a:lnTo>
                  <a:lnTo>
                    <a:pt x="911" y="1784"/>
                  </a:lnTo>
                  <a:lnTo>
                    <a:pt x="1052" y="1748"/>
                  </a:lnTo>
                  <a:lnTo>
                    <a:pt x="1159" y="1808"/>
                  </a:lnTo>
                  <a:lnTo>
                    <a:pt x="1427" y="1732"/>
                  </a:lnTo>
                  <a:lnTo>
                    <a:pt x="1438" y="1588"/>
                  </a:lnTo>
                  <a:lnTo>
                    <a:pt x="1356" y="1504"/>
                  </a:lnTo>
                  <a:lnTo>
                    <a:pt x="1336" y="1373"/>
                  </a:lnTo>
                  <a:lnTo>
                    <a:pt x="1371" y="1233"/>
                  </a:lnTo>
                  <a:lnTo>
                    <a:pt x="1474" y="1065"/>
                  </a:lnTo>
                  <a:lnTo>
                    <a:pt x="1403" y="946"/>
                  </a:lnTo>
                  <a:lnTo>
                    <a:pt x="1442" y="778"/>
                  </a:lnTo>
                  <a:lnTo>
                    <a:pt x="1383" y="694"/>
                  </a:lnTo>
                  <a:lnTo>
                    <a:pt x="1537" y="467"/>
                  </a:lnTo>
                  <a:lnTo>
                    <a:pt x="1604" y="311"/>
                  </a:lnTo>
                  <a:lnTo>
                    <a:pt x="1738" y="287"/>
                  </a:lnTo>
                  <a:lnTo>
                    <a:pt x="1923" y="120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rgbClr val="F5B88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43">
              <a:extLst>
                <a:ext uri="{FF2B5EF4-FFF2-40B4-BE49-F238E27FC236}">
                  <a16:creationId xmlns:a16="http://schemas.microsoft.com/office/drawing/2014/main" id="{700FF203-6F30-0593-3EBA-43ED981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466"/>
              <a:ext cx="336" cy="428"/>
            </a:xfrm>
            <a:custGeom>
              <a:avLst/>
              <a:gdLst/>
              <a:ahLst/>
              <a:cxnLst>
                <a:cxn ang="0">
                  <a:pos x="75" y="84"/>
                </a:cxn>
                <a:cxn ang="0">
                  <a:pos x="260" y="60"/>
                </a:cxn>
                <a:cxn ang="0">
                  <a:pos x="531" y="0"/>
                </a:cxn>
                <a:cxn ang="0">
                  <a:pos x="827" y="140"/>
                </a:cxn>
                <a:cxn ang="0">
                  <a:pos x="1268" y="439"/>
                </a:cxn>
                <a:cxn ang="0">
                  <a:pos x="1417" y="634"/>
                </a:cxn>
                <a:cxn ang="0">
                  <a:pos x="1575" y="810"/>
                </a:cxn>
                <a:cxn ang="0">
                  <a:pos x="1740" y="870"/>
                </a:cxn>
                <a:cxn ang="0">
                  <a:pos x="1795" y="958"/>
                </a:cxn>
                <a:cxn ang="0">
                  <a:pos x="1728" y="993"/>
                </a:cxn>
                <a:cxn ang="0">
                  <a:pos x="1618" y="981"/>
                </a:cxn>
                <a:cxn ang="0">
                  <a:pos x="1527" y="1113"/>
                </a:cxn>
                <a:cxn ang="0">
                  <a:pos x="1417" y="1293"/>
                </a:cxn>
                <a:cxn ang="0">
                  <a:pos x="1291" y="1492"/>
                </a:cxn>
                <a:cxn ang="0">
                  <a:pos x="1197" y="1508"/>
                </a:cxn>
                <a:cxn ang="0">
                  <a:pos x="1175" y="1638"/>
                </a:cxn>
                <a:cxn ang="0">
                  <a:pos x="1145" y="1803"/>
                </a:cxn>
                <a:cxn ang="0">
                  <a:pos x="1079" y="1867"/>
                </a:cxn>
                <a:cxn ang="0">
                  <a:pos x="1127" y="2046"/>
                </a:cxn>
                <a:cxn ang="0">
                  <a:pos x="1113" y="2210"/>
                </a:cxn>
                <a:cxn ang="0">
                  <a:pos x="1020" y="2234"/>
                </a:cxn>
                <a:cxn ang="0">
                  <a:pos x="968" y="2318"/>
                </a:cxn>
                <a:cxn ang="0">
                  <a:pos x="724" y="2091"/>
                </a:cxn>
                <a:cxn ang="0">
                  <a:pos x="606" y="2071"/>
                </a:cxn>
                <a:cxn ang="0">
                  <a:pos x="441" y="2115"/>
                </a:cxn>
                <a:cxn ang="0">
                  <a:pos x="287" y="2079"/>
                </a:cxn>
                <a:cxn ang="0">
                  <a:pos x="311" y="1939"/>
                </a:cxn>
                <a:cxn ang="0">
                  <a:pos x="390" y="1827"/>
                </a:cxn>
                <a:cxn ang="0">
                  <a:pos x="236" y="1640"/>
                </a:cxn>
                <a:cxn ang="0">
                  <a:pos x="181" y="1277"/>
                </a:cxn>
                <a:cxn ang="0">
                  <a:pos x="83" y="798"/>
                </a:cxn>
                <a:cxn ang="0">
                  <a:pos x="157" y="682"/>
                </a:cxn>
                <a:cxn ang="0">
                  <a:pos x="87" y="575"/>
                </a:cxn>
                <a:cxn ang="0">
                  <a:pos x="28" y="431"/>
                </a:cxn>
                <a:cxn ang="0">
                  <a:pos x="0" y="275"/>
                </a:cxn>
                <a:cxn ang="0">
                  <a:pos x="75" y="84"/>
                </a:cxn>
              </a:cxnLst>
              <a:rect l="0" t="0" r="r" b="b"/>
              <a:pathLst>
                <a:path w="1795" h="2318">
                  <a:moveTo>
                    <a:pt x="75" y="84"/>
                  </a:moveTo>
                  <a:lnTo>
                    <a:pt x="260" y="60"/>
                  </a:lnTo>
                  <a:lnTo>
                    <a:pt x="531" y="0"/>
                  </a:lnTo>
                  <a:lnTo>
                    <a:pt x="827" y="140"/>
                  </a:lnTo>
                  <a:lnTo>
                    <a:pt x="1268" y="439"/>
                  </a:lnTo>
                  <a:lnTo>
                    <a:pt x="1417" y="634"/>
                  </a:lnTo>
                  <a:lnTo>
                    <a:pt x="1575" y="810"/>
                  </a:lnTo>
                  <a:lnTo>
                    <a:pt x="1740" y="870"/>
                  </a:lnTo>
                  <a:lnTo>
                    <a:pt x="1795" y="958"/>
                  </a:lnTo>
                  <a:lnTo>
                    <a:pt x="1728" y="993"/>
                  </a:lnTo>
                  <a:lnTo>
                    <a:pt x="1618" y="981"/>
                  </a:lnTo>
                  <a:lnTo>
                    <a:pt x="1527" y="1113"/>
                  </a:lnTo>
                  <a:lnTo>
                    <a:pt x="1417" y="1293"/>
                  </a:lnTo>
                  <a:lnTo>
                    <a:pt x="1291" y="1492"/>
                  </a:lnTo>
                  <a:lnTo>
                    <a:pt x="1197" y="1508"/>
                  </a:lnTo>
                  <a:lnTo>
                    <a:pt x="1175" y="1638"/>
                  </a:lnTo>
                  <a:lnTo>
                    <a:pt x="1145" y="1803"/>
                  </a:lnTo>
                  <a:lnTo>
                    <a:pt x="1079" y="1867"/>
                  </a:lnTo>
                  <a:lnTo>
                    <a:pt x="1127" y="2046"/>
                  </a:lnTo>
                  <a:lnTo>
                    <a:pt x="1113" y="2210"/>
                  </a:lnTo>
                  <a:lnTo>
                    <a:pt x="1020" y="2234"/>
                  </a:lnTo>
                  <a:lnTo>
                    <a:pt x="968" y="2318"/>
                  </a:lnTo>
                  <a:lnTo>
                    <a:pt x="724" y="2091"/>
                  </a:lnTo>
                  <a:lnTo>
                    <a:pt x="606" y="2071"/>
                  </a:lnTo>
                  <a:lnTo>
                    <a:pt x="441" y="2115"/>
                  </a:lnTo>
                  <a:lnTo>
                    <a:pt x="287" y="2079"/>
                  </a:lnTo>
                  <a:lnTo>
                    <a:pt x="311" y="1939"/>
                  </a:lnTo>
                  <a:lnTo>
                    <a:pt x="390" y="1827"/>
                  </a:lnTo>
                  <a:lnTo>
                    <a:pt x="236" y="1640"/>
                  </a:lnTo>
                  <a:lnTo>
                    <a:pt x="181" y="1277"/>
                  </a:lnTo>
                  <a:lnTo>
                    <a:pt x="83" y="798"/>
                  </a:lnTo>
                  <a:lnTo>
                    <a:pt x="157" y="682"/>
                  </a:lnTo>
                  <a:lnTo>
                    <a:pt x="87" y="575"/>
                  </a:lnTo>
                  <a:lnTo>
                    <a:pt x="28" y="431"/>
                  </a:lnTo>
                  <a:lnTo>
                    <a:pt x="0" y="275"/>
                  </a:lnTo>
                  <a:lnTo>
                    <a:pt x="75" y="84"/>
                  </a:lnTo>
                  <a:close/>
                </a:path>
              </a:pathLst>
            </a:custGeom>
            <a:solidFill>
              <a:srgbClr val="FFE89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44">
              <a:extLst>
                <a:ext uri="{FF2B5EF4-FFF2-40B4-BE49-F238E27FC236}">
                  <a16:creationId xmlns:a16="http://schemas.microsoft.com/office/drawing/2014/main" id="{82640C2B-78A7-66B4-37F4-256FEEDB4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2042"/>
              <a:ext cx="142" cy="169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20" y="5"/>
                </a:cxn>
                <a:cxn ang="0">
                  <a:pos x="546" y="135"/>
                </a:cxn>
                <a:cxn ang="0">
                  <a:pos x="723" y="289"/>
                </a:cxn>
                <a:cxn ang="0">
                  <a:pos x="950" y="513"/>
                </a:cxn>
                <a:cxn ang="0">
                  <a:pos x="678" y="673"/>
                </a:cxn>
                <a:cxn ang="0">
                  <a:pos x="521" y="881"/>
                </a:cxn>
                <a:cxn ang="0">
                  <a:pos x="413" y="1031"/>
                </a:cxn>
                <a:cxn ang="0">
                  <a:pos x="368" y="1148"/>
                </a:cxn>
                <a:cxn ang="0">
                  <a:pos x="237" y="1111"/>
                </a:cxn>
                <a:cxn ang="0">
                  <a:pos x="88" y="991"/>
                </a:cxn>
                <a:cxn ang="0">
                  <a:pos x="19" y="811"/>
                </a:cxn>
                <a:cxn ang="0">
                  <a:pos x="0" y="625"/>
                </a:cxn>
                <a:cxn ang="0">
                  <a:pos x="151" y="629"/>
                </a:cxn>
                <a:cxn ang="0">
                  <a:pos x="234" y="553"/>
                </a:cxn>
                <a:cxn ang="0">
                  <a:pos x="268" y="281"/>
                </a:cxn>
                <a:cxn ang="0">
                  <a:pos x="150" y="120"/>
                </a:cxn>
                <a:cxn ang="0">
                  <a:pos x="108" y="0"/>
                </a:cxn>
              </a:cxnLst>
              <a:rect l="0" t="0" r="r" b="b"/>
              <a:pathLst>
                <a:path w="950" h="1148">
                  <a:moveTo>
                    <a:pt x="108" y="0"/>
                  </a:moveTo>
                  <a:lnTo>
                    <a:pt x="220" y="5"/>
                  </a:lnTo>
                  <a:lnTo>
                    <a:pt x="546" y="135"/>
                  </a:lnTo>
                  <a:lnTo>
                    <a:pt x="723" y="289"/>
                  </a:lnTo>
                  <a:lnTo>
                    <a:pt x="950" y="513"/>
                  </a:lnTo>
                  <a:lnTo>
                    <a:pt x="678" y="673"/>
                  </a:lnTo>
                  <a:lnTo>
                    <a:pt x="521" y="881"/>
                  </a:lnTo>
                  <a:lnTo>
                    <a:pt x="413" y="1031"/>
                  </a:lnTo>
                  <a:lnTo>
                    <a:pt x="368" y="1148"/>
                  </a:lnTo>
                  <a:lnTo>
                    <a:pt x="237" y="1111"/>
                  </a:lnTo>
                  <a:lnTo>
                    <a:pt x="88" y="991"/>
                  </a:lnTo>
                  <a:lnTo>
                    <a:pt x="19" y="811"/>
                  </a:lnTo>
                  <a:lnTo>
                    <a:pt x="0" y="625"/>
                  </a:lnTo>
                  <a:lnTo>
                    <a:pt x="151" y="629"/>
                  </a:lnTo>
                  <a:lnTo>
                    <a:pt x="234" y="553"/>
                  </a:lnTo>
                  <a:lnTo>
                    <a:pt x="268" y="281"/>
                  </a:lnTo>
                  <a:lnTo>
                    <a:pt x="150" y="12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79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45">
              <a:extLst>
                <a:ext uri="{FF2B5EF4-FFF2-40B4-BE49-F238E27FC236}">
                  <a16:creationId xmlns:a16="http://schemas.microsoft.com/office/drawing/2014/main" id="{D1164677-0337-5DD4-2242-8AEF7D2EA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976"/>
              <a:ext cx="254" cy="142"/>
            </a:xfrm>
            <a:custGeom>
              <a:avLst/>
              <a:gdLst/>
              <a:ahLst/>
              <a:cxnLst>
                <a:cxn ang="0">
                  <a:pos x="1359" y="56"/>
                </a:cxn>
                <a:cxn ang="0">
                  <a:pos x="1225" y="24"/>
                </a:cxn>
                <a:cxn ang="0">
                  <a:pos x="1111" y="36"/>
                </a:cxn>
                <a:cxn ang="0">
                  <a:pos x="1004" y="0"/>
                </a:cxn>
                <a:cxn ang="0">
                  <a:pos x="882" y="128"/>
                </a:cxn>
                <a:cxn ang="0">
                  <a:pos x="744" y="203"/>
                </a:cxn>
                <a:cxn ang="0">
                  <a:pos x="516" y="188"/>
                </a:cxn>
                <a:cxn ang="0">
                  <a:pos x="355" y="60"/>
                </a:cxn>
                <a:cxn ang="0">
                  <a:pos x="236" y="0"/>
                </a:cxn>
                <a:cxn ang="0">
                  <a:pos x="0" y="88"/>
                </a:cxn>
                <a:cxn ang="0">
                  <a:pos x="95" y="355"/>
                </a:cxn>
                <a:cxn ang="0">
                  <a:pos x="186" y="360"/>
                </a:cxn>
                <a:cxn ang="0">
                  <a:pos x="444" y="463"/>
                </a:cxn>
                <a:cxn ang="0">
                  <a:pos x="599" y="598"/>
                </a:cxn>
                <a:cxn ang="0">
                  <a:pos x="768" y="766"/>
                </a:cxn>
                <a:cxn ang="0">
                  <a:pos x="1016" y="491"/>
                </a:cxn>
                <a:cxn ang="0">
                  <a:pos x="1225" y="287"/>
                </a:cxn>
                <a:cxn ang="0">
                  <a:pos x="1359" y="56"/>
                </a:cxn>
              </a:cxnLst>
              <a:rect l="0" t="0" r="r" b="b"/>
              <a:pathLst>
                <a:path w="1359" h="766">
                  <a:moveTo>
                    <a:pt x="1359" y="56"/>
                  </a:moveTo>
                  <a:lnTo>
                    <a:pt x="1225" y="24"/>
                  </a:lnTo>
                  <a:lnTo>
                    <a:pt x="1111" y="36"/>
                  </a:lnTo>
                  <a:lnTo>
                    <a:pt x="1004" y="0"/>
                  </a:lnTo>
                  <a:lnTo>
                    <a:pt x="882" y="128"/>
                  </a:lnTo>
                  <a:lnTo>
                    <a:pt x="744" y="203"/>
                  </a:lnTo>
                  <a:lnTo>
                    <a:pt x="516" y="188"/>
                  </a:lnTo>
                  <a:lnTo>
                    <a:pt x="355" y="60"/>
                  </a:lnTo>
                  <a:lnTo>
                    <a:pt x="236" y="0"/>
                  </a:lnTo>
                  <a:lnTo>
                    <a:pt x="0" y="88"/>
                  </a:lnTo>
                  <a:lnTo>
                    <a:pt x="95" y="355"/>
                  </a:lnTo>
                  <a:lnTo>
                    <a:pt x="186" y="360"/>
                  </a:lnTo>
                  <a:lnTo>
                    <a:pt x="444" y="463"/>
                  </a:lnTo>
                  <a:lnTo>
                    <a:pt x="599" y="598"/>
                  </a:lnTo>
                  <a:lnTo>
                    <a:pt x="768" y="766"/>
                  </a:lnTo>
                  <a:lnTo>
                    <a:pt x="1016" y="491"/>
                  </a:lnTo>
                  <a:lnTo>
                    <a:pt x="1225" y="287"/>
                  </a:lnTo>
                  <a:lnTo>
                    <a:pt x="1359" y="56"/>
                  </a:lnTo>
                  <a:close/>
                </a:path>
              </a:pathLst>
            </a:custGeom>
            <a:solidFill>
              <a:srgbClr val="A8D08C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46">
              <a:extLst>
                <a:ext uri="{FF2B5EF4-FFF2-40B4-BE49-F238E27FC236}">
                  <a16:creationId xmlns:a16="http://schemas.microsoft.com/office/drawing/2014/main" id="{46FED303-847A-F5D7-04FD-3F825DA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34"/>
              <a:ext cx="522" cy="186"/>
            </a:xfrm>
            <a:custGeom>
              <a:avLst/>
              <a:gdLst/>
              <a:ahLst/>
              <a:cxnLst>
                <a:cxn ang="0">
                  <a:pos x="1155" y="216"/>
                </a:cxn>
                <a:cxn ang="0">
                  <a:pos x="1212" y="267"/>
                </a:cxn>
                <a:cxn ang="0">
                  <a:pos x="1296" y="242"/>
                </a:cxn>
                <a:cxn ang="0">
                  <a:pos x="1369" y="326"/>
                </a:cxn>
                <a:cxn ang="0">
                  <a:pos x="1495" y="255"/>
                </a:cxn>
                <a:cxn ang="0">
                  <a:pos x="1602" y="148"/>
                </a:cxn>
                <a:cxn ang="0">
                  <a:pos x="1736" y="52"/>
                </a:cxn>
                <a:cxn ang="0">
                  <a:pos x="1771" y="160"/>
                </a:cxn>
                <a:cxn ang="0">
                  <a:pos x="1783" y="347"/>
                </a:cxn>
                <a:cxn ang="0">
                  <a:pos x="1810" y="495"/>
                </a:cxn>
                <a:cxn ang="0">
                  <a:pos x="1944" y="479"/>
                </a:cxn>
                <a:cxn ang="0">
                  <a:pos x="2055" y="339"/>
                </a:cxn>
                <a:cxn ang="0">
                  <a:pos x="2267" y="323"/>
                </a:cxn>
                <a:cxn ang="0">
                  <a:pos x="2417" y="251"/>
                </a:cxn>
                <a:cxn ang="0">
                  <a:pos x="2523" y="136"/>
                </a:cxn>
                <a:cxn ang="0">
                  <a:pos x="2665" y="12"/>
                </a:cxn>
                <a:cxn ang="0">
                  <a:pos x="2783" y="0"/>
                </a:cxn>
                <a:cxn ang="0">
                  <a:pos x="2787" y="275"/>
                </a:cxn>
                <a:cxn ang="0">
                  <a:pos x="2775" y="483"/>
                </a:cxn>
                <a:cxn ang="0">
                  <a:pos x="2704" y="658"/>
                </a:cxn>
                <a:cxn ang="0">
                  <a:pos x="2634" y="827"/>
                </a:cxn>
                <a:cxn ang="0">
                  <a:pos x="2503" y="795"/>
                </a:cxn>
                <a:cxn ang="0">
                  <a:pos x="2385" y="806"/>
                </a:cxn>
                <a:cxn ang="0">
                  <a:pos x="2278" y="771"/>
                </a:cxn>
                <a:cxn ang="0">
                  <a:pos x="2160" y="897"/>
                </a:cxn>
                <a:cxn ang="0">
                  <a:pos x="2022" y="972"/>
                </a:cxn>
                <a:cxn ang="0">
                  <a:pos x="1791" y="959"/>
                </a:cxn>
                <a:cxn ang="0">
                  <a:pos x="1633" y="833"/>
                </a:cxn>
                <a:cxn ang="0">
                  <a:pos x="1513" y="771"/>
                </a:cxn>
                <a:cxn ang="0">
                  <a:pos x="1275" y="857"/>
                </a:cxn>
                <a:cxn ang="0">
                  <a:pos x="1168" y="863"/>
                </a:cxn>
                <a:cxn ang="0">
                  <a:pos x="1074" y="804"/>
                </a:cxn>
                <a:cxn ang="0">
                  <a:pos x="810" y="623"/>
                </a:cxn>
                <a:cxn ang="0">
                  <a:pos x="637" y="734"/>
                </a:cxn>
                <a:cxn ang="0">
                  <a:pos x="590" y="841"/>
                </a:cxn>
                <a:cxn ang="0">
                  <a:pos x="447" y="863"/>
                </a:cxn>
                <a:cxn ang="0">
                  <a:pos x="402" y="968"/>
                </a:cxn>
                <a:cxn ang="0">
                  <a:pos x="267" y="1009"/>
                </a:cxn>
                <a:cxn ang="0">
                  <a:pos x="258" y="927"/>
                </a:cxn>
                <a:cxn ang="0">
                  <a:pos x="184" y="849"/>
                </a:cxn>
                <a:cxn ang="0">
                  <a:pos x="184" y="744"/>
                </a:cxn>
                <a:cxn ang="0">
                  <a:pos x="0" y="671"/>
                </a:cxn>
                <a:cxn ang="0">
                  <a:pos x="153" y="530"/>
                </a:cxn>
                <a:cxn ang="0">
                  <a:pos x="279" y="471"/>
                </a:cxn>
                <a:cxn ang="0">
                  <a:pos x="350" y="395"/>
                </a:cxn>
                <a:cxn ang="0">
                  <a:pos x="294" y="231"/>
                </a:cxn>
                <a:cxn ang="0">
                  <a:pos x="330" y="84"/>
                </a:cxn>
                <a:cxn ang="0">
                  <a:pos x="483" y="120"/>
                </a:cxn>
                <a:cxn ang="0">
                  <a:pos x="651" y="75"/>
                </a:cxn>
                <a:cxn ang="0">
                  <a:pos x="769" y="95"/>
                </a:cxn>
                <a:cxn ang="0">
                  <a:pos x="1011" y="323"/>
                </a:cxn>
                <a:cxn ang="0">
                  <a:pos x="1060" y="240"/>
                </a:cxn>
                <a:cxn ang="0">
                  <a:pos x="1155" y="216"/>
                </a:cxn>
              </a:cxnLst>
              <a:rect l="0" t="0" r="r" b="b"/>
              <a:pathLst>
                <a:path w="2787" h="1009">
                  <a:moveTo>
                    <a:pt x="1155" y="216"/>
                  </a:moveTo>
                  <a:lnTo>
                    <a:pt x="1212" y="267"/>
                  </a:lnTo>
                  <a:lnTo>
                    <a:pt x="1296" y="242"/>
                  </a:lnTo>
                  <a:lnTo>
                    <a:pt x="1369" y="326"/>
                  </a:lnTo>
                  <a:lnTo>
                    <a:pt x="1495" y="255"/>
                  </a:lnTo>
                  <a:lnTo>
                    <a:pt x="1602" y="148"/>
                  </a:lnTo>
                  <a:lnTo>
                    <a:pt x="1736" y="52"/>
                  </a:lnTo>
                  <a:lnTo>
                    <a:pt x="1771" y="160"/>
                  </a:lnTo>
                  <a:lnTo>
                    <a:pt x="1783" y="347"/>
                  </a:lnTo>
                  <a:lnTo>
                    <a:pt x="1810" y="495"/>
                  </a:lnTo>
                  <a:lnTo>
                    <a:pt x="1944" y="479"/>
                  </a:lnTo>
                  <a:lnTo>
                    <a:pt x="2055" y="339"/>
                  </a:lnTo>
                  <a:lnTo>
                    <a:pt x="2267" y="323"/>
                  </a:lnTo>
                  <a:lnTo>
                    <a:pt x="2417" y="251"/>
                  </a:lnTo>
                  <a:lnTo>
                    <a:pt x="2523" y="136"/>
                  </a:lnTo>
                  <a:lnTo>
                    <a:pt x="2665" y="12"/>
                  </a:lnTo>
                  <a:lnTo>
                    <a:pt x="2783" y="0"/>
                  </a:lnTo>
                  <a:lnTo>
                    <a:pt x="2787" y="275"/>
                  </a:lnTo>
                  <a:lnTo>
                    <a:pt x="2775" y="483"/>
                  </a:lnTo>
                  <a:lnTo>
                    <a:pt x="2704" y="658"/>
                  </a:lnTo>
                  <a:lnTo>
                    <a:pt x="2634" y="827"/>
                  </a:lnTo>
                  <a:lnTo>
                    <a:pt x="2503" y="795"/>
                  </a:lnTo>
                  <a:lnTo>
                    <a:pt x="2385" y="806"/>
                  </a:lnTo>
                  <a:lnTo>
                    <a:pt x="2278" y="771"/>
                  </a:lnTo>
                  <a:lnTo>
                    <a:pt x="2160" y="897"/>
                  </a:lnTo>
                  <a:lnTo>
                    <a:pt x="2022" y="972"/>
                  </a:lnTo>
                  <a:lnTo>
                    <a:pt x="1791" y="959"/>
                  </a:lnTo>
                  <a:lnTo>
                    <a:pt x="1633" y="833"/>
                  </a:lnTo>
                  <a:lnTo>
                    <a:pt x="1513" y="771"/>
                  </a:lnTo>
                  <a:lnTo>
                    <a:pt x="1275" y="857"/>
                  </a:lnTo>
                  <a:lnTo>
                    <a:pt x="1168" y="863"/>
                  </a:lnTo>
                  <a:lnTo>
                    <a:pt x="1074" y="804"/>
                  </a:lnTo>
                  <a:lnTo>
                    <a:pt x="810" y="623"/>
                  </a:lnTo>
                  <a:lnTo>
                    <a:pt x="637" y="734"/>
                  </a:lnTo>
                  <a:lnTo>
                    <a:pt x="590" y="841"/>
                  </a:lnTo>
                  <a:lnTo>
                    <a:pt x="447" y="863"/>
                  </a:lnTo>
                  <a:lnTo>
                    <a:pt x="402" y="968"/>
                  </a:lnTo>
                  <a:lnTo>
                    <a:pt x="267" y="1009"/>
                  </a:lnTo>
                  <a:lnTo>
                    <a:pt x="258" y="927"/>
                  </a:lnTo>
                  <a:lnTo>
                    <a:pt x="184" y="849"/>
                  </a:lnTo>
                  <a:lnTo>
                    <a:pt x="184" y="744"/>
                  </a:lnTo>
                  <a:lnTo>
                    <a:pt x="0" y="671"/>
                  </a:lnTo>
                  <a:lnTo>
                    <a:pt x="153" y="530"/>
                  </a:lnTo>
                  <a:lnTo>
                    <a:pt x="279" y="471"/>
                  </a:lnTo>
                  <a:lnTo>
                    <a:pt x="350" y="395"/>
                  </a:lnTo>
                  <a:lnTo>
                    <a:pt x="294" y="231"/>
                  </a:lnTo>
                  <a:lnTo>
                    <a:pt x="330" y="84"/>
                  </a:lnTo>
                  <a:lnTo>
                    <a:pt x="483" y="120"/>
                  </a:lnTo>
                  <a:lnTo>
                    <a:pt x="651" y="75"/>
                  </a:lnTo>
                  <a:lnTo>
                    <a:pt x="769" y="95"/>
                  </a:lnTo>
                  <a:lnTo>
                    <a:pt x="1011" y="323"/>
                  </a:lnTo>
                  <a:lnTo>
                    <a:pt x="1060" y="240"/>
                  </a:lnTo>
                  <a:lnTo>
                    <a:pt x="1155" y="216"/>
                  </a:lnTo>
                  <a:close/>
                </a:path>
              </a:pathLst>
            </a:custGeom>
            <a:solidFill>
              <a:srgbClr val="81B2DF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47">
              <a:extLst>
                <a:ext uri="{FF2B5EF4-FFF2-40B4-BE49-F238E27FC236}">
                  <a16:creationId xmlns:a16="http://schemas.microsoft.com/office/drawing/2014/main" id="{00619ACE-C03A-A3EC-177B-BF583A290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741"/>
              <a:ext cx="311" cy="184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319" y="229"/>
                </a:cxn>
                <a:cxn ang="0">
                  <a:pos x="599" y="64"/>
                </a:cxn>
                <a:cxn ang="0">
                  <a:pos x="753" y="1"/>
                </a:cxn>
                <a:cxn ang="0">
                  <a:pos x="824" y="0"/>
                </a:cxn>
                <a:cxn ang="0">
                  <a:pos x="858" y="124"/>
                </a:cxn>
                <a:cxn ang="0">
                  <a:pos x="645" y="332"/>
                </a:cxn>
                <a:cxn ang="0">
                  <a:pos x="850" y="392"/>
                </a:cxn>
                <a:cxn ang="0">
                  <a:pos x="998" y="388"/>
                </a:cxn>
                <a:cxn ang="0">
                  <a:pos x="1177" y="512"/>
                </a:cxn>
                <a:cxn ang="0">
                  <a:pos x="1239" y="388"/>
                </a:cxn>
                <a:cxn ang="0">
                  <a:pos x="1181" y="184"/>
                </a:cxn>
                <a:cxn ang="0">
                  <a:pos x="1271" y="120"/>
                </a:cxn>
                <a:cxn ang="0">
                  <a:pos x="1477" y="229"/>
                </a:cxn>
                <a:cxn ang="0">
                  <a:pos x="1717" y="237"/>
                </a:cxn>
                <a:cxn ang="0">
                  <a:pos x="2052" y="282"/>
                </a:cxn>
                <a:cxn ang="0">
                  <a:pos x="2046" y="468"/>
                </a:cxn>
                <a:cxn ang="0">
                  <a:pos x="2076" y="629"/>
                </a:cxn>
                <a:cxn ang="0">
                  <a:pos x="1927" y="644"/>
                </a:cxn>
                <a:cxn ang="0">
                  <a:pos x="1751" y="799"/>
                </a:cxn>
                <a:cxn ang="0">
                  <a:pos x="1624" y="937"/>
                </a:cxn>
                <a:cxn ang="0">
                  <a:pos x="1436" y="1030"/>
                </a:cxn>
                <a:cxn ang="0">
                  <a:pos x="1166" y="1053"/>
                </a:cxn>
                <a:cxn ang="0">
                  <a:pos x="1028" y="1229"/>
                </a:cxn>
                <a:cxn ang="0">
                  <a:pos x="858" y="1247"/>
                </a:cxn>
                <a:cxn ang="0">
                  <a:pos x="825" y="1064"/>
                </a:cxn>
                <a:cxn ang="0">
                  <a:pos x="810" y="829"/>
                </a:cxn>
                <a:cxn ang="0">
                  <a:pos x="767" y="694"/>
                </a:cxn>
                <a:cxn ang="0">
                  <a:pos x="588" y="824"/>
                </a:cxn>
                <a:cxn ang="0">
                  <a:pos x="465" y="950"/>
                </a:cxn>
                <a:cxn ang="0">
                  <a:pos x="306" y="1038"/>
                </a:cxn>
                <a:cxn ang="0">
                  <a:pos x="215" y="934"/>
                </a:cxn>
                <a:cxn ang="0">
                  <a:pos x="111" y="962"/>
                </a:cxn>
                <a:cxn ang="0">
                  <a:pos x="43" y="899"/>
                </a:cxn>
                <a:cxn ang="0">
                  <a:pos x="58" y="689"/>
                </a:cxn>
                <a:cxn ang="0">
                  <a:pos x="0" y="470"/>
                </a:cxn>
                <a:cxn ang="0">
                  <a:pos x="83" y="388"/>
                </a:cxn>
                <a:cxn ang="0">
                  <a:pos x="116" y="184"/>
                </a:cxn>
              </a:cxnLst>
              <a:rect l="0" t="0" r="r" b="b"/>
              <a:pathLst>
                <a:path w="2076" h="1247">
                  <a:moveTo>
                    <a:pt x="116" y="184"/>
                  </a:moveTo>
                  <a:lnTo>
                    <a:pt x="319" y="229"/>
                  </a:lnTo>
                  <a:lnTo>
                    <a:pt x="599" y="64"/>
                  </a:lnTo>
                  <a:lnTo>
                    <a:pt x="753" y="1"/>
                  </a:lnTo>
                  <a:lnTo>
                    <a:pt x="824" y="0"/>
                  </a:lnTo>
                  <a:lnTo>
                    <a:pt x="858" y="124"/>
                  </a:lnTo>
                  <a:lnTo>
                    <a:pt x="645" y="332"/>
                  </a:lnTo>
                  <a:lnTo>
                    <a:pt x="850" y="392"/>
                  </a:lnTo>
                  <a:lnTo>
                    <a:pt x="998" y="388"/>
                  </a:lnTo>
                  <a:lnTo>
                    <a:pt x="1177" y="512"/>
                  </a:lnTo>
                  <a:lnTo>
                    <a:pt x="1239" y="388"/>
                  </a:lnTo>
                  <a:lnTo>
                    <a:pt x="1181" y="184"/>
                  </a:lnTo>
                  <a:lnTo>
                    <a:pt x="1271" y="120"/>
                  </a:lnTo>
                  <a:lnTo>
                    <a:pt x="1477" y="229"/>
                  </a:lnTo>
                  <a:lnTo>
                    <a:pt x="1717" y="237"/>
                  </a:lnTo>
                  <a:lnTo>
                    <a:pt x="2052" y="282"/>
                  </a:lnTo>
                  <a:lnTo>
                    <a:pt x="2046" y="468"/>
                  </a:lnTo>
                  <a:lnTo>
                    <a:pt x="2076" y="629"/>
                  </a:lnTo>
                  <a:lnTo>
                    <a:pt x="1927" y="644"/>
                  </a:lnTo>
                  <a:lnTo>
                    <a:pt x="1751" y="799"/>
                  </a:lnTo>
                  <a:lnTo>
                    <a:pt x="1624" y="937"/>
                  </a:lnTo>
                  <a:lnTo>
                    <a:pt x="1436" y="1030"/>
                  </a:lnTo>
                  <a:lnTo>
                    <a:pt x="1166" y="1053"/>
                  </a:lnTo>
                  <a:lnTo>
                    <a:pt x="1028" y="1229"/>
                  </a:lnTo>
                  <a:lnTo>
                    <a:pt x="858" y="1247"/>
                  </a:lnTo>
                  <a:lnTo>
                    <a:pt x="825" y="1064"/>
                  </a:lnTo>
                  <a:lnTo>
                    <a:pt x="810" y="829"/>
                  </a:lnTo>
                  <a:lnTo>
                    <a:pt x="767" y="694"/>
                  </a:lnTo>
                  <a:lnTo>
                    <a:pt x="588" y="824"/>
                  </a:lnTo>
                  <a:lnTo>
                    <a:pt x="465" y="950"/>
                  </a:lnTo>
                  <a:lnTo>
                    <a:pt x="306" y="1038"/>
                  </a:lnTo>
                  <a:lnTo>
                    <a:pt x="215" y="934"/>
                  </a:lnTo>
                  <a:lnTo>
                    <a:pt x="111" y="962"/>
                  </a:lnTo>
                  <a:lnTo>
                    <a:pt x="43" y="899"/>
                  </a:lnTo>
                  <a:lnTo>
                    <a:pt x="58" y="689"/>
                  </a:lnTo>
                  <a:lnTo>
                    <a:pt x="0" y="470"/>
                  </a:lnTo>
                  <a:lnTo>
                    <a:pt x="83" y="388"/>
                  </a:lnTo>
                  <a:lnTo>
                    <a:pt x="116" y="18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48">
              <a:extLst>
                <a:ext uri="{FF2B5EF4-FFF2-40B4-BE49-F238E27FC236}">
                  <a16:creationId xmlns:a16="http://schemas.microsoft.com/office/drawing/2014/main" id="{22B3DA50-A2C1-EA87-8955-2071E00C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642"/>
              <a:ext cx="289" cy="175"/>
            </a:xfrm>
            <a:custGeom>
              <a:avLst/>
              <a:gdLst/>
              <a:ahLst/>
              <a:cxnLst>
                <a:cxn ang="0">
                  <a:pos x="1742" y="233"/>
                </a:cxn>
                <a:cxn ang="0">
                  <a:pos x="1579" y="143"/>
                </a:cxn>
                <a:cxn ang="0">
                  <a:pos x="1329" y="173"/>
                </a:cxn>
                <a:cxn ang="0">
                  <a:pos x="1092" y="143"/>
                </a:cxn>
                <a:cxn ang="0">
                  <a:pos x="940" y="53"/>
                </a:cxn>
                <a:cxn ang="0">
                  <a:pos x="778" y="0"/>
                </a:cxn>
                <a:cxn ang="0">
                  <a:pos x="697" y="43"/>
                </a:cxn>
                <a:cxn ang="0">
                  <a:pos x="555" y="29"/>
                </a:cxn>
                <a:cxn ang="0">
                  <a:pos x="439" y="203"/>
                </a:cxn>
                <a:cxn ang="0">
                  <a:pos x="306" y="414"/>
                </a:cxn>
                <a:cxn ang="0">
                  <a:pos x="150" y="666"/>
                </a:cxn>
                <a:cxn ang="0">
                  <a:pos x="30" y="687"/>
                </a:cxn>
                <a:cxn ang="0">
                  <a:pos x="0" y="853"/>
                </a:cxn>
                <a:cxn ang="0">
                  <a:pos x="201" y="897"/>
                </a:cxn>
                <a:cxn ang="0">
                  <a:pos x="487" y="732"/>
                </a:cxn>
                <a:cxn ang="0">
                  <a:pos x="630" y="672"/>
                </a:cxn>
                <a:cxn ang="0">
                  <a:pos x="708" y="667"/>
                </a:cxn>
                <a:cxn ang="0">
                  <a:pos x="738" y="793"/>
                </a:cxn>
                <a:cxn ang="0">
                  <a:pos x="526" y="1002"/>
                </a:cxn>
                <a:cxn ang="0">
                  <a:pos x="738" y="1062"/>
                </a:cxn>
                <a:cxn ang="0">
                  <a:pos x="881" y="1057"/>
                </a:cxn>
                <a:cxn ang="0">
                  <a:pos x="1058" y="1182"/>
                </a:cxn>
                <a:cxn ang="0">
                  <a:pos x="1122" y="1057"/>
                </a:cxn>
                <a:cxn ang="0">
                  <a:pos x="1063" y="853"/>
                </a:cxn>
                <a:cxn ang="0">
                  <a:pos x="1152" y="788"/>
                </a:cxn>
                <a:cxn ang="0">
                  <a:pos x="1358" y="897"/>
                </a:cxn>
                <a:cxn ang="0">
                  <a:pos x="1609" y="907"/>
                </a:cxn>
                <a:cxn ang="0">
                  <a:pos x="1934" y="952"/>
                </a:cxn>
                <a:cxn ang="0">
                  <a:pos x="1919" y="823"/>
                </a:cxn>
                <a:cxn ang="0">
                  <a:pos x="1870" y="682"/>
                </a:cxn>
                <a:cxn ang="0">
                  <a:pos x="1815" y="442"/>
                </a:cxn>
                <a:cxn ang="0">
                  <a:pos x="1742" y="233"/>
                </a:cxn>
              </a:cxnLst>
              <a:rect l="0" t="0" r="r" b="b"/>
              <a:pathLst>
                <a:path w="1934" h="1182">
                  <a:moveTo>
                    <a:pt x="1742" y="233"/>
                  </a:moveTo>
                  <a:lnTo>
                    <a:pt x="1579" y="143"/>
                  </a:lnTo>
                  <a:lnTo>
                    <a:pt x="1329" y="173"/>
                  </a:lnTo>
                  <a:lnTo>
                    <a:pt x="1092" y="143"/>
                  </a:lnTo>
                  <a:lnTo>
                    <a:pt x="940" y="53"/>
                  </a:lnTo>
                  <a:lnTo>
                    <a:pt x="778" y="0"/>
                  </a:lnTo>
                  <a:lnTo>
                    <a:pt x="697" y="43"/>
                  </a:lnTo>
                  <a:lnTo>
                    <a:pt x="555" y="29"/>
                  </a:lnTo>
                  <a:lnTo>
                    <a:pt x="439" y="203"/>
                  </a:lnTo>
                  <a:lnTo>
                    <a:pt x="306" y="414"/>
                  </a:lnTo>
                  <a:lnTo>
                    <a:pt x="150" y="666"/>
                  </a:lnTo>
                  <a:lnTo>
                    <a:pt x="30" y="687"/>
                  </a:lnTo>
                  <a:lnTo>
                    <a:pt x="0" y="853"/>
                  </a:lnTo>
                  <a:lnTo>
                    <a:pt x="201" y="897"/>
                  </a:lnTo>
                  <a:lnTo>
                    <a:pt x="487" y="732"/>
                  </a:lnTo>
                  <a:lnTo>
                    <a:pt x="630" y="672"/>
                  </a:lnTo>
                  <a:lnTo>
                    <a:pt x="708" y="667"/>
                  </a:lnTo>
                  <a:lnTo>
                    <a:pt x="738" y="793"/>
                  </a:lnTo>
                  <a:lnTo>
                    <a:pt x="526" y="1002"/>
                  </a:lnTo>
                  <a:lnTo>
                    <a:pt x="738" y="1062"/>
                  </a:lnTo>
                  <a:lnTo>
                    <a:pt x="881" y="1057"/>
                  </a:lnTo>
                  <a:lnTo>
                    <a:pt x="1058" y="1182"/>
                  </a:lnTo>
                  <a:lnTo>
                    <a:pt x="1122" y="1057"/>
                  </a:lnTo>
                  <a:lnTo>
                    <a:pt x="1063" y="853"/>
                  </a:lnTo>
                  <a:lnTo>
                    <a:pt x="1152" y="788"/>
                  </a:lnTo>
                  <a:lnTo>
                    <a:pt x="1358" y="897"/>
                  </a:lnTo>
                  <a:lnTo>
                    <a:pt x="1609" y="907"/>
                  </a:lnTo>
                  <a:lnTo>
                    <a:pt x="1934" y="952"/>
                  </a:lnTo>
                  <a:lnTo>
                    <a:pt x="1919" y="823"/>
                  </a:lnTo>
                  <a:lnTo>
                    <a:pt x="1870" y="682"/>
                  </a:lnTo>
                  <a:lnTo>
                    <a:pt x="1815" y="442"/>
                  </a:lnTo>
                  <a:lnTo>
                    <a:pt x="1742" y="233"/>
                  </a:lnTo>
                  <a:close/>
                </a:path>
              </a:pathLst>
            </a:custGeom>
            <a:solidFill>
              <a:srgbClr val="A4CF87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49">
              <a:extLst>
                <a:ext uri="{FF2B5EF4-FFF2-40B4-BE49-F238E27FC236}">
                  <a16:creationId xmlns:a16="http://schemas.microsoft.com/office/drawing/2014/main" id="{C7A581D5-F44B-199F-0B81-61860E19F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802"/>
              <a:ext cx="486" cy="543"/>
            </a:xfrm>
            <a:custGeom>
              <a:avLst/>
              <a:gdLst/>
              <a:ahLst/>
              <a:cxnLst>
                <a:cxn ang="0">
                  <a:pos x="2316" y="170"/>
                </a:cxn>
                <a:cxn ang="0">
                  <a:pos x="2108" y="409"/>
                </a:cxn>
                <a:cxn ang="0">
                  <a:pos x="1784" y="524"/>
                </a:cxn>
                <a:cxn ang="0">
                  <a:pos x="1286" y="644"/>
                </a:cxn>
                <a:cxn ang="0">
                  <a:pos x="1123" y="853"/>
                </a:cxn>
                <a:cxn ang="0">
                  <a:pos x="739" y="679"/>
                </a:cxn>
                <a:cxn ang="0">
                  <a:pos x="369" y="584"/>
                </a:cxn>
                <a:cxn ang="0">
                  <a:pos x="5" y="499"/>
                </a:cxn>
                <a:cxn ang="0">
                  <a:pos x="104" y="763"/>
                </a:cxn>
                <a:cxn ang="0">
                  <a:pos x="325" y="978"/>
                </a:cxn>
                <a:cxn ang="0">
                  <a:pos x="409" y="1332"/>
                </a:cxn>
                <a:cxn ang="0">
                  <a:pos x="542" y="1592"/>
                </a:cxn>
                <a:cxn ang="0">
                  <a:pos x="779" y="1700"/>
                </a:cxn>
                <a:cxn ang="0">
                  <a:pos x="1123" y="1861"/>
                </a:cxn>
                <a:cxn ang="0">
                  <a:pos x="1222" y="2219"/>
                </a:cxn>
                <a:cxn ang="0">
                  <a:pos x="1227" y="2948"/>
                </a:cxn>
                <a:cxn ang="0">
                  <a:pos x="1360" y="3247"/>
                </a:cxn>
                <a:cxn ang="0">
                  <a:pos x="1493" y="3506"/>
                </a:cxn>
                <a:cxn ang="0">
                  <a:pos x="1739" y="3681"/>
                </a:cxn>
                <a:cxn ang="0">
                  <a:pos x="1922" y="3187"/>
                </a:cxn>
                <a:cxn ang="0">
                  <a:pos x="2261" y="3357"/>
                </a:cxn>
                <a:cxn ang="0">
                  <a:pos x="2448" y="3247"/>
                </a:cxn>
                <a:cxn ang="0">
                  <a:pos x="2542" y="2893"/>
                </a:cxn>
                <a:cxn ang="0">
                  <a:pos x="2956" y="2788"/>
                </a:cxn>
                <a:cxn ang="0">
                  <a:pos x="3176" y="2333"/>
                </a:cxn>
                <a:cxn ang="0">
                  <a:pos x="3069" y="2139"/>
                </a:cxn>
                <a:cxn ang="0">
                  <a:pos x="2779" y="1665"/>
                </a:cxn>
                <a:cxn ang="0">
                  <a:pos x="2631" y="1382"/>
                </a:cxn>
                <a:cxn ang="0">
                  <a:pos x="2892" y="748"/>
                </a:cxn>
                <a:cxn ang="0">
                  <a:pos x="2809" y="494"/>
                </a:cxn>
                <a:cxn ang="0">
                  <a:pos x="2641" y="155"/>
                </a:cxn>
                <a:cxn ang="0">
                  <a:pos x="2405" y="35"/>
                </a:cxn>
              </a:cxnLst>
              <a:rect l="0" t="0" r="r" b="b"/>
              <a:pathLst>
                <a:path w="3244" h="3681">
                  <a:moveTo>
                    <a:pt x="2227" y="35"/>
                  </a:moveTo>
                  <a:lnTo>
                    <a:pt x="2316" y="170"/>
                  </a:lnTo>
                  <a:lnTo>
                    <a:pt x="2168" y="284"/>
                  </a:lnTo>
                  <a:lnTo>
                    <a:pt x="2108" y="409"/>
                  </a:lnTo>
                  <a:lnTo>
                    <a:pt x="1902" y="404"/>
                  </a:lnTo>
                  <a:lnTo>
                    <a:pt x="1784" y="524"/>
                  </a:lnTo>
                  <a:lnTo>
                    <a:pt x="1546" y="614"/>
                  </a:lnTo>
                  <a:lnTo>
                    <a:pt x="1286" y="644"/>
                  </a:lnTo>
                  <a:lnTo>
                    <a:pt x="1093" y="703"/>
                  </a:lnTo>
                  <a:lnTo>
                    <a:pt x="1123" y="853"/>
                  </a:lnTo>
                  <a:lnTo>
                    <a:pt x="1020" y="918"/>
                  </a:lnTo>
                  <a:lnTo>
                    <a:pt x="739" y="679"/>
                  </a:lnTo>
                  <a:lnTo>
                    <a:pt x="473" y="733"/>
                  </a:lnTo>
                  <a:lnTo>
                    <a:pt x="369" y="584"/>
                  </a:lnTo>
                  <a:lnTo>
                    <a:pt x="143" y="614"/>
                  </a:lnTo>
                  <a:lnTo>
                    <a:pt x="5" y="499"/>
                  </a:lnTo>
                  <a:lnTo>
                    <a:pt x="0" y="614"/>
                  </a:lnTo>
                  <a:lnTo>
                    <a:pt x="104" y="763"/>
                  </a:lnTo>
                  <a:lnTo>
                    <a:pt x="266" y="808"/>
                  </a:lnTo>
                  <a:lnTo>
                    <a:pt x="325" y="978"/>
                  </a:lnTo>
                  <a:lnTo>
                    <a:pt x="290" y="1157"/>
                  </a:lnTo>
                  <a:lnTo>
                    <a:pt x="409" y="1332"/>
                  </a:lnTo>
                  <a:lnTo>
                    <a:pt x="424" y="1517"/>
                  </a:lnTo>
                  <a:lnTo>
                    <a:pt x="542" y="1592"/>
                  </a:lnTo>
                  <a:lnTo>
                    <a:pt x="768" y="1562"/>
                  </a:lnTo>
                  <a:lnTo>
                    <a:pt x="779" y="1700"/>
                  </a:lnTo>
                  <a:lnTo>
                    <a:pt x="916" y="1780"/>
                  </a:lnTo>
                  <a:lnTo>
                    <a:pt x="1123" y="1861"/>
                  </a:lnTo>
                  <a:lnTo>
                    <a:pt x="1103" y="2021"/>
                  </a:lnTo>
                  <a:lnTo>
                    <a:pt x="1222" y="2219"/>
                  </a:lnTo>
                  <a:lnTo>
                    <a:pt x="1271" y="2424"/>
                  </a:lnTo>
                  <a:lnTo>
                    <a:pt x="1227" y="2948"/>
                  </a:lnTo>
                  <a:lnTo>
                    <a:pt x="1345" y="3117"/>
                  </a:lnTo>
                  <a:lnTo>
                    <a:pt x="1360" y="3247"/>
                  </a:lnTo>
                  <a:lnTo>
                    <a:pt x="1271" y="3372"/>
                  </a:lnTo>
                  <a:lnTo>
                    <a:pt x="1493" y="3506"/>
                  </a:lnTo>
                  <a:lnTo>
                    <a:pt x="1591" y="3671"/>
                  </a:lnTo>
                  <a:lnTo>
                    <a:pt x="1739" y="3681"/>
                  </a:lnTo>
                  <a:lnTo>
                    <a:pt x="1769" y="3367"/>
                  </a:lnTo>
                  <a:lnTo>
                    <a:pt x="1922" y="3187"/>
                  </a:lnTo>
                  <a:lnTo>
                    <a:pt x="2079" y="3192"/>
                  </a:lnTo>
                  <a:lnTo>
                    <a:pt x="2261" y="3357"/>
                  </a:lnTo>
                  <a:lnTo>
                    <a:pt x="2380" y="3367"/>
                  </a:lnTo>
                  <a:lnTo>
                    <a:pt x="2448" y="3247"/>
                  </a:lnTo>
                  <a:lnTo>
                    <a:pt x="2463" y="3072"/>
                  </a:lnTo>
                  <a:lnTo>
                    <a:pt x="2542" y="2893"/>
                  </a:lnTo>
                  <a:lnTo>
                    <a:pt x="2685" y="2773"/>
                  </a:lnTo>
                  <a:lnTo>
                    <a:pt x="2956" y="2788"/>
                  </a:lnTo>
                  <a:lnTo>
                    <a:pt x="3244" y="2766"/>
                  </a:lnTo>
                  <a:lnTo>
                    <a:pt x="3176" y="2333"/>
                  </a:lnTo>
                  <a:lnTo>
                    <a:pt x="3216" y="2217"/>
                  </a:lnTo>
                  <a:lnTo>
                    <a:pt x="3069" y="2139"/>
                  </a:lnTo>
                  <a:lnTo>
                    <a:pt x="2809" y="1906"/>
                  </a:lnTo>
                  <a:lnTo>
                    <a:pt x="2779" y="1665"/>
                  </a:lnTo>
                  <a:lnTo>
                    <a:pt x="2685" y="1557"/>
                  </a:lnTo>
                  <a:lnTo>
                    <a:pt x="2631" y="1382"/>
                  </a:lnTo>
                  <a:lnTo>
                    <a:pt x="2700" y="1003"/>
                  </a:lnTo>
                  <a:lnTo>
                    <a:pt x="2892" y="748"/>
                  </a:lnTo>
                  <a:lnTo>
                    <a:pt x="2804" y="614"/>
                  </a:lnTo>
                  <a:lnTo>
                    <a:pt x="2809" y="494"/>
                  </a:lnTo>
                  <a:lnTo>
                    <a:pt x="2567" y="409"/>
                  </a:lnTo>
                  <a:lnTo>
                    <a:pt x="2641" y="155"/>
                  </a:lnTo>
                  <a:lnTo>
                    <a:pt x="2552" y="0"/>
                  </a:lnTo>
                  <a:lnTo>
                    <a:pt x="2405" y="35"/>
                  </a:lnTo>
                  <a:lnTo>
                    <a:pt x="2227" y="35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5C7D40C7-1142-F7DB-964F-9AF072069497}"/>
              </a:ext>
            </a:extLst>
          </p:cNvPr>
          <p:cNvSpPr txBox="1"/>
          <p:nvPr/>
        </p:nvSpPr>
        <p:spPr>
          <a:xfrm>
            <a:off x="5429319" y="4005866"/>
            <a:ext cx="18405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17 PCH – 184 MW</a:t>
            </a:r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11821C2F-6572-F6B4-FCCC-CEC26F54812D}"/>
              </a:ext>
            </a:extLst>
          </p:cNvPr>
          <p:cNvSpPr>
            <a:spLocks noChangeAspect="1"/>
          </p:cNvSpPr>
          <p:nvPr/>
        </p:nvSpPr>
        <p:spPr>
          <a:xfrm>
            <a:off x="4831879" y="399884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7" name="Conector angulado 111">
            <a:extLst>
              <a:ext uri="{FF2B5EF4-FFF2-40B4-BE49-F238E27FC236}">
                <a16:creationId xmlns:a16="http://schemas.microsoft.com/office/drawing/2014/main" id="{E57835AE-76E8-95AB-E6A6-615E614854A4}"/>
              </a:ext>
            </a:extLst>
          </p:cNvPr>
          <p:cNvCxnSpPr>
            <a:stCxn id="146" idx="6"/>
            <a:endCxn id="145" idx="1"/>
          </p:cNvCxnSpPr>
          <p:nvPr/>
        </p:nvCxnSpPr>
        <p:spPr>
          <a:xfrm>
            <a:off x="4945351" y="4055578"/>
            <a:ext cx="483968" cy="1041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7F4A66B2-9A6C-5256-F650-209A1E39159D}"/>
              </a:ext>
            </a:extLst>
          </p:cNvPr>
          <p:cNvSpPr txBox="1"/>
          <p:nvPr/>
        </p:nvSpPr>
        <p:spPr>
          <a:xfrm>
            <a:off x="5199896" y="4798845"/>
            <a:ext cx="17073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4 PCH – 44 MW</a:t>
            </a:r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EDAAC494-15AB-C4C8-ED9F-186EB15989B6}"/>
              </a:ext>
            </a:extLst>
          </p:cNvPr>
          <p:cNvSpPr>
            <a:spLocks noChangeAspect="1"/>
          </p:cNvSpPr>
          <p:nvPr/>
        </p:nvSpPr>
        <p:spPr>
          <a:xfrm>
            <a:off x="4770347" y="4899948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0" name="Conector angulado 114">
            <a:extLst>
              <a:ext uri="{FF2B5EF4-FFF2-40B4-BE49-F238E27FC236}">
                <a16:creationId xmlns:a16="http://schemas.microsoft.com/office/drawing/2014/main" id="{34359115-98FD-18EA-C0EB-D555F2D0D93C}"/>
              </a:ext>
            </a:extLst>
          </p:cNvPr>
          <p:cNvCxnSpPr>
            <a:stCxn id="149" idx="6"/>
            <a:endCxn id="148" idx="1"/>
          </p:cNvCxnSpPr>
          <p:nvPr/>
        </p:nvCxnSpPr>
        <p:spPr>
          <a:xfrm flipV="1">
            <a:off x="4883819" y="4952734"/>
            <a:ext cx="316077" cy="3950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9650E8EF-7E37-DB08-96CE-9DF51C72E0D9}"/>
              </a:ext>
            </a:extLst>
          </p:cNvPr>
          <p:cNvSpPr txBox="1"/>
          <p:nvPr/>
        </p:nvSpPr>
        <p:spPr>
          <a:xfrm>
            <a:off x="481126" y="1593428"/>
            <a:ext cx="16251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2 PCH – 21 MW</a:t>
            </a:r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374F63A5-C514-865B-4D69-02597EC18215}"/>
              </a:ext>
            </a:extLst>
          </p:cNvPr>
          <p:cNvSpPr>
            <a:spLocks noChangeAspect="1"/>
          </p:cNvSpPr>
          <p:nvPr/>
        </p:nvSpPr>
        <p:spPr>
          <a:xfrm>
            <a:off x="2179346" y="285340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3" name="Conector angulado 117">
            <a:extLst>
              <a:ext uri="{FF2B5EF4-FFF2-40B4-BE49-F238E27FC236}">
                <a16:creationId xmlns:a16="http://schemas.microsoft.com/office/drawing/2014/main" id="{A5C00DA3-3415-FE2A-C8F8-FFAE97660BF4}"/>
              </a:ext>
            </a:extLst>
          </p:cNvPr>
          <p:cNvCxnSpPr>
            <a:stCxn id="152" idx="0"/>
            <a:endCxn id="151" idx="3"/>
          </p:cNvCxnSpPr>
          <p:nvPr/>
        </p:nvCxnSpPr>
        <p:spPr>
          <a:xfrm rot="16200000" flipV="1">
            <a:off x="1618116" y="2235436"/>
            <a:ext cx="1106085" cy="129848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6B9EB005-AA32-1D9C-4CD5-5C39C26BE8F7}"/>
              </a:ext>
            </a:extLst>
          </p:cNvPr>
          <p:cNvSpPr txBox="1"/>
          <p:nvPr/>
        </p:nvSpPr>
        <p:spPr>
          <a:xfrm>
            <a:off x="576985" y="4418830"/>
            <a:ext cx="186522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33 PCH – 464 MW</a:t>
            </a: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23BF9874-75D2-6C27-EADC-B38DCA38A9A1}"/>
              </a:ext>
            </a:extLst>
          </p:cNvPr>
          <p:cNvSpPr>
            <a:spLocks noChangeAspect="1"/>
          </p:cNvSpPr>
          <p:nvPr/>
        </p:nvSpPr>
        <p:spPr>
          <a:xfrm>
            <a:off x="3009602" y="4232916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6" name="Conector angulado 120">
            <a:extLst>
              <a:ext uri="{FF2B5EF4-FFF2-40B4-BE49-F238E27FC236}">
                <a16:creationId xmlns:a16="http://schemas.microsoft.com/office/drawing/2014/main" id="{B95B69D5-85B7-AE12-DADA-F74FD05A7819}"/>
              </a:ext>
            </a:extLst>
          </p:cNvPr>
          <p:cNvCxnSpPr>
            <a:cxnSpLocks/>
            <a:stCxn id="155" idx="2"/>
            <a:endCxn id="154" idx="3"/>
          </p:cNvCxnSpPr>
          <p:nvPr/>
        </p:nvCxnSpPr>
        <p:spPr>
          <a:xfrm rot="10800000" flipV="1">
            <a:off x="2442214" y="4289652"/>
            <a:ext cx="567388" cy="3907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76AE92DA-C39C-066C-4970-61F4A4C836A7}"/>
              </a:ext>
            </a:extLst>
          </p:cNvPr>
          <p:cNvSpPr txBox="1"/>
          <p:nvPr/>
        </p:nvSpPr>
        <p:spPr>
          <a:xfrm>
            <a:off x="719973" y="5394369"/>
            <a:ext cx="18652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13 PCH – 191 MW</a:t>
            </a:r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4A8CED01-7BDA-A447-76FE-17156CDD99EE}"/>
              </a:ext>
            </a:extLst>
          </p:cNvPr>
          <p:cNvSpPr>
            <a:spLocks noChangeAspect="1"/>
          </p:cNvSpPr>
          <p:nvPr/>
        </p:nvSpPr>
        <p:spPr>
          <a:xfrm>
            <a:off x="3147769" y="512498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9" name="Conector angulado 123">
            <a:extLst>
              <a:ext uri="{FF2B5EF4-FFF2-40B4-BE49-F238E27FC236}">
                <a16:creationId xmlns:a16="http://schemas.microsoft.com/office/drawing/2014/main" id="{98BD3428-A302-CD6E-1A9D-C26FB50BDEA8}"/>
              </a:ext>
            </a:extLst>
          </p:cNvPr>
          <p:cNvCxnSpPr>
            <a:cxnSpLocks/>
            <a:stCxn id="158" idx="2"/>
            <a:endCxn id="157" idx="3"/>
          </p:cNvCxnSpPr>
          <p:nvPr/>
        </p:nvCxnSpPr>
        <p:spPr>
          <a:xfrm rot="10800000" flipV="1">
            <a:off x="2585203" y="5181718"/>
            <a:ext cx="562567" cy="3665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C9F12FA6-A67D-B555-6F0C-71E97445ED40}"/>
              </a:ext>
            </a:extLst>
          </p:cNvPr>
          <p:cNvSpPr txBox="1"/>
          <p:nvPr/>
        </p:nvSpPr>
        <p:spPr>
          <a:xfrm>
            <a:off x="5395916" y="4413181"/>
            <a:ext cx="21193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114 PCH – 1.359 MW</a:t>
            </a:r>
          </a:p>
        </p:txBody>
      </p:sp>
      <p:sp>
        <p:nvSpPr>
          <p:cNvPr id="161" name="Elipse 160">
            <a:extLst>
              <a:ext uri="{FF2B5EF4-FFF2-40B4-BE49-F238E27FC236}">
                <a16:creationId xmlns:a16="http://schemas.microsoft.com/office/drawing/2014/main" id="{29353674-FDB4-7CD8-8DC0-D360EFE16C4B}"/>
              </a:ext>
            </a:extLst>
          </p:cNvPr>
          <p:cNvSpPr>
            <a:spLocks noChangeAspect="1"/>
          </p:cNvSpPr>
          <p:nvPr/>
        </p:nvSpPr>
        <p:spPr>
          <a:xfrm>
            <a:off x="4393702" y="4768524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2" name="Conector angulado 126">
            <a:extLst>
              <a:ext uri="{FF2B5EF4-FFF2-40B4-BE49-F238E27FC236}">
                <a16:creationId xmlns:a16="http://schemas.microsoft.com/office/drawing/2014/main" id="{CEE595A3-E51B-5367-CCFC-8479AA69B7CC}"/>
              </a:ext>
            </a:extLst>
          </p:cNvPr>
          <p:cNvCxnSpPr>
            <a:cxnSpLocks/>
            <a:stCxn id="161" idx="6"/>
            <a:endCxn id="160" idx="1"/>
          </p:cNvCxnSpPr>
          <p:nvPr/>
        </p:nvCxnSpPr>
        <p:spPr>
          <a:xfrm flipV="1">
            <a:off x="4507174" y="4567070"/>
            <a:ext cx="888742" cy="2581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BD8D0B22-B0B9-E721-0C4C-B930E7C0FBB1}"/>
              </a:ext>
            </a:extLst>
          </p:cNvPr>
          <p:cNvSpPr txBox="1"/>
          <p:nvPr/>
        </p:nvSpPr>
        <p:spPr>
          <a:xfrm>
            <a:off x="624348" y="5869416"/>
            <a:ext cx="20134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33 PCH – 263 MW</a:t>
            </a:r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40369491-049D-5507-0F29-572A52DBA2FB}"/>
              </a:ext>
            </a:extLst>
          </p:cNvPr>
          <p:cNvSpPr>
            <a:spLocks noChangeAspect="1"/>
          </p:cNvSpPr>
          <p:nvPr/>
        </p:nvSpPr>
        <p:spPr>
          <a:xfrm>
            <a:off x="3423322" y="5429599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5" name="Conector angulado 129">
            <a:extLst>
              <a:ext uri="{FF2B5EF4-FFF2-40B4-BE49-F238E27FC236}">
                <a16:creationId xmlns:a16="http://schemas.microsoft.com/office/drawing/2014/main" id="{584A5AC4-DC49-87A2-B526-42DB22586CF0}"/>
              </a:ext>
            </a:extLst>
          </p:cNvPr>
          <p:cNvCxnSpPr>
            <a:stCxn id="164" idx="2"/>
            <a:endCxn id="163" idx="3"/>
          </p:cNvCxnSpPr>
          <p:nvPr/>
        </p:nvCxnSpPr>
        <p:spPr>
          <a:xfrm rot="10800000" flipV="1">
            <a:off x="2637848" y="5486335"/>
            <a:ext cx="785475" cy="53697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0660799F-CFF8-0516-8F27-41324F911E2F}"/>
              </a:ext>
            </a:extLst>
          </p:cNvPr>
          <p:cNvSpPr txBox="1"/>
          <p:nvPr/>
        </p:nvSpPr>
        <p:spPr>
          <a:xfrm>
            <a:off x="531932" y="6317856"/>
            <a:ext cx="18498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42 PCH – 467 MW</a:t>
            </a: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DC9E6E28-27CE-BE05-BC68-AFB7527B7C2F}"/>
              </a:ext>
            </a:extLst>
          </p:cNvPr>
          <p:cNvSpPr>
            <a:spLocks noChangeAspect="1"/>
          </p:cNvSpPr>
          <p:nvPr/>
        </p:nvSpPr>
        <p:spPr>
          <a:xfrm>
            <a:off x="3137145" y="6142135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8" name="Conector angulado 132">
            <a:extLst>
              <a:ext uri="{FF2B5EF4-FFF2-40B4-BE49-F238E27FC236}">
                <a16:creationId xmlns:a16="http://schemas.microsoft.com/office/drawing/2014/main" id="{A53B73B6-4D65-A09B-C688-C590D0EFBD0C}"/>
              </a:ext>
            </a:extLst>
          </p:cNvPr>
          <p:cNvCxnSpPr>
            <a:stCxn id="167" idx="2"/>
            <a:endCxn id="166" idx="3"/>
          </p:cNvCxnSpPr>
          <p:nvPr/>
        </p:nvCxnSpPr>
        <p:spPr>
          <a:xfrm rot="10800000" flipV="1">
            <a:off x="2381795" y="6198871"/>
            <a:ext cx="755350" cy="2728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E5EF52C-7D7A-D950-2BDE-93372B5CCF6D}"/>
              </a:ext>
            </a:extLst>
          </p:cNvPr>
          <p:cNvSpPr txBox="1"/>
          <p:nvPr/>
        </p:nvSpPr>
        <p:spPr>
          <a:xfrm>
            <a:off x="3915296" y="6030168"/>
            <a:ext cx="18674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10 PCH – 75 MW</a:t>
            </a:r>
          </a:p>
        </p:txBody>
      </p:sp>
      <p:sp>
        <p:nvSpPr>
          <p:cNvPr id="170" name="Elipse 169">
            <a:extLst>
              <a:ext uri="{FF2B5EF4-FFF2-40B4-BE49-F238E27FC236}">
                <a16:creationId xmlns:a16="http://schemas.microsoft.com/office/drawing/2014/main" id="{6F862BFD-4279-CDDE-A405-6E5AB58047B4}"/>
              </a:ext>
            </a:extLst>
          </p:cNvPr>
          <p:cNvSpPr>
            <a:spLocks noChangeAspect="1"/>
          </p:cNvSpPr>
          <p:nvPr/>
        </p:nvSpPr>
        <p:spPr>
          <a:xfrm>
            <a:off x="3629926" y="5761504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1" name="Conector angulado 135">
            <a:extLst>
              <a:ext uri="{FF2B5EF4-FFF2-40B4-BE49-F238E27FC236}">
                <a16:creationId xmlns:a16="http://schemas.microsoft.com/office/drawing/2014/main" id="{16D66623-55D3-B78E-467D-842EE71B82A3}"/>
              </a:ext>
            </a:extLst>
          </p:cNvPr>
          <p:cNvCxnSpPr>
            <a:stCxn id="170" idx="6"/>
            <a:endCxn id="169" idx="1"/>
          </p:cNvCxnSpPr>
          <p:nvPr/>
        </p:nvCxnSpPr>
        <p:spPr>
          <a:xfrm>
            <a:off x="3743398" y="5818240"/>
            <a:ext cx="171898" cy="36581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0E369F31-6ACD-2767-67CF-74BB61E8C4B8}"/>
              </a:ext>
            </a:extLst>
          </p:cNvPr>
          <p:cNvSpPr txBox="1"/>
          <p:nvPr/>
        </p:nvSpPr>
        <p:spPr>
          <a:xfrm>
            <a:off x="5099823" y="5204921"/>
            <a:ext cx="1824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8 PCH – 130 MW</a:t>
            </a:r>
          </a:p>
        </p:txBody>
      </p:sp>
      <p:sp>
        <p:nvSpPr>
          <p:cNvPr id="173" name="Elipse 172">
            <a:extLst>
              <a:ext uri="{FF2B5EF4-FFF2-40B4-BE49-F238E27FC236}">
                <a16:creationId xmlns:a16="http://schemas.microsoft.com/office/drawing/2014/main" id="{B2812C33-00CC-DC24-EE70-CAA1735DB12E}"/>
              </a:ext>
            </a:extLst>
          </p:cNvPr>
          <p:cNvSpPr>
            <a:spLocks noChangeAspect="1"/>
          </p:cNvSpPr>
          <p:nvPr/>
        </p:nvSpPr>
        <p:spPr>
          <a:xfrm>
            <a:off x="4606391" y="5146521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4" name="Conector angulado 138">
            <a:extLst>
              <a:ext uri="{FF2B5EF4-FFF2-40B4-BE49-F238E27FC236}">
                <a16:creationId xmlns:a16="http://schemas.microsoft.com/office/drawing/2014/main" id="{62891893-31FD-5863-CAEA-7F2CBD1413D3}"/>
              </a:ext>
            </a:extLst>
          </p:cNvPr>
          <p:cNvCxnSpPr>
            <a:stCxn id="173" idx="6"/>
            <a:endCxn id="172" idx="1"/>
          </p:cNvCxnSpPr>
          <p:nvPr/>
        </p:nvCxnSpPr>
        <p:spPr>
          <a:xfrm>
            <a:off x="4719863" y="5203257"/>
            <a:ext cx="379960" cy="1555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153A992D-0F85-7BDA-6F9A-FA6751CE49F3}"/>
              </a:ext>
            </a:extLst>
          </p:cNvPr>
          <p:cNvSpPr txBox="1"/>
          <p:nvPr/>
        </p:nvSpPr>
        <p:spPr>
          <a:xfrm>
            <a:off x="507794" y="5014460"/>
            <a:ext cx="18652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63 PCH – 743 MW</a:t>
            </a:r>
          </a:p>
        </p:txBody>
      </p:sp>
      <p:sp>
        <p:nvSpPr>
          <p:cNvPr id="176" name="Elipse 175">
            <a:extLst>
              <a:ext uri="{FF2B5EF4-FFF2-40B4-BE49-F238E27FC236}">
                <a16:creationId xmlns:a16="http://schemas.microsoft.com/office/drawing/2014/main" id="{02DB3DA9-E14A-8EB9-38E3-C75847336806}"/>
              </a:ext>
            </a:extLst>
          </p:cNvPr>
          <p:cNvSpPr>
            <a:spLocks noChangeAspect="1"/>
          </p:cNvSpPr>
          <p:nvPr/>
        </p:nvSpPr>
        <p:spPr>
          <a:xfrm>
            <a:off x="3545487" y="4520851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7" name="Conector angulado 141">
            <a:extLst>
              <a:ext uri="{FF2B5EF4-FFF2-40B4-BE49-F238E27FC236}">
                <a16:creationId xmlns:a16="http://schemas.microsoft.com/office/drawing/2014/main" id="{47B1086C-6B9C-3860-ACD5-EE4F282541B9}"/>
              </a:ext>
            </a:extLst>
          </p:cNvPr>
          <p:cNvCxnSpPr>
            <a:stCxn id="176" idx="2"/>
            <a:endCxn id="175" idx="3"/>
          </p:cNvCxnSpPr>
          <p:nvPr/>
        </p:nvCxnSpPr>
        <p:spPr>
          <a:xfrm rot="10800000" flipV="1">
            <a:off x="2373023" y="4577587"/>
            <a:ext cx="1172464" cy="5907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aixaDeTexto 177">
            <a:extLst>
              <a:ext uri="{FF2B5EF4-FFF2-40B4-BE49-F238E27FC236}">
                <a16:creationId xmlns:a16="http://schemas.microsoft.com/office/drawing/2014/main" id="{2124AC43-99D7-3D6A-B87A-899129F8FE1E}"/>
              </a:ext>
            </a:extLst>
          </p:cNvPr>
          <p:cNvSpPr txBox="1"/>
          <p:nvPr/>
        </p:nvSpPr>
        <p:spPr>
          <a:xfrm>
            <a:off x="4719862" y="2421951"/>
            <a:ext cx="18719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13 PCH – 127 MW</a:t>
            </a:r>
          </a:p>
        </p:txBody>
      </p:sp>
      <p:sp>
        <p:nvSpPr>
          <p:cNvPr id="179" name="Elipse 178">
            <a:extLst>
              <a:ext uri="{FF2B5EF4-FFF2-40B4-BE49-F238E27FC236}">
                <a16:creationId xmlns:a16="http://schemas.microsoft.com/office/drawing/2014/main" id="{8881982D-58F3-C514-1ECC-08C40A306C5C}"/>
              </a:ext>
            </a:extLst>
          </p:cNvPr>
          <p:cNvSpPr>
            <a:spLocks noChangeAspect="1"/>
          </p:cNvSpPr>
          <p:nvPr/>
        </p:nvSpPr>
        <p:spPr>
          <a:xfrm>
            <a:off x="4492919" y="2966873"/>
            <a:ext cx="113472" cy="1134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0" name="Conector angulado 144">
            <a:extLst>
              <a:ext uri="{FF2B5EF4-FFF2-40B4-BE49-F238E27FC236}">
                <a16:creationId xmlns:a16="http://schemas.microsoft.com/office/drawing/2014/main" id="{E9BF878A-2982-55A6-4A2E-C39FF56EE65A}"/>
              </a:ext>
            </a:extLst>
          </p:cNvPr>
          <p:cNvCxnSpPr>
            <a:cxnSpLocks/>
            <a:stCxn id="179" idx="0"/>
            <a:endCxn id="178" idx="1"/>
          </p:cNvCxnSpPr>
          <p:nvPr/>
        </p:nvCxnSpPr>
        <p:spPr>
          <a:xfrm rot="5400000" flipH="1" flipV="1">
            <a:off x="4439242" y="2686254"/>
            <a:ext cx="391033" cy="170207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E459E461-D6CA-F424-27FC-347EAEF61EFB}"/>
              </a:ext>
            </a:extLst>
          </p:cNvPr>
          <p:cNvSpPr txBox="1"/>
          <p:nvPr/>
        </p:nvSpPr>
        <p:spPr>
          <a:xfrm>
            <a:off x="4289465" y="5598460"/>
            <a:ext cx="1824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20 PCH – 232 MW</a:t>
            </a:r>
          </a:p>
        </p:txBody>
      </p:sp>
      <p:sp>
        <p:nvSpPr>
          <p:cNvPr id="182" name="Elipse 181">
            <a:extLst>
              <a:ext uri="{FF2B5EF4-FFF2-40B4-BE49-F238E27FC236}">
                <a16:creationId xmlns:a16="http://schemas.microsoft.com/office/drawing/2014/main" id="{E22678B5-13C7-8EBF-7EF9-C598CCE592E3}"/>
              </a:ext>
            </a:extLst>
          </p:cNvPr>
          <p:cNvSpPr>
            <a:spLocks noChangeAspect="1"/>
          </p:cNvSpPr>
          <p:nvPr/>
        </p:nvSpPr>
        <p:spPr>
          <a:xfrm>
            <a:off x="3862303" y="5168349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3" name="Conector angulado 150">
            <a:extLst>
              <a:ext uri="{FF2B5EF4-FFF2-40B4-BE49-F238E27FC236}">
                <a16:creationId xmlns:a16="http://schemas.microsoft.com/office/drawing/2014/main" id="{D6DCEB53-D47F-CDCF-C210-FF773DB36480}"/>
              </a:ext>
            </a:extLst>
          </p:cNvPr>
          <p:cNvCxnSpPr>
            <a:cxnSpLocks/>
            <a:stCxn id="182" idx="6"/>
            <a:endCxn id="181" idx="1"/>
          </p:cNvCxnSpPr>
          <p:nvPr/>
        </p:nvCxnSpPr>
        <p:spPr>
          <a:xfrm>
            <a:off x="3975775" y="5225085"/>
            <a:ext cx="313690" cy="5272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aixaDeTexto 183">
            <a:extLst>
              <a:ext uri="{FF2B5EF4-FFF2-40B4-BE49-F238E27FC236}">
                <a16:creationId xmlns:a16="http://schemas.microsoft.com/office/drawing/2014/main" id="{261BE06A-FB49-0B0D-FA0E-ABE76182296C}"/>
              </a:ext>
            </a:extLst>
          </p:cNvPr>
          <p:cNvSpPr txBox="1"/>
          <p:nvPr/>
        </p:nvSpPr>
        <p:spPr>
          <a:xfrm>
            <a:off x="4142932" y="2056985"/>
            <a:ext cx="18184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17 PCH – 148 MW</a:t>
            </a:r>
          </a:p>
        </p:txBody>
      </p:sp>
      <p:cxnSp>
        <p:nvCxnSpPr>
          <p:cNvPr id="185" name="Conector angulado 152">
            <a:extLst>
              <a:ext uri="{FF2B5EF4-FFF2-40B4-BE49-F238E27FC236}">
                <a16:creationId xmlns:a16="http://schemas.microsoft.com/office/drawing/2014/main" id="{81144D52-B3AF-8882-5C16-D171EAC3D6AC}"/>
              </a:ext>
            </a:extLst>
          </p:cNvPr>
          <p:cNvCxnSpPr>
            <a:cxnSpLocks/>
            <a:stCxn id="186" idx="0"/>
            <a:endCxn id="184" idx="1"/>
          </p:cNvCxnSpPr>
          <p:nvPr/>
        </p:nvCxnSpPr>
        <p:spPr>
          <a:xfrm rot="5400000" flipH="1" flipV="1">
            <a:off x="3459981" y="2783405"/>
            <a:ext cx="1255481" cy="110421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Elipse 185">
            <a:extLst>
              <a:ext uri="{FF2B5EF4-FFF2-40B4-BE49-F238E27FC236}">
                <a16:creationId xmlns:a16="http://schemas.microsoft.com/office/drawing/2014/main" id="{793E7BA8-5BEF-DCAD-44DD-46D530A2DC19}"/>
              </a:ext>
            </a:extLst>
          </p:cNvPr>
          <p:cNvSpPr>
            <a:spLocks noChangeAspect="1"/>
          </p:cNvSpPr>
          <p:nvPr/>
        </p:nvSpPr>
        <p:spPr>
          <a:xfrm>
            <a:off x="3975775" y="3466355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31F91D3B-0C52-B218-5C14-49995AE3E1F5}"/>
              </a:ext>
            </a:extLst>
          </p:cNvPr>
          <p:cNvSpPr txBox="1"/>
          <p:nvPr/>
        </p:nvSpPr>
        <p:spPr>
          <a:xfrm>
            <a:off x="5838084" y="3628295"/>
            <a:ext cx="18405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2 PCH – 13 MW</a:t>
            </a:r>
          </a:p>
        </p:txBody>
      </p:sp>
      <p:sp>
        <p:nvSpPr>
          <p:cNvPr id="188" name="Elipse 187">
            <a:extLst>
              <a:ext uri="{FF2B5EF4-FFF2-40B4-BE49-F238E27FC236}">
                <a16:creationId xmlns:a16="http://schemas.microsoft.com/office/drawing/2014/main" id="{A053882B-CBC4-8F45-2A5F-DC37E473A504}"/>
              </a:ext>
            </a:extLst>
          </p:cNvPr>
          <p:cNvSpPr>
            <a:spLocks noChangeAspect="1"/>
          </p:cNvSpPr>
          <p:nvPr/>
        </p:nvSpPr>
        <p:spPr>
          <a:xfrm>
            <a:off x="5414602" y="361929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9" name="Conector angulado 156">
            <a:extLst>
              <a:ext uri="{FF2B5EF4-FFF2-40B4-BE49-F238E27FC236}">
                <a16:creationId xmlns:a16="http://schemas.microsoft.com/office/drawing/2014/main" id="{3440DBEC-4E68-8323-E6EE-EBE9FAD7C1AA}"/>
              </a:ext>
            </a:extLst>
          </p:cNvPr>
          <p:cNvCxnSpPr>
            <a:stCxn id="188" idx="6"/>
            <a:endCxn id="187" idx="1"/>
          </p:cNvCxnSpPr>
          <p:nvPr/>
        </p:nvCxnSpPr>
        <p:spPr>
          <a:xfrm>
            <a:off x="5528074" y="3676028"/>
            <a:ext cx="310010" cy="1061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5FD2B1E6-F6F1-FF3D-892C-F758F94420AE}"/>
              </a:ext>
            </a:extLst>
          </p:cNvPr>
          <p:cNvSpPr txBox="1"/>
          <p:nvPr/>
        </p:nvSpPr>
        <p:spPr>
          <a:xfrm>
            <a:off x="2429030" y="1439841"/>
            <a:ext cx="16251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4 PCH – 41 MW</a:t>
            </a:r>
          </a:p>
        </p:txBody>
      </p:sp>
      <p:sp>
        <p:nvSpPr>
          <p:cNvPr id="191" name="Elipse 190">
            <a:extLst>
              <a:ext uri="{FF2B5EF4-FFF2-40B4-BE49-F238E27FC236}">
                <a16:creationId xmlns:a16="http://schemas.microsoft.com/office/drawing/2014/main" id="{E2F33931-605D-15F8-606B-039ED5D1B31A}"/>
              </a:ext>
            </a:extLst>
          </p:cNvPr>
          <p:cNvSpPr>
            <a:spLocks noChangeAspect="1"/>
          </p:cNvSpPr>
          <p:nvPr/>
        </p:nvSpPr>
        <p:spPr>
          <a:xfrm>
            <a:off x="3558046" y="2262116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2" name="Conector angulado 159">
            <a:extLst>
              <a:ext uri="{FF2B5EF4-FFF2-40B4-BE49-F238E27FC236}">
                <a16:creationId xmlns:a16="http://schemas.microsoft.com/office/drawing/2014/main" id="{69BDA397-9029-5363-FAA4-0DB910598668}"/>
              </a:ext>
            </a:extLst>
          </p:cNvPr>
          <p:cNvCxnSpPr>
            <a:cxnSpLocks/>
            <a:stCxn id="191" idx="0"/>
          </p:cNvCxnSpPr>
          <p:nvPr/>
        </p:nvCxnSpPr>
        <p:spPr>
          <a:xfrm rot="16200000" flipV="1">
            <a:off x="3203805" y="1851138"/>
            <a:ext cx="411678" cy="4102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D4AC1E96-1BFF-AA15-DD04-56E89BA89BC4}"/>
              </a:ext>
            </a:extLst>
          </p:cNvPr>
          <p:cNvSpPr txBox="1"/>
          <p:nvPr/>
        </p:nvSpPr>
        <p:spPr>
          <a:xfrm>
            <a:off x="5882944" y="3233652"/>
            <a:ext cx="18405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 PCH – 7 MW</a:t>
            </a:r>
          </a:p>
        </p:txBody>
      </p:sp>
      <p:sp>
        <p:nvSpPr>
          <p:cNvPr id="194" name="Elipse 193">
            <a:extLst>
              <a:ext uri="{FF2B5EF4-FFF2-40B4-BE49-F238E27FC236}">
                <a16:creationId xmlns:a16="http://schemas.microsoft.com/office/drawing/2014/main" id="{48D4D8EF-815D-B659-6E8D-908AC5B7B52E}"/>
              </a:ext>
            </a:extLst>
          </p:cNvPr>
          <p:cNvSpPr>
            <a:spLocks noChangeAspect="1"/>
          </p:cNvSpPr>
          <p:nvPr/>
        </p:nvSpPr>
        <p:spPr>
          <a:xfrm>
            <a:off x="5414602" y="3453870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5" name="Conector angulado 162">
            <a:extLst>
              <a:ext uri="{FF2B5EF4-FFF2-40B4-BE49-F238E27FC236}">
                <a16:creationId xmlns:a16="http://schemas.microsoft.com/office/drawing/2014/main" id="{E5A5E1E1-48B2-9994-619F-6B7FB968685E}"/>
              </a:ext>
            </a:extLst>
          </p:cNvPr>
          <p:cNvCxnSpPr>
            <a:cxnSpLocks/>
            <a:stCxn id="194" idx="6"/>
            <a:endCxn id="193" idx="1"/>
          </p:cNvCxnSpPr>
          <p:nvPr/>
        </p:nvCxnSpPr>
        <p:spPr>
          <a:xfrm flipV="1">
            <a:off x="5528074" y="3387541"/>
            <a:ext cx="354870" cy="12306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tângulo 195">
            <a:extLst>
              <a:ext uri="{FF2B5EF4-FFF2-40B4-BE49-F238E27FC236}">
                <a16:creationId xmlns:a16="http://schemas.microsoft.com/office/drawing/2014/main" id="{EA88D365-8957-A7B3-8800-87753D4E181D}"/>
              </a:ext>
            </a:extLst>
          </p:cNvPr>
          <p:cNvSpPr/>
          <p:nvPr/>
        </p:nvSpPr>
        <p:spPr>
          <a:xfrm>
            <a:off x="8088772" y="2013878"/>
            <a:ext cx="3773135" cy="4391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D9A5301B-9BFC-B512-FA49-F4B07C8A32D9}"/>
              </a:ext>
            </a:extLst>
          </p:cNvPr>
          <p:cNvSpPr txBox="1"/>
          <p:nvPr/>
        </p:nvSpPr>
        <p:spPr>
          <a:xfrm>
            <a:off x="8194044" y="1998192"/>
            <a:ext cx="36678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57E4E"/>
                </a:solidFill>
                <a:latin typeface="Montserrat" pitchFamily="2" charset="77"/>
              </a:rPr>
              <a:t>POTENCIAIS DISPONÍVEIS</a:t>
            </a:r>
          </a:p>
          <a:p>
            <a:r>
              <a:rPr lang="pt-BR" b="1" dirty="0">
                <a:solidFill>
                  <a:srgbClr val="157E4E"/>
                </a:solidFill>
                <a:latin typeface="Montserrat" pitchFamily="2" charset="77"/>
              </a:rPr>
              <a:t>Inventários</a:t>
            </a:r>
            <a:endParaRPr lang="pt-BR" sz="2400" b="1" dirty="0">
              <a:solidFill>
                <a:srgbClr val="157E4E"/>
              </a:solidFill>
              <a:latin typeface="Montserrat" pitchFamily="2" charset="77"/>
            </a:endParaRPr>
          </a:p>
          <a:p>
            <a:endParaRPr lang="pt-BR" sz="2400" b="1" dirty="0">
              <a:solidFill>
                <a:srgbClr val="157E4E"/>
              </a:solidFill>
              <a:latin typeface="Montserrat" pitchFamily="2" charset="77"/>
            </a:endParaRPr>
          </a:p>
          <a:p>
            <a:r>
              <a:rPr lang="pt-BR" sz="2400" b="1" dirty="0">
                <a:solidFill>
                  <a:srgbClr val="157E4E"/>
                </a:solidFill>
                <a:latin typeface="Montserrat" pitchFamily="2" charset="77"/>
              </a:rPr>
              <a:t>423    -    4.924 MW 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E5E4783E-8BA4-F336-F4DA-42361BC6390E}"/>
              </a:ext>
            </a:extLst>
          </p:cNvPr>
          <p:cNvSpPr txBox="1"/>
          <p:nvPr/>
        </p:nvSpPr>
        <p:spPr>
          <a:xfrm>
            <a:off x="8207698" y="4900979"/>
            <a:ext cx="36542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31647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157E4E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56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157E4E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157E4E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bi</a:t>
            </a:r>
            <a:r>
              <a:rPr kumimoji="0" lang="pt-BR" sz="1100" b="1" i="0" u="none" strike="noStrike" kern="1200" cap="none" spc="0" normalizeH="0" noProof="0" dirty="0">
                <a:ln>
                  <a:noFill/>
                </a:ln>
                <a:solidFill>
                  <a:srgbClr val="157E4E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t>                 em investimentos</a:t>
            </a:r>
          </a:p>
          <a:p>
            <a:pPr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52 mil      </a:t>
            </a:r>
            <a:r>
              <a:rPr lang="pt-BR" sz="11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empresas envolvidas</a:t>
            </a:r>
          </a:p>
          <a:p>
            <a:pPr lvl="0"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20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399 mil    </a:t>
            </a:r>
            <a:r>
              <a:rPr lang="pt-BR" sz="11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EMPREGOS TOTAIS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157E4E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A7E06F5B-3D33-82EA-6D3B-6240502FBC3F}"/>
              </a:ext>
            </a:extLst>
          </p:cNvPr>
          <p:cNvSpPr txBox="1"/>
          <p:nvPr/>
        </p:nvSpPr>
        <p:spPr>
          <a:xfrm>
            <a:off x="4080581" y="1687025"/>
            <a:ext cx="17591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13 PCH – 185 MW</a:t>
            </a: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7E63CA14-4E7C-20B7-6FC8-EF8931272E05}"/>
              </a:ext>
            </a:extLst>
          </p:cNvPr>
          <p:cNvSpPr>
            <a:spLocks noChangeAspect="1"/>
          </p:cNvSpPr>
          <p:nvPr/>
        </p:nvSpPr>
        <p:spPr>
          <a:xfrm>
            <a:off x="3724960" y="2951534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1" name="Conector angulado 8">
            <a:extLst>
              <a:ext uri="{FF2B5EF4-FFF2-40B4-BE49-F238E27FC236}">
                <a16:creationId xmlns:a16="http://schemas.microsoft.com/office/drawing/2014/main" id="{8141F833-E303-6E78-5432-700CF1B501EF}"/>
              </a:ext>
            </a:extLst>
          </p:cNvPr>
          <p:cNvCxnSpPr>
            <a:cxnSpLocks/>
            <a:stCxn id="200" idx="0"/>
            <a:endCxn id="199" idx="1"/>
          </p:cNvCxnSpPr>
          <p:nvPr/>
        </p:nvCxnSpPr>
        <p:spPr>
          <a:xfrm rot="5400000" flipH="1" flipV="1">
            <a:off x="3375828" y="2246782"/>
            <a:ext cx="1110620" cy="298885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4B17FDDB-59CC-A12E-E6FA-E9FEF3E9570B}"/>
              </a:ext>
            </a:extLst>
          </p:cNvPr>
          <p:cNvSpPr txBox="1"/>
          <p:nvPr/>
        </p:nvSpPr>
        <p:spPr>
          <a:xfrm>
            <a:off x="388902" y="3788108"/>
            <a:ext cx="16104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2 PCH – 25 MW</a:t>
            </a: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6D2834CB-534E-89E2-EB93-A6D0A433B0FD}"/>
              </a:ext>
            </a:extLst>
          </p:cNvPr>
          <p:cNvSpPr>
            <a:spLocks noChangeAspect="1"/>
          </p:cNvSpPr>
          <p:nvPr/>
        </p:nvSpPr>
        <p:spPr>
          <a:xfrm>
            <a:off x="2218592" y="3804756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4" name="Conector angulado 174">
            <a:extLst>
              <a:ext uri="{FF2B5EF4-FFF2-40B4-BE49-F238E27FC236}">
                <a16:creationId xmlns:a16="http://schemas.microsoft.com/office/drawing/2014/main" id="{032110D2-F7E2-AB18-7BA9-842FEE8BA575}"/>
              </a:ext>
            </a:extLst>
          </p:cNvPr>
          <p:cNvCxnSpPr>
            <a:cxnSpLocks/>
            <a:stCxn id="203" idx="4"/>
            <a:endCxn id="202" idx="3"/>
          </p:cNvCxnSpPr>
          <p:nvPr/>
        </p:nvCxnSpPr>
        <p:spPr>
          <a:xfrm rot="5400000">
            <a:off x="2071574" y="3845964"/>
            <a:ext cx="131490" cy="276018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7A3BD5F4-FB8C-B0BB-E60D-8105CD69D032}"/>
              </a:ext>
            </a:extLst>
          </p:cNvPr>
          <p:cNvSpPr txBox="1"/>
          <p:nvPr/>
        </p:nvSpPr>
        <p:spPr>
          <a:xfrm>
            <a:off x="3332239" y="6481900"/>
            <a:ext cx="407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Montserrat" pitchFamily="2" charset="77"/>
              </a:rPr>
              <a:t>Fonte: elaboração própria com dados ANEEL, 2026</a:t>
            </a:r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DED15F4A-3A9A-E338-380D-279D3BC2A0AC}"/>
              </a:ext>
            </a:extLst>
          </p:cNvPr>
          <p:cNvSpPr>
            <a:spLocks noChangeAspect="1"/>
          </p:cNvSpPr>
          <p:nvPr/>
        </p:nvSpPr>
        <p:spPr>
          <a:xfrm>
            <a:off x="5097102" y="3009692"/>
            <a:ext cx="113472" cy="11347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44B8B5F0-D484-8B36-019A-5CFFE046A79A}"/>
              </a:ext>
            </a:extLst>
          </p:cNvPr>
          <p:cNvSpPr txBox="1"/>
          <p:nvPr/>
        </p:nvSpPr>
        <p:spPr>
          <a:xfrm>
            <a:off x="5779858" y="2828523"/>
            <a:ext cx="18405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157E4E"/>
                </a:solidFill>
                <a:latin typeface="Montserrat" pitchFamily="2" charset="77"/>
              </a:rPr>
              <a:t> 1 PCH – 12 MW</a:t>
            </a:r>
          </a:p>
        </p:txBody>
      </p:sp>
      <p:cxnSp>
        <p:nvCxnSpPr>
          <p:cNvPr id="208" name="Conector angulado 162">
            <a:extLst>
              <a:ext uri="{FF2B5EF4-FFF2-40B4-BE49-F238E27FC236}">
                <a16:creationId xmlns:a16="http://schemas.microsoft.com/office/drawing/2014/main" id="{50497E31-83A7-6EAB-C1AB-B4372AC7D0DE}"/>
              </a:ext>
            </a:extLst>
          </p:cNvPr>
          <p:cNvCxnSpPr>
            <a:cxnSpLocks/>
            <a:stCxn id="206" idx="6"/>
            <a:endCxn id="207" idx="1"/>
          </p:cNvCxnSpPr>
          <p:nvPr/>
        </p:nvCxnSpPr>
        <p:spPr>
          <a:xfrm flipV="1">
            <a:off x="5210574" y="2982412"/>
            <a:ext cx="569284" cy="8401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787376F9-A21C-6DF3-D789-10C6A66C1DF3}"/>
              </a:ext>
            </a:extLst>
          </p:cNvPr>
          <p:cNvCxnSpPr>
            <a:cxnSpLocks/>
            <a:stCxn id="200" idx="0"/>
            <a:endCxn id="191" idx="3"/>
          </p:cNvCxnSpPr>
          <p:nvPr/>
        </p:nvCxnSpPr>
        <p:spPr>
          <a:xfrm flipH="1" flipV="1">
            <a:off x="3574664" y="2358970"/>
            <a:ext cx="207032" cy="5925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Conector reto 209">
            <a:extLst>
              <a:ext uri="{FF2B5EF4-FFF2-40B4-BE49-F238E27FC236}">
                <a16:creationId xmlns:a16="http://schemas.microsoft.com/office/drawing/2014/main" id="{D7F0DED9-B635-FC9F-3A6E-75E94ACC4648}"/>
              </a:ext>
            </a:extLst>
          </p:cNvPr>
          <p:cNvCxnSpPr>
            <a:cxnSpLocks/>
            <a:stCxn id="152" idx="6"/>
            <a:endCxn id="200" idx="2"/>
          </p:cNvCxnSpPr>
          <p:nvPr/>
        </p:nvCxnSpPr>
        <p:spPr>
          <a:xfrm>
            <a:off x="2292818" y="2910138"/>
            <a:ext cx="1432142" cy="981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Conector reto 210">
            <a:extLst>
              <a:ext uri="{FF2B5EF4-FFF2-40B4-BE49-F238E27FC236}">
                <a16:creationId xmlns:a16="http://schemas.microsoft.com/office/drawing/2014/main" id="{B51CC4C6-B4A9-6126-B8AF-E5A6F373577A}"/>
              </a:ext>
            </a:extLst>
          </p:cNvPr>
          <p:cNvCxnSpPr>
            <a:cxnSpLocks/>
            <a:stCxn id="200" idx="4"/>
            <a:endCxn id="179" idx="3"/>
          </p:cNvCxnSpPr>
          <p:nvPr/>
        </p:nvCxnSpPr>
        <p:spPr>
          <a:xfrm flipV="1">
            <a:off x="3781696" y="3063727"/>
            <a:ext cx="727841" cy="12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Conector reto 211">
            <a:extLst>
              <a:ext uri="{FF2B5EF4-FFF2-40B4-BE49-F238E27FC236}">
                <a16:creationId xmlns:a16="http://schemas.microsoft.com/office/drawing/2014/main" id="{FD3468FE-2D10-3D47-C5A8-8D2A9232D688}"/>
              </a:ext>
            </a:extLst>
          </p:cNvPr>
          <p:cNvCxnSpPr>
            <a:cxnSpLocks/>
            <a:stCxn id="200" idx="5"/>
            <a:endCxn id="186" idx="0"/>
          </p:cNvCxnSpPr>
          <p:nvPr/>
        </p:nvCxnSpPr>
        <p:spPr>
          <a:xfrm>
            <a:off x="3821814" y="3048388"/>
            <a:ext cx="210697" cy="4179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82428A29-138C-266B-F17B-979275EB9674}"/>
              </a:ext>
            </a:extLst>
          </p:cNvPr>
          <p:cNvCxnSpPr>
            <a:cxnSpLocks/>
            <a:stCxn id="179" idx="6"/>
            <a:endCxn id="206" idx="2"/>
          </p:cNvCxnSpPr>
          <p:nvPr/>
        </p:nvCxnSpPr>
        <p:spPr>
          <a:xfrm>
            <a:off x="4606391" y="3023609"/>
            <a:ext cx="490711" cy="428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Conector reto 213">
            <a:extLst>
              <a:ext uri="{FF2B5EF4-FFF2-40B4-BE49-F238E27FC236}">
                <a16:creationId xmlns:a16="http://schemas.microsoft.com/office/drawing/2014/main" id="{8CE7F381-5F69-FED1-5D75-3D6FA0FFCE2D}"/>
              </a:ext>
            </a:extLst>
          </p:cNvPr>
          <p:cNvCxnSpPr>
            <a:cxnSpLocks/>
            <a:stCxn id="186" idx="5"/>
            <a:endCxn id="146" idx="2"/>
          </p:cNvCxnSpPr>
          <p:nvPr/>
        </p:nvCxnSpPr>
        <p:spPr>
          <a:xfrm>
            <a:off x="4072629" y="3563209"/>
            <a:ext cx="759250" cy="4923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Conector reto 214">
            <a:extLst>
              <a:ext uri="{FF2B5EF4-FFF2-40B4-BE49-F238E27FC236}">
                <a16:creationId xmlns:a16="http://schemas.microsoft.com/office/drawing/2014/main" id="{E8F3D6E6-4EDB-8912-0A68-9A928BA3FF74}"/>
              </a:ext>
            </a:extLst>
          </p:cNvPr>
          <p:cNvCxnSpPr>
            <a:cxnSpLocks/>
            <a:stCxn id="146" idx="7"/>
            <a:endCxn id="188" idx="2"/>
          </p:cNvCxnSpPr>
          <p:nvPr/>
        </p:nvCxnSpPr>
        <p:spPr>
          <a:xfrm flipV="1">
            <a:off x="4928733" y="3676028"/>
            <a:ext cx="485869" cy="3394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Conector reto 215">
            <a:extLst>
              <a:ext uri="{FF2B5EF4-FFF2-40B4-BE49-F238E27FC236}">
                <a16:creationId xmlns:a16="http://schemas.microsoft.com/office/drawing/2014/main" id="{3033FA51-88F3-18D5-9C11-F9F68C946A24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V="1">
            <a:off x="5471338" y="3567342"/>
            <a:ext cx="0" cy="519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Conector reto 216">
            <a:extLst>
              <a:ext uri="{FF2B5EF4-FFF2-40B4-BE49-F238E27FC236}">
                <a16:creationId xmlns:a16="http://schemas.microsoft.com/office/drawing/2014/main" id="{50B4CF60-A821-712A-1B2B-716A9E945B4F}"/>
              </a:ext>
            </a:extLst>
          </p:cNvPr>
          <p:cNvCxnSpPr>
            <a:cxnSpLocks/>
            <a:stCxn id="155" idx="0"/>
            <a:endCxn id="186" idx="4"/>
          </p:cNvCxnSpPr>
          <p:nvPr/>
        </p:nvCxnSpPr>
        <p:spPr>
          <a:xfrm flipV="1">
            <a:off x="3066338" y="3579827"/>
            <a:ext cx="966173" cy="65308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Conector reto 217">
            <a:extLst>
              <a:ext uri="{FF2B5EF4-FFF2-40B4-BE49-F238E27FC236}">
                <a16:creationId xmlns:a16="http://schemas.microsoft.com/office/drawing/2014/main" id="{559DDDBC-DDBF-D03D-7560-40D335FEFCD9}"/>
              </a:ext>
            </a:extLst>
          </p:cNvPr>
          <p:cNvCxnSpPr>
            <a:cxnSpLocks/>
            <a:stCxn id="161" idx="0"/>
            <a:endCxn id="146" idx="4"/>
          </p:cNvCxnSpPr>
          <p:nvPr/>
        </p:nvCxnSpPr>
        <p:spPr>
          <a:xfrm flipV="1">
            <a:off x="4450438" y="4112314"/>
            <a:ext cx="438177" cy="65621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Conector reto 218">
            <a:extLst>
              <a:ext uri="{FF2B5EF4-FFF2-40B4-BE49-F238E27FC236}">
                <a16:creationId xmlns:a16="http://schemas.microsoft.com/office/drawing/2014/main" id="{1E1A0731-847F-959B-3034-CF527381145C}"/>
              </a:ext>
            </a:extLst>
          </p:cNvPr>
          <p:cNvCxnSpPr>
            <a:cxnSpLocks/>
            <a:stCxn id="155" idx="1"/>
            <a:endCxn id="203" idx="5"/>
          </p:cNvCxnSpPr>
          <p:nvPr/>
        </p:nvCxnSpPr>
        <p:spPr>
          <a:xfrm flipH="1" flipV="1">
            <a:off x="2315446" y="3901610"/>
            <a:ext cx="710774" cy="347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B188F242-F0DB-FC91-8E61-CB8320F39277}"/>
              </a:ext>
            </a:extLst>
          </p:cNvPr>
          <p:cNvCxnSpPr>
            <a:cxnSpLocks/>
            <a:stCxn id="161" idx="2"/>
            <a:endCxn id="176" idx="4"/>
          </p:cNvCxnSpPr>
          <p:nvPr/>
        </p:nvCxnSpPr>
        <p:spPr>
          <a:xfrm flipH="1" flipV="1">
            <a:off x="3602223" y="4634323"/>
            <a:ext cx="791479" cy="1909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Conector reto 220">
            <a:extLst>
              <a:ext uri="{FF2B5EF4-FFF2-40B4-BE49-F238E27FC236}">
                <a16:creationId xmlns:a16="http://schemas.microsoft.com/office/drawing/2014/main" id="{1114B3E0-47A9-B934-9AFC-6BC6E83E8B87}"/>
              </a:ext>
            </a:extLst>
          </p:cNvPr>
          <p:cNvCxnSpPr>
            <a:cxnSpLocks/>
            <a:stCxn id="161" idx="6"/>
            <a:endCxn id="149" idx="1"/>
          </p:cNvCxnSpPr>
          <p:nvPr/>
        </p:nvCxnSpPr>
        <p:spPr>
          <a:xfrm>
            <a:off x="4507174" y="4825260"/>
            <a:ext cx="279791" cy="913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A6B7BD8D-B7DD-A905-0550-796890864BD3}"/>
              </a:ext>
            </a:extLst>
          </p:cNvPr>
          <p:cNvCxnSpPr>
            <a:cxnSpLocks/>
            <a:stCxn id="149" idx="4"/>
            <a:endCxn id="173" idx="0"/>
          </p:cNvCxnSpPr>
          <p:nvPr/>
        </p:nvCxnSpPr>
        <p:spPr>
          <a:xfrm flipH="1">
            <a:off x="4663127" y="5013420"/>
            <a:ext cx="163956" cy="13310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onector reto 222">
            <a:extLst>
              <a:ext uri="{FF2B5EF4-FFF2-40B4-BE49-F238E27FC236}">
                <a16:creationId xmlns:a16="http://schemas.microsoft.com/office/drawing/2014/main" id="{5909E838-901C-C692-61D3-609F3B627138}"/>
              </a:ext>
            </a:extLst>
          </p:cNvPr>
          <p:cNvCxnSpPr>
            <a:cxnSpLocks/>
            <a:stCxn id="161" idx="3"/>
            <a:endCxn id="182" idx="7"/>
          </p:cNvCxnSpPr>
          <p:nvPr/>
        </p:nvCxnSpPr>
        <p:spPr>
          <a:xfrm flipH="1">
            <a:off x="3959157" y="4865378"/>
            <a:ext cx="451163" cy="31958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96B02F1A-7F9B-4628-C004-64BED6686A00}"/>
              </a:ext>
            </a:extLst>
          </p:cNvPr>
          <p:cNvCxnSpPr>
            <a:cxnSpLocks/>
            <a:stCxn id="158" idx="6"/>
            <a:endCxn id="182" idx="2"/>
          </p:cNvCxnSpPr>
          <p:nvPr/>
        </p:nvCxnSpPr>
        <p:spPr>
          <a:xfrm>
            <a:off x="3261241" y="5181718"/>
            <a:ext cx="601062" cy="433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BAAD898D-0ED9-DAE6-C8B7-93B189E9EEC5}"/>
              </a:ext>
            </a:extLst>
          </p:cNvPr>
          <p:cNvCxnSpPr>
            <a:cxnSpLocks/>
            <a:stCxn id="164" idx="7"/>
            <a:endCxn id="182" idx="3"/>
          </p:cNvCxnSpPr>
          <p:nvPr/>
        </p:nvCxnSpPr>
        <p:spPr>
          <a:xfrm flipV="1">
            <a:off x="3520176" y="5265203"/>
            <a:ext cx="358745" cy="1810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Conector reto 225">
            <a:extLst>
              <a:ext uri="{FF2B5EF4-FFF2-40B4-BE49-F238E27FC236}">
                <a16:creationId xmlns:a16="http://schemas.microsoft.com/office/drawing/2014/main" id="{60A7CD00-B7F0-0576-F86D-1DF8883A09F5}"/>
              </a:ext>
            </a:extLst>
          </p:cNvPr>
          <p:cNvCxnSpPr>
            <a:cxnSpLocks/>
            <a:stCxn id="164" idx="5"/>
            <a:endCxn id="170" idx="0"/>
          </p:cNvCxnSpPr>
          <p:nvPr/>
        </p:nvCxnSpPr>
        <p:spPr>
          <a:xfrm>
            <a:off x="3520176" y="5526453"/>
            <a:ext cx="166486" cy="2350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9A29464D-00E6-7262-7244-4B616760EF92}"/>
              </a:ext>
            </a:extLst>
          </p:cNvPr>
          <p:cNvCxnSpPr>
            <a:cxnSpLocks/>
            <a:stCxn id="167" idx="7"/>
            <a:endCxn id="170" idx="3"/>
          </p:cNvCxnSpPr>
          <p:nvPr/>
        </p:nvCxnSpPr>
        <p:spPr>
          <a:xfrm flipV="1">
            <a:off x="3233999" y="5858358"/>
            <a:ext cx="412545" cy="30039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3C499AED-FEB2-AC21-E09E-0AB1377C483B}"/>
              </a:ext>
            </a:extLst>
          </p:cNvPr>
          <p:cNvSpPr txBox="1"/>
          <p:nvPr/>
        </p:nvSpPr>
        <p:spPr>
          <a:xfrm>
            <a:off x="692307" y="220935"/>
            <a:ext cx="96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2. PLANEJAMENTO DA CONSTRUÇÃO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E7289-FB9B-D510-28B8-F9B873D7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elular com publicação numa rede social&#10;&#10;O conteúdo gerado por IA pode estar incorreto.">
            <a:extLst>
              <a:ext uri="{FF2B5EF4-FFF2-40B4-BE49-F238E27FC236}">
                <a16:creationId xmlns:a16="http://schemas.microsoft.com/office/drawing/2014/main" id="{F3ACE945-9A8E-B49B-5246-5895A6E1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01" y="1024110"/>
            <a:ext cx="6577791" cy="57443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79D31A-CEB0-7762-84FA-21B958220BB4}"/>
              </a:ext>
            </a:extLst>
          </p:cNvPr>
          <p:cNvSpPr txBox="1"/>
          <p:nvPr/>
        </p:nvSpPr>
        <p:spPr>
          <a:xfrm>
            <a:off x="692307" y="220935"/>
            <a:ext cx="96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2. PLANEJAMENTO DA CONSTRUÇÃO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7DCFB4EE-8866-EFE8-F8D3-988D64365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83" y="5746849"/>
            <a:ext cx="921216" cy="9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C81F-E6CB-39C7-AF54-CC07D274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FDC02E-4236-4877-3AA7-330FC67E36C5}"/>
              </a:ext>
            </a:extLst>
          </p:cNvPr>
          <p:cNvSpPr txBox="1"/>
          <p:nvPr/>
        </p:nvSpPr>
        <p:spPr>
          <a:xfrm>
            <a:off x="692307" y="220935"/>
            <a:ext cx="96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43147"/>
                </a:solidFill>
                <a:latin typeface="Montserrat" pitchFamily="2" charset="77"/>
                <a:cs typeface="Arial" pitchFamily="34" charset="0"/>
              </a:rPr>
              <a:t>2. PLANEJAMENTO DA CONSTRUÇÃO</a:t>
            </a:r>
            <a:endParaRPr lang="pt-BR" sz="2400" b="1" dirty="0">
              <a:solidFill>
                <a:srgbClr val="143147"/>
              </a:solidFill>
              <a:latin typeface="Montserrat" pitchFamily="2" charset="77"/>
              <a:cs typeface="Arial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165FB6-9247-3C49-BA54-FC466F65C243}"/>
              </a:ext>
            </a:extLst>
          </p:cNvPr>
          <p:cNvSpPr txBox="1"/>
          <p:nvPr/>
        </p:nvSpPr>
        <p:spPr>
          <a:xfrm>
            <a:off x="885372" y="820224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143147"/>
                </a:solidFill>
                <a:latin typeface="Montserrat" pitchFamily="2" charset="77"/>
              </a:rPr>
              <a:t>Projetos no Paraná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59A83A7-79B8-E828-A406-CC20FF62AB47}"/>
              </a:ext>
            </a:extLst>
          </p:cNvPr>
          <p:cNvSpPr/>
          <p:nvPr/>
        </p:nvSpPr>
        <p:spPr>
          <a:xfrm>
            <a:off x="6861323" y="1398352"/>
            <a:ext cx="3962787" cy="246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0BD08E-F878-22F8-6E19-D716BC464924}"/>
              </a:ext>
            </a:extLst>
          </p:cNvPr>
          <p:cNvSpPr txBox="1"/>
          <p:nvPr/>
        </p:nvSpPr>
        <p:spPr>
          <a:xfrm>
            <a:off x="6944457" y="1509191"/>
            <a:ext cx="3891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ontserrat" pitchFamily="2" charset="77"/>
                <a:cs typeface="Arial" panose="020B0604020202020204" pitchFamily="34" charset="0"/>
              </a:rPr>
              <a:t>EM DESENVOLVIMENTO</a:t>
            </a:r>
          </a:p>
          <a:p>
            <a:endParaRPr lang="pt-BR" sz="800" b="1" dirty="0"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pt-BR" b="1" dirty="0">
                <a:latin typeface="Montserrat" pitchFamily="2" charset="77"/>
                <a:cs typeface="Arial" panose="020B0604020202020204" pitchFamily="34" charset="0"/>
              </a:rPr>
              <a:t>111 - 1.256 MW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39C816-F15A-F326-A7D6-EA63950D41BA}"/>
              </a:ext>
            </a:extLst>
          </p:cNvPr>
          <p:cNvSpPr txBox="1"/>
          <p:nvPr/>
        </p:nvSpPr>
        <p:spPr>
          <a:xfrm>
            <a:off x="6944457" y="2619715"/>
            <a:ext cx="3654209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b="1" dirty="0">
                <a:latin typeface="Montserrat" pitchFamily="2" charset="77"/>
                <a:cs typeface="Arial" panose="020B0604020202020204" pitchFamily="34" charset="0"/>
              </a:rPr>
              <a:t>14,9 bi       </a:t>
            </a:r>
            <a:r>
              <a:rPr lang="pt-BR" sz="1200" b="1" dirty="0">
                <a:latin typeface="Montserrat" pitchFamily="2" charset="77"/>
                <a:cs typeface="Arial" panose="020B0604020202020204" pitchFamily="34" charset="0"/>
              </a:rPr>
              <a:t>em investimentos</a:t>
            </a:r>
          </a:p>
          <a:p>
            <a:pPr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b="1" dirty="0">
                <a:latin typeface="Montserrat" pitchFamily="2" charset="77"/>
                <a:cs typeface="Arial" panose="020B0604020202020204" pitchFamily="34" charset="0"/>
              </a:rPr>
              <a:t>14,0 mil     </a:t>
            </a:r>
            <a:r>
              <a:rPr lang="pt-BR" sz="1200" b="1" dirty="0">
                <a:latin typeface="Montserrat" pitchFamily="2" charset="77"/>
                <a:cs typeface="Arial" panose="020B0604020202020204" pitchFamily="34" charset="0"/>
              </a:rPr>
              <a:t>empresas envolvidas</a:t>
            </a:r>
          </a:p>
          <a:p>
            <a:pPr marL="0" marR="0" lvl="0" indent="0" defTabSz="131647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latin typeface="Montserrat" pitchFamily="2" charset="77"/>
                <a:cs typeface="Arial" panose="020B0604020202020204" pitchFamily="34" charset="0"/>
              </a:rPr>
              <a:t>105,8 mil   </a:t>
            </a:r>
            <a:r>
              <a:rPr lang="pt-BR" sz="1200" b="1" dirty="0">
                <a:latin typeface="Montserrat" pitchFamily="2" charset="77"/>
                <a:cs typeface="Arial" panose="020B0604020202020204" pitchFamily="34" charset="0"/>
              </a:rPr>
              <a:t>EMPREGOS TOTAIS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5B1771E1-5260-2F3C-5F83-20F350F01268}"/>
              </a:ext>
            </a:extLst>
          </p:cNvPr>
          <p:cNvSpPr>
            <a:spLocks/>
          </p:cNvSpPr>
          <p:nvPr/>
        </p:nvSpPr>
        <p:spPr bwMode="auto">
          <a:xfrm>
            <a:off x="711140" y="2053305"/>
            <a:ext cx="4920554" cy="3353650"/>
          </a:xfrm>
          <a:custGeom>
            <a:avLst/>
            <a:gdLst/>
            <a:ahLst/>
            <a:cxnLst>
              <a:cxn ang="0">
                <a:pos x="203" y="839"/>
              </a:cxn>
              <a:cxn ang="0">
                <a:pos x="173" y="954"/>
              </a:cxn>
              <a:cxn ang="0">
                <a:pos x="290" y="1004"/>
              </a:cxn>
              <a:cxn ang="0">
                <a:pos x="246" y="1119"/>
              </a:cxn>
              <a:cxn ang="0">
                <a:pos x="266" y="1244"/>
              </a:cxn>
              <a:cxn ang="0">
                <a:pos x="206" y="1359"/>
              </a:cxn>
              <a:cxn ang="0">
                <a:pos x="241" y="1448"/>
              </a:cxn>
              <a:cxn ang="0">
                <a:pos x="94" y="1542"/>
              </a:cxn>
              <a:cxn ang="0">
                <a:pos x="0" y="1587"/>
              </a:cxn>
              <a:cxn ang="0">
                <a:pos x="0" y="1707"/>
              </a:cxn>
              <a:cxn ang="0">
                <a:pos x="94" y="1722"/>
              </a:cxn>
              <a:cxn ang="0">
                <a:pos x="236" y="1632"/>
              </a:cxn>
              <a:cxn ang="0">
                <a:pos x="384" y="1717"/>
              </a:cxn>
              <a:cxn ang="0">
                <a:pos x="399" y="1897"/>
              </a:cxn>
              <a:cxn ang="0">
                <a:pos x="455" y="2045"/>
              </a:cxn>
              <a:cxn ang="0">
                <a:pos x="718" y="2058"/>
              </a:cxn>
              <a:cxn ang="0">
                <a:pos x="1170" y="2150"/>
              </a:cxn>
              <a:cxn ang="0">
                <a:pos x="1590" y="2320"/>
              </a:cxn>
              <a:cxn ang="0">
                <a:pos x="1703" y="2255"/>
              </a:cxn>
              <a:cxn ang="0">
                <a:pos x="1693" y="2180"/>
              </a:cxn>
              <a:cxn ang="0">
                <a:pos x="1728" y="2080"/>
              </a:cxn>
              <a:cxn ang="0">
                <a:pos x="1885" y="2060"/>
              </a:cxn>
              <a:cxn ang="0">
                <a:pos x="2038" y="1977"/>
              </a:cxn>
              <a:cxn ang="0">
                <a:pos x="2254" y="1957"/>
              </a:cxn>
              <a:cxn ang="0">
                <a:pos x="2452" y="2045"/>
              </a:cxn>
              <a:cxn ang="0">
                <a:pos x="2622" y="2043"/>
              </a:cxn>
              <a:cxn ang="0">
                <a:pos x="2737" y="1956"/>
              </a:cxn>
              <a:cxn ang="0">
                <a:pos x="2919" y="1942"/>
              </a:cxn>
              <a:cxn ang="0">
                <a:pos x="2994" y="2017"/>
              </a:cxn>
              <a:cxn ang="0">
                <a:pos x="3140" y="1767"/>
              </a:cxn>
              <a:cxn ang="0">
                <a:pos x="3037" y="1722"/>
              </a:cxn>
              <a:cxn ang="0">
                <a:pos x="3013" y="1642"/>
              </a:cxn>
              <a:cxn ang="0">
                <a:pos x="3140" y="1642"/>
              </a:cxn>
              <a:cxn ang="0">
                <a:pos x="3184" y="1572"/>
              </a:cxn>
              <a:cxn ang="0">
                <a:pos x="3288" y="1524"/>
              </a:cxn>
              <a:cxn ang="0">
                <a:pos x="3216" y="1380"/>
              </a:cxn>
              <a:cxn ang="0">
                <a:pos x="3105" y="1446"/>
              </a:cxn>
              <a:cxn ang="0">
                <a:pos x="3072" y="1379"/>
              </a:cxn>
              <a:cxn ang="0">
                <a:pos x="3155" y="1269"/>
              </a:cxn>
              <a:cxn ang="0">
                <a:pos x="2862" y="1243"/>
              </a:cxn>
              <a:cxn ang="0">
                <a:pos x="2747" y="1179"/>
              </a:cxn>
              <a:cxn ang="0">
                <a:pos x="2805" y="1074"/>
              </a:cxn>
              <a:cxn ang="0">
                <a:pos x="2628" y="671"/>
              </a:cxn>
              <a:cxn ang="0">
                <a:pos x="2658" y="506"/>
              </a:cxn>
              <a:cxn ang="0">
                <a:pos x="2490" y="282"/>
              </a:cxn>
              <a:cxn ang="0">
                <a:pos x="1989" y="267"/>
              </a:cxn>
              <a:cxn ang="0">
                <a:pos x="1753" y="132"/>
              </a:cxn>
              <a:cxn ang="0">
                <a:pos x="1418" y="12"/>
              </a:cxn>
              <a:cxn ang="0">
                <a:pos x="1176" y="62"/>
              </a:cxn>
              <a:cxn ang="0">
                <a:pos x="988" y="0"/>
              </a:cxn>
              <a:cxn ang="0">
                <a:pos x="650" y="182"/>
              </a:cxn>
              <a:cxn ang="0">
                <a:pos x="533" y="412"/>
              </a:cxn>
              <a:cxn ang="0">
                <a:pos x="424" y="527"/>
              </a:cxn>
              <a:cxn ang="0">
                <a:pos x="369" y="718"/>
              </a:cxn>
              <a:cxn ang="0">
                <a:pos x="203" y="839"/>
              </a:cxn>
            </a:cxnLst>
            <a:rect l="0" t="0" r="r" b="b"/>
            <a:pathLst>
              <a:path w="3288" h="2320">
                <a:moveTo>
                  <a:pt x="203" y="839"/>
                </a:moveTo>
                <a:lnTo>
                  <a:pt x="173" y="954"/>
                </a:lnTo>
                <a:lnTo>
                  <a:pt x="290" y="1004"/>
                </a:lnTo>
                <a:lnTo>
                  <a:pt x="246" y="1119"/>
                </a:lnTo>
                <a:lnTo>
                  <a:pt x="266" y="1244"/>
                </a:lnTo>
                <a:lnTo>
                  <a:pt x="206" y="1359"/>
                </a:lnTo>
                <a:lnTo>
                  <a:pt x="241" y="1448"/>
                </a:lnTo>
                <a:lnTo>
                  <a:pt x="94" y="1542"/>
                </a:lnTo>
                <a:lnTo>
                  <a:pt x="0" y="1587"/>
                </a:lnTo>
                <a:lnTo>
                  <a:pt x="0" y="1707"/>
                </a:lnTo>
                <a:lnTo>
                  <a:pt x="94" y="1722"/>
                </a:lnTo>
                <a:lnTo>
                  <a:pt x="236" y="1632"/>
                </a:lnTo>
                <a:lnTo>
                  <a:pt x="384" y="1717"/>
                </a:lnTo>
                <a:lnTo>
                  <a:pt x="399" y="1897"/>
                </a:lnTo>
                <a:lnTo>
                  <a:pt x="455" y="2045"/>
                </a:lnTo>
                <a:lnTo>
                  <a:pt x="718" y="2058"/>
                </a:lnTo>
                <a:lnTo>
                  <a:pt x="1170" y="2150"/>
                </a:lnTo>
                <a:lnTo>
                  <a:pt x="1590" y="2320"/>
                </a:lnTo>
                <a:lnTo>
                  <a:pt x="1703" y="2255"/>
                </a:lnTo>
                <a:lnTo>
                  <a:pt x="1693" y="2180"/>
                </a:lnTo>
                <a:lnTo>
                  <a:pt x="1728" y="2080"/>
                </a:lnTo>
                <a:lnTo>
                  <a:pt x="1885" y="2060"/>
                </a:lnTo>
                <a:lnTo>
                  <a:pt x="2038" y="1977"/>
                </a:lnTo>
                <a:lnTo>
                  <a:pt x="2254" y="1957"/>
                </a:lnTo>
                <a:lnTo>
                  <a:pt x="2452" y="2045"/>
                </a:lnTo>
                <a:lnTo>
                  <a:pt x="2622" y="2043"/>
                </a:lnTo>
                <a:lnTo>
                  <a:pt x="2737" y="1956"/>
                </a:lnTo>
                <a:lnTo>
                  <a:pt x="2919" y="1942"/>
                </a:lnTo>
                <a:lnTo>
                  <a:pt x="2994" y="2017"/>
                </a:lnTo>
                <a:lnTo>
                  <a:pt x="3140" y="1767"/>
                </a:lnTo>
                <a:lnTo>
                  <a:pt x="3037" y="1722"/>
                </a:lnTo>
                <a:lnTo>
                  <a:pt x="3013" y="1642"/>
                </a:lnTo>
                <a:lnTo>
                  <a:pt x="3140" y="1642"/>
                </a:lnTo>
                <a:lnTo>
                  <a:pt x="3184" y="1572"/>
                </a:lnTo>
                <a:lnTo>
                  <a:pt x="3288" y="1524"/>
                </a:lnTo>
                <a:lnTo>
                  <a:pt x="3216" y="1380"/>
                </a:lnTo>
                <a:lnTo>
                  <a:pt x="3105" y="1446"/>
                </a:lnTo>
                <a:lnTo>
                  <a:pt x="3072" y="1379"/>
                </a:lnTo>
                <a:lnTo>
                  <a:pt x="3155" y="1269"/>
                </a:lnTo>
                <a:lnTo>
                  <a:pt x="2862" y="1243"/>
                </a:lnTo>
                <a:lnTo>
                  <a:pt x="2747" y="1179"/>
                </a:lnTo>
                <a:lnTo>
                  <a:pt x="2805" y="1074"/>
                </a:lnTo>
                <a:lnTo>
                  <a:pt x="2628" y="671"/>
                </a:lnTo>
                <a:lnTo>
                  <a:pt x="2658" y="506"/>
                </a:lnTo>
                <a:lnTo>
                  <a:pt x="2490" y="282"/>
                </a:lnTo>
                <a:lnTo>
                  <a:pt x="1989" y="267"/>
                </a:lnTo>
                <a:lnTo>
                  <a:pt x="1753" y="132"/>
                </a:lnTo>
                <a:lnTo>
                  <a:pt x="1418" y="12"/>
                </a:lnTo>
                <a:lnTo>
                  <a:pt x="1176" y="62"/>
                </a:lnTo>
                <a:lnTo>
                  <a:pt x="988" y="0"/>
                </a:lnTo>
                <a:lnTo>
                  <a:pt x="650" y="182"/>
                </a:lnTo>
                <a:lnTo>
                  <a:pt x="533" y="412"/>
                </a:lnTo>
                <a:lnTo>
                  <a:pt x="424" y="527"/>
                </a:lnTo>
                <a:lnTo>
                  <a:pt x="369" y="718"/>
                </a:lnTo>
                <a:lnTo>
                  <a:pt x="203" y="83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rgbClr val="157E4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E871EC-4D21-D3DD-2F6D-74AE75E8CCA0}"/>
              </a:ext>
            </a:extLst>
          </p:cNvPr>
          <p:cNvSpPr/>
          <p:nvPr/>
        </p:nvSpPr>
        <p:spPr>
          <a:xfrm>
            <a:off x="2612301" y="218229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C38102D-65E4-6812-C180-0C316604A959}"/>
              </a:ext>
            </a:extLst>
          </p:cNvPr>
          <p:cNvCxnSpPr>
            <a:cxnSpLocks/>
            <a:stCxn id="12" idx="4"/>
            <a:endCxn id="28" idx="0"/>
          </p:cNvCxnSpPr>
          <p:nvPr/>
        </p:nvCxnSpPr>
        <p:spPr>
          <a:xfrm flipH="1">
            <a:off x="2558961" y="2571101"/>
            <a:ext cx="83914" cy="4689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C06D432B-88F1-8136-4A81-2FD1960F392D}"/>
              </a:ext>
            </a:extLst>
          </p:cNvPr>
          <p:cNvSpPr/>
          <p:nvPr/>
        </p:nvSpPr>
        <p:spPr>
          <a:xfrm>
            <a:off x="2566581" y="231183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CDF6D07-15D7-A802-82D5-26C51643DD6E}"/>
              </a:ext>
            </a:extLst>
          </p:cNvPr>
          <p:cNvSpPr/>
          <p:nvPr/>
        </p:nvSpPr>
        <p:spPr>
          <a:xfrm>
            <a:off x="2558961" y="239565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890562B-1B78-C470-5AC5-A9A5983F2F5B}"/>
              </a:ext>
            </a:extLst>
          </p:cNvPr>
          <p:cNvSpPr/>
          <p:nvPr/>
        </p:nvSpPr>
        <p:spPr>
          <a:xfrm>
            <a:off x="2604681" y="249471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57EAF90-DC9D-6D1F-6F6C-525DE08C6ADD}"/>
              </a:ext>
            </a:extLst>
          </p:cNvPr>
          <p:cNvSpPr/>
          <p:nvPr/>
        </p:nvSpPr>
        <p:spPr>
          <a:xfrm>
            <a:off x="3774424" y="248863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1E1B9CC-AB55-14E0-5426-5B0A52009F0E}"/>
              </a:ext>
            </a:extLst>
          </p:cNvPr>
          <p:cNvSpPr/>
          <p:nvPr/>
        </p:nvSpPr>
        <p:spPr>
          <a:xfrm>
            <a:off x="3831689" y="250930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5EFC277-1285-E17E-BD3E-3D60D4ADDD2E}"/>
              </a:ext>
            </a:extLst>
          </p:cNvPr>
          <p:cNvSpPr/>
          <p:nvPr/>
        </p:nvSpPr>
        <p:spPr>
          <a:xfrm>
            <a:off x="3894709" y="256023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14CB6EF-2864-A994-2BC1-BB0081EAEBF0}"/>
              </a:ext>
            </a:extLst>
          </p:cNvPr>
          <p:cNvSpPr/>
          <p:nvPr/>
        </p:nvSpPr>
        <p:spPr>
          <a:xfrm>
            <a:off x="3717107" y="257872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655E647-EC65-7019-B2E8-DEB02D53B68E}"/>
              </a:ext>
            </a:extLst>
          </p:cNvPr>
          <p:cNvSpPr/>
          <p:nvPr/>
        </p:nvSpPr>
        <p:spPr>
          <a:xfrm>
            <a:off x="3734921" y="265432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BD4458F-35AD-B679-7414-234749BC3FF8}"/>
              </a:ext>
            </a:extLst>
          </p:cNvPr>
          <p:cNvSpPr/>
          <p:nvPr/>
        </p:nvSpPr>
        <p:spPr>
          <a:xfrm>
            <a:off x="3734921" y="271991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8F98D2A-5C49-A31F-4A98-FC5908A68297}"/>
              </a:ext>
            </a:extLst>
          </p:cNvPr>
          <p:cNvSpPr/>
          <p:nvPr/>
        </p:nvSpPr>
        <p:spPr>
          <a:xfrm>
            <a:off x="3755301" y="275811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5293F20-70EE-3C1F-1D30-FA47B97D4DDE}"/>
              </a:ext>
            </a:extLst>
          </p:cNvPr>
          <p:cNvSpPr/>
          <p:nvPr/>
        </p:nvSpPr>
        <p:spPr>
          <a:xfrm>
            <a:off x="3773115" y="280207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6BB8654-3B28-61F9-6246-B783AC74BF13}"/>
              </a:ext>
            </a:extLst>
          </p:cNvPr>
          <p:cNvSpPr/>
          <p:nvPr/>
        </p:nvSpPr>
        <p:spPr>
          <a:xfrm>
            <a:off x="3928457" y="263171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DEC8B10-BEF7-F308-183F-57369A18E7EA}"/>
              </a:ext>
            </a:extLst>
          </p:cNvPr>
          <p:cNvSpPr/>
          <p:nvPr/>
        </p:nvSpPr>
        <p:spPr>
          <a:xfrm>
            <a:off x="3940335" y="268957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2243A24-B6E1-7714-1C32-26B5EF67C011}"/>
              </a:ext>
            </a:extLst>
          </p:cNvPr>
          <p:cNvSpPr/>
          <p:nvPr/>
        </p:nvSpPr>
        <p:spPr>
          <a:xfrm>
            <a:off x="2165740" y="285993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7B65B30-7C33-C5C0-8ACF-1BFEB2E15314}"/>
              </a:ext>
            </a:extLst>
          </p:cNvPr>
          <p:cNvSpPr/>
          <p:nvPr/>
        </p:nvSpPr>
        <p:spPr>
          <a:xfrm>
            <a:off x="1926501" y="323111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A8B437D-E5A7-6B2F-7C9E-0E4DB30DD337}"/>
              </a:ext>
            </a:extLst>
          </p:cNvPr>
          <p:cNvSpPr/>
          <p:nvPr/>
        </p:nvSpPr>
        <p:spPr>
          <a:xfrm>
            <a:off x="2002889" y="328897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A07D7FA-1737-1B42-4EEE-C13065E9DD89}"/>
              </a:ext>
            </a:extLst>
          </p:cNvPr>
          <p:cNvSpPr/>
          <p:nvPr/>
        </p:nvSpPr>
        <p:spPr>
          <a:xfrm>
            <a:off x="1640751" y="337233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304A2DA-A145-229F-F4CF-99DE96B69B76}"/>
              </a:ext>
            </a:extLst>
          </p:cNvPr>
          <p:cNvSpPr/>
          <p:nvPr/>
        </p:nvSpPr>
        <p:spPr>
          <a:xfrm>
            <a:off x="1532801" y="351865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833409-C0E8-23E2-512E-29D960B7C542}"/>
              </a:ext>
            </a:extLst>
          </p:cNvPr>
          <p:cNvSpPr/>
          <p:nvPr/>
        </p:nvSpPr>
        <p:spPr>
          <a:xfrm>
            <a:off x="2520767" y="304005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17D75FE-9CEC-73D5-9894-03FF51192B3C}"/>
              </a:ext>
            </a:extLst>
          </p:cNvPr>
          <p:cNvSpPr/>
          <p:nvPr/>
        </p:nvSpPr>
        <p:spPr>
          <a:xfrm>
            <a:off x="2431550" y="315472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6FD916A0-68FA-3FE4-AD55-9A6DBAE7973A}"/>
              </a:ext>
            </a:extLst>
          </p:cNvPr>
          <p:cNvSpPr/>
          <p:nvPr/>
        </p:nvSpPr>
        <p:spPr>
          <a:xfrm>
            <a:off x="2650495" y="321259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D96EB96-33D8-0253-EEA5-3948B8C453E3}"/>
              </a:ext>
            </a:extLst>
          </p:cNvPr>
          <p:cNvSpPr/>
          <p:nvPr/>
        </p:nvSpPr>
        <p:spPr>
          <a:xfrm>
            <a:off x="2635349" y="344862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9DED0BD-FC96-451C-07DB-C91CBB85752B}"/>
              </a:ext>
            </a:extLst>
          </p:cNvPr>
          <p:cNvSpPr/>
          <p:nvPr/>
        </p:nvSpPr>
        <p:spPr>
          <a:xfrm>
            <a:off x="2673543" y="351550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7033EF4-A97B-5831-0B20-42ABD13CFD66}"/>
              </a:ext>
            </a:extLst>
          </p:cNvPr>
          <p:cNvSpPr/>
          <p:nvPr/>
        </p:nvSpPr>
        <p:spPr>
          <a:xfrm>
            <a:off x="2932500" y="337223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70DF8BE9-C14E-06B6-FFF3-38A9623244AE}"/>
              </a:ext>
            </a:extLst>
          </p:cNvPr>
          <p:cNvSpPr/>
          <p:nvPr/>
        </p:nvSpPr>
        <p:spPr>
          <a:xfrm>
            <a:off x="2952154" y="342900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C1E41F9-B894-3ECB-6B7B-CD4AE391CBAD}"/>
              </a:ext>
            </a:extLst>
          </p:cNvPr>
          <p:cNvSpPr/>
          <p:nvPr/>
        </p:nvSpPr>
        <p:spPr>
          <a:xfrm>
            <a:off x="3374489" y="315472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65BC6166-0D8E-17E9-ED0A-55CC86C66A20}"/>
              </a:ext>
            </a:extLst>
          </p:cNvPr>
          <p:cNvSpPr/>
          <p:nvPr/>
        </p:nvSpPr>
        <p:spPr>
          <a:xfrm>
            <a:off x="3133223" y="341682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AD24059-BD79-9976-F649-340154E77936}"/>
              </a:ext>
            </a:extLst>
          </p:cNvPr>
          <p:cNvSpPr/>
          <p:nvPr/>
        </p:nvSpPr>
        <p:spPr>
          <a:xfrm>
            <a:off x="3058135" y="339080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8ACB627-A442-8FAC-517D-3AA8C73C225B}"/>
              </a:ext>
            </a:extLst>
          </p:cNvPr>
          <p:cNvSpPr/>
          <p:nvPr/>
        </p:nvSpPr>
        <p:spPr>
          <a:xfrm>
            <a:off x="3475743" y="339830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BE6DE1F-1771-4469-35A6-9D17F24219AE}"/>
              </a:ext>
            </a:extLst>
          </p:cNvPr>
          <p:cNvSpPr/>
          <p:nvPr/>
        </p:nvSpPr>
        <p:spPr>
          <a:xfrm>
            <a:off x="3355286" y="364593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8436BE4-942F-612B-98A9-CEA64E820C29}"/>
              </a:ext>
            </a:extLst>
          </p:cNvPr>
          <p:cNvSpPr/>
          <p:nvPr/>
        </p:nvSpPr>
        <p:spPr>
          <a:xfrm>
            <a:off x="4122325" y="311644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002B303-ED94-726A-1E5F-DFF0FA99EBFA}"/>
              </a:ext>
            </a:extLst>
          </p:cNvPr>
          <p:cNvSpPr/>
          <p:nvPr/>
        </p:nvSpPr>
        <p:spPr>
          <a:xfrm>
            <a:off x="4306070" y="345502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FFF79D9-E950-652C-E57C-2A9697F33D5E}"/>
              </a:ext>
            </a:extLst>
          </p:cNvPr>
          <p:cNvSpPr/>
          <p:nvPr/>
        </p:nvSpPr>
        <p:spPr>
          <a:xfrm>
            <a:off x="4136110" y="339080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BF0F944-7957-1783-B300-1ED81D5D288C}"/>
              </a:ext>
            </a:extLst>
          </p:cNvPr>
          <p:cNvSpPr/>
          <p:nvPr/>
        </p:nvSpPr>
        <p:spPr>
          <a:xfrm>
            <a:off x="4111785" y="344862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C30FF835-74DA-E8A7-B09D-FE57421B08FA}"/>
              </a:ext>
            </a:extLst>
          </p:cNvPr>
          <p:cNvSpPr/>
          <p:nvPr/>
        </p:nvSpPr>
        <p:spPr>
          <a:xfrm>
            <a:off x="3869883" y="368492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5D7DFBA1-E5C9-9038-FA98-B7AF838743A5}"/>
              </a:ext>
            </a:extLst>
          </p:cNvPr>
          <p:cNvSpPr/>
          <p:nvPr/>
        </p:nvSpPr>
        <p:spPr>
          <a:xfrm>
            <a:off x="4962745" y="380418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FDBDBCE5-A7F4-98C9-4B85-AC2D8CF4BB9C}"/>
              </a:ext>
            </a:extLst>
          </p:cNvPr>
          <p:cNvSpPr/>
          <p:nvPr/>
        </p:nvSpPr>
        <p:spPr>
          <a:xfrm>
            <a:off x="4918676" y="381115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118656B-262E-F242-F322-B4F2DF9B73B9}"/>
              </a:ext>
            </a:extLst>
          </p:cNvPr>
          <p:cNvSpPr/>
          <p:nvPr/>
        </p:nvSpPr>
        <p:spPr>
          <a:xfrm>
            <a:off x="4608861" y="381115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FEFAB820-F861-F864-73D9-6751108579B2}"/>
              </a:ext>
            </a:extLst>
          </p:cNvPr>
          <p:cNvSpPr/>
          <p:nvPr/>
        </p:nvSpPr>
        <p:spPr>
          <a:xfrm>
            <a:off x="4532473" y="384237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E8D431F-6F3A-C287-BB00-EA955E6F5895}"/>
              </a:ext>
            </a:extLst>
          </p:cNvPr>
          <p:cNvSpPr/>
          <p:nvPr/>
        </p:nvSpPr>
        <p:spPr>
          <a:xfrm>
            <a:off x="4532473" y="388754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95090E84-13BC-2234-7A3D-EB563C0DD6D0}"/>
              </a:ext>
            </a:extLst>
          </p:cNvPr>
          <p:cNvSpPr/>
          <p:nvPr/>
        </p:nvSpPr>
        <p:spPr>
          <a:xfrm>
            <a:off x="4532473" y="394998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23A34601-C2BD-3288-A0E5-5F46BB392319}"/>
              </a:ext>
            </a:extLst>
          </p:cNvPr>
          <p:cNvSpPr/>
          <p:nvPr/>
        </p:nvSpPr>
        <p:spPr>
          <a:xfrm>
            <a:off x="4456085" y="402637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C606E1CA-3917-EBAE-BD22-C7E2FC604D24}"/>
              </a:ext>
            </a:extLst>
          </p:cNvPr>
          <p:cNvSpPr/>
          <p:nvPr/>
        </p:nvSpPr>
        <p:spPr>
          <a:xfrm>
            <a:off x="4435705" y="398221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C66CD06A-9734-5A54-419D-F5E9E9784BF5}"/>
              </a:ext>
            </a:extLst>
          </p:cNvPr>
          <p:cNvSpPr/>
          <p:nvPr/>
        </p:nvSpPr>
        <p:spPr>
          <a:xfrm>
            <a:off x="4369507" y="405860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C5D4776C-BACE-9577-0970-CD943C6749C0}"/>
              </a:ext>
            </a:extLst>
          </p:cNvPr>
          <p:cNvSpPr/>
          <p:nvPr/>
        </p:nvSpPr>
        <p:spPr>
          <a:xfrm>
            <a:off x="4369507" y="412919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3D2C6BB2-6189-D1B1-2E2E-921A8D3E8FA6}"/>
              </a:ext>
            </a:extLst>
          </p:cNvPr>
          <p:cNvSpPr/>
          <p:nvPr/>
        </p:nvSpPr>
        <p:spPr>
          <a:xfrm>
            <a:off x="4382458" y="423102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E670C162-3B58-F0FF-4270-CBFD2D1BE5C6}"/>
              </a:ext>
            </a:extLst>
          </p:cNvPr>
          <p:cNvSpPr/>
          <p:nvPr/>
        </p:nvSpPr>
        <p:spPr>
          <a:xfrm>
            <a:off x="3393480" y="417454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1D8829D2-A789-B54A-E06E-644302A28378}"/>
              </a:ext>
            </a:extLst>
          </p:cNvPr>
          <p:cNvSpPr/>
          <p:nvPr/>
        </p:nvSpPr>
        <p:spPr>
          <a:xfrm>
            <a:off x="2952154" y="387560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4ECA76EF-1FCB-06A0-55FE-9C2F61F7E9D2}"/>
              </a:ext>
            </a:extLst>
          </p:cNvPr>
          <p:cNvSpPr/>
          <p:nvPr/>
        </p:nvSpPr>
        <p:spPr>
          <a:xfrm>
            <a:off x="2165740" y="388754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7710F389-F96A-CC6F-015E-AF6E5390E96E}"/>
              </a:ext>
            </a:extLst>
          </p:cNvPr>
          <p:cNvSpPr/>
          <p:nvPr/>
        </p:nvSpPr>
        <p:spPr>
          <a:xfrm>
            <a:off x="1869257" y="395669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3343022B-F5A1-C892-D10B-504060040A82}"/>
              </a:ext>
            </a:extLst>
          </p:cNvPr>
          <p:cNvSpPr/>
          <p:nvPr/>
        </p:nvSpPr>
        <p:spPr>
          <a:xfrm>
            <a:off x="1142907" y="386185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91E5626A-2C53-69B3-0B62-76E8A1ED47AF}"/>
              </a:ext>
            </a:extLst>
          </p:cNvPr>
          <p:cNvSpPr/>
          <p:nvPr/>
        </p:nvSpPr>
        <p:spPr>
          <a:xfrm>
            <a:off x="1065569" y="396393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4CCFC9F1-B2E8-8CE9-EAB7-8DB6E042A4FB}"/>
              </a:ext>
            </a:extLst>
          </p:cNvPr>
          <p:cNvSpPr/>
          <p:nvPr/>
        </p:nvSpPr>
        <p:spPr>
          <a:xfrm>
            <a:off x="1152147" y="399608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9CA95855-8801-001A-524C-B87B351DE5B2}"/>
              </a:ext>
            </a:extLst>
          </p:cNvPr>
          <p:cNvSpPr/>
          <p:nvPr/>
        </p:nvSpPr>
        <p:spPr>
          <a:xfrm>
            <a:off x="1602557" y="416316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F090397-3903-8F49-FC4E-433571C8BFF3}"/>
              </a:ext>
            </a:extLst>
          </p:cNvPr>
          <p:cNvSpPr/>
          <p:nvPr/>
        </p:nvSpPr>
        <p:spPr>
          <a:xfrm>
            <a:off x="1570995" y="425541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87D8E98A-4BD6-CA9D-48E8-0AFF92F566C6}"/>
              </a:ext>
            </a:extLst>
          </p:cNvPr>
          <p:cNvSpPr/>
          <p:nvPr/>
        </p:nvSpPr>
        <p:spPr>
          <a:xfrm>
            <a:off x="1532801" y="433180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86FB0BA6-4992-A50F-98EE-C6DA43A8D512}"/>
              </a:ext>
            </a:extLst>
          </p:cNvPr>
          <p:cNvSpPr/>
          <p:nvPr/>
        </p:nvSpPr>
        <p:spPr>
          <a:xfrm>
            <a:off x="1532801" y="438963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8CFAC41C-0EC4-DD14-CFAC-54FA7E1D2430}"/>
              </a:ext>
            </a:extLst>
          </p:cNvPr>
          <p:cNvSpPr/>
          <p:nvPr/>
        </p:nvSpPr>
        <p:spPr>
          <a:xfrm>
            <a:off x="1869257" y="460543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71A9E2E6-5C18-AE70-9609-1933F23F73AF}"/>
              </a:ext>
            </a:extLst>
          </p:cNvPr>
          <p:cNvSpPr/>
          <p:nvPr/>
        </p:nvSpPr>
        <p:spPr>
          <a:xfrm>
            <a:off x="2794390" y="456687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3F00F339-0AA0-0331-811D-043DF3891C93}"/>
              </a:ext>
            </a:extLst>
          </p:cNvPr>
          <p:cNvSpPr/>
          <p:nvPr/>
        </p:nvSpPr>
        <p:spPr>
          <a:xfrm>
            <a:off x="2431550" y="448413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3D6206BD-E19A-221E-CB6D-A6B856C8A070}"/>
              </a:ext>
            </a:extLst>
          </p:cNvPr>
          <p:cNvSpPr/>
          <p:nvPr/>
        </p:nvSpPr>
        <p:spPr>
          <a:xfrm>
            <a:off x="1907451" y="471140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0F1E7C27-D2FF-3745-1FB3-CC1DA9710131}"/>
              </a:ext>
            </a:extLst>
          </p:cNvPr>
          <p:cNvSpPr/>
          <p:nvPr/>
        </p:nvSpPr>
        <p:spPr>
          <a:xfrm>
            <a:off x="1952472" y="468235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E6F4AEDA-BBCE-5F96-5923-4F8BFA9909B1}"/>
              </a:ext>
            </a:extLst>
          </p:cNvPr>
          <p:cNvSpPr/>
          <p:nvPr/>
        </p:nvSpPr>
        <p:spPr>
          <a:xfrm>
            <a:off x="1456413" y="479868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66FA38F2-7748-647D-6DB8-CA4544826C74}"/>
              </a:ext>
            </a:extLst>
          </p:cNvPr>
          <p:cNvSpPr/>
          <p:nvPr/>
        </p:nvSpPr>
        <p:spPr>
          <a:xfrm>
            <a:off x="1491467" y="483687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647BF74-AF63-FA1F-6FCC-EBDD6FE4B824}"/>
              </a:ext>
            </a:extLst>
          </p:cNvPr>
          <p:cNvSpPr/>
          <p:nvPr/>
        </p:nvSpPr>
        <p:spPr>
          <a:xfrm>
            <a:off x="2002889" y="478779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D3E43A4D-CD1B-1EB5-57BD-4555C1A6E147}"/>
              </a:ext>
            </a:extLst>
          </p:cNvPr>
          <p:cNvSpPr/>
          <p:nvPr/>
        </p:nvSpPr>
        <p:spPr>
          <a:xfrm>
            <a:off x="1983397" y="483175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EDCFACEF-9BFF-29DC-7064-7E1B0DD09C41}"/>
              </a:ext>
            </a:extLst>
          </p:cNvPr>
          <p:cNvSpPr/>
          <p:nvPr/>
        </p:nvSpPr>
        <p:spPr>
          <a:xfrm>
            <a:off x="2165740" y="495584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530EFAF7-3227-2329-EEA6-EFC2B534C4BC}"/>
              </a:ext>
            </a:extLst>
          </p:cNvPr>
          <p:cNvSpPr/>
          <p:nvPr/>
        </p:nvSpPr>
        <p:spPr>
          <a:xfrm>
            <a:off x="2650053" y="466662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1242A05B-3359-ACDF-E983-20D31FC8FBD4}"/>
              </a:ext>
            </a:extLst>
          </p:cNvPr>
          <p:cNvSpPr/>
          <p:nvPr/>
        </p:nvSpPr>
        <p:spPr>
          <a:xfrm>
            <a:off x="2597155" y="4690452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0CE4357B-77E7-8CC4-4434-2B88BF934917}"/>
              </a:ext>
            </a:extLst>
          </p:cNvPr>
          <p:cNvSpPr/>
          <p:nvPr/>
        </p:nvSpPr>
        <p:spPr>
          <a:xfrm>
            <a:off x="2650053" y="473160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E50EA7B9-5FEC-6D1C-7466-70049B395105}"/>
              </a:ext>
            </a:extLst>
          </p:cNvPr>
          <p:cNvSpPr/>
          <p:nvPr/>
        </p:nvSpPr>
        <p:spPr>
          <a:xfrm>
            <a:off x="2856112" y="474960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5F901E59-77C1-0CBB-ED5B-180C8A3D17E2}"/>
              </a:ext>
            </a:extLst>
          </p:cNvPr>
          <p:cNvSpPr/>
          <p:nvPr/>
        </p:nvSpPr>
        <p:spPr>
          <a:xfrm>
            <a:off x="2821410" y="478779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C4A12476-4D56-C423-9632-898745CD2A15}"/>
              </a:ext>
            </a:extLst>
          </p:cNvPr>
          <p:cNvSpPr/>
          <p:nvPr/>
        </p:nvSpPr>
        <p:spPr>
          <a:xfrm>
            <a:off x="2556649" y="487945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9ABDD928-83AC-8AA4-6D7A-0086CB381FAE}"/>
              </a:ext>
            </a:extLst>
          </p:cNvPr>
          <p:cNvSpPr/>
          <p:nvPr/>
        </p:nvSpPr>
        <p:spPr>
          <a:xfrm>
            <a:off x="2566487" y="495401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C7D183AF-1ED2-D67E-31DF-56EE0B3D066D}"/>
              </a:ext>
            </a:extLst>
          </p:cNvPr>
          <p:cNvSpPr/>
          <p:nvPr/>
        </p:nvSpPr>
        <p:spPr>
          <a:xfrm>
            <a:off x="2242128" y="503223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30C68CD8-7BBB-C6DB-0513-A58D9C002B6A}"/>
              </a:ext>
            </a:extLst>
          </p:cNvPr>
          <p:cNvSpPr/>
          <p:nvPr/>
        </p:nvSpPr>
        <p:spPr>
          <a:xfrm>
            <a:off x="2290101" y="503223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A04B2969-D086-E724-72A3-162977D85542}"/>
              </a:ext>
            </a:extLst>
          </p:cNvPr>
          <p:cNvSpPr/>
          <p:nvPr/>
        </p:nvSpPr>
        <p:spPr>
          <a:xfrm>
            <a:off x="2354720" y="507966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288637D8-5FE8-2F73-9D61-FD47CDA09A45}"/>
              </a:ext>
            </a:extLst>
          </p:cNvPr>
          <p:cNvSpPr/>
          <p:nvPr/>
        </p:nvSpPr>
        <p:spPr>
          <a:xfrm>
            <a:off x="2393356" y="511776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4BB4239A-D998-76E4-9AA8-D0224E347F4C}"/>
              </a:ext>
            </a:extLst>
          </p:cNvPr>
          <p:cNvSpPr/>
          <p:nvPr/>
        </p:nvSpPr>
        <p:spPr>
          <a:xfrm>
            <a:off x="2738859" y="5004137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F8375F26-16E4-67AD-1158-585BC27D87AF}"/>
              </a:ext>
            </a:extLst>
          </p:cNvPr>
          <p:cNvSpPr/>
          <p:nvPr/>
        </p:nvSpPr>
        <p:spPr>
          <a:xfrm>
            <a:off x="2670789" y="5032231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458EE09D-F722-71B1-9723-48C2FA59E65B}"/>
              </a:ext>
            </a:extLst>
          </p:cNvPr>
          <p:cNvSpPr/>
          <p:nvPr/>
        </p:nvSpPr>
        <p:spPr>
          <a:xfrm>
            <a:off x="2558519" y="513205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ABBB5D1C-3AB9-1862-C6A4-A6D07C2F8602}"/>
              </a:ext>
            </a:extLst>
          </p:cNvPr>
          <p:cNvSpPr/>
          <p:nvPr/>
        </p:nvSpPr>
        <p:spPr>
          <a:xfrm>
            <a:off x="2596713" y="515110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17EF7509-5729-2EF8-281F-C8A9A58CE53A}"/>
              </a:ext>
            </a:extLst>
          </p:cNvPr>
          <p:cNvSpPr/>
          <p:nvPr/>
        </p:nvSpPr>
        <p:spPr>
          <a:xfrm>
            <a:off x="2673543" y="520349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17514900-AAE5-2102-8008-07B9BAC48FA3}"/>
              </a:ext>
            </a:extLst>
          </p:cNvPr>
          <p:cNvSpPr/>
          <p:nvPr/>
        </p:nvSpPr>
        <p:spPr>
          <a:xfrm>
            <a:off x="2794390" y="523780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357B111A-180A-9C37-9910-286275E7FDAE}"/>
              </a:ext>
            </a:extLst>
          </p:cNvPr>
          <p:cNvSpPr/>
          <p:nvPr/>
        </p:nvSpPr>
        <p:spPr>
          <a:xfrm>
            <a:off x="2793192" y="5093956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1B12D717-7BA2-3EBA-0C04-69DB42E942BE}"/>
              </a:ext>
            </a:extLst>
          </p:cNvPr>
          <p:cNvSpPr/>
          <p:nvPr/>
        </p:nvSpPr>
        <p:spPr>
          <a:xfrm>
            <a:off x="2874568" y="5079245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5E532FE6-FB65-EAF5-F3FA-BE16A96EF942}"/>
              </a:ext>
            </a:extLst>
          </p:cNvPr>
          <p:cNvSpPr/>
          <p:nvPr/>
        </p:nvSpPr>
        <p:spPr>
          <a:xfrm>
            <a:off x="2902633" y="5117439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601C60D5-2DA9-FA8E-A03F-4FF6191DC5AF}"/>
              </a:ext>
            </a:extLst>
          </p:cNvPr>
          <p:cNvSpPr/>
          <p:nvPr/>
        </p:nvSpPr>
        <p:spPr>
          <a:xfrm>
            <a:off x="3247061" y="468235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02163CA2-DE9E-237A-8C57-A1639C7EFD35}"/>
              </a:ext>
            </a:extLst>
          </p:cNvPr>
          <p:cNvSpPr/>
          <p:nvPr/>
        </p:nvSpPr>
        <p:spPr>
          <a:xfrm>
            <a:off x="3179744" y="4720263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348BA80F-6660-5077-693B-6B54D39CD471}"/>
              </a:ext>
            </a:extLst>
          </p:cNvPr>
          <p:cNvSpPr/>
          <p:nvPr/>
        </p:nvSpPr>
        <p:spPr>
          <a:xfrm>
            <a:off x="3107327" y="4749600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AB49893A-92E7-43CA-F324-2EC637CA806A}"/>
              </a:ext>
            </a:extLst>
          </p:cNvPr>
          <p:cNvSpPr/>
          <p:nvPr/>
        </p:nvSpPr>
        <p:spPr>
          <a:xfrm>
            <a:off x="3094733" y="4825988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E7F0EF97-C9FA-80DC-A5D7-93C6780A58D1}"/>
              </a:ext>
            </a:extLst>
          </p:cNvPr>
          <p:cNvSpPr/>
          <p:nvPr/>
        </p:nvSpPr>
        <p:spPr>
          <a:xfrm>
            <a:off x="3247554" y="4893074"/>
            <a:ext cx="76388" cy="76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A74D9703-5E3F-0AAC-EC06-30EAD31EC640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2597155" y="2472041"/>
            <a:ext cx="18713" cy="3385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792198AA-4BE4-939B-F7CD-0D33EE2FAD80}"/>
              </a:ext>
            </a:extLst>
          </p:cNvPr>
          <p:cNvCxnSpPr>
            <a:cxnSpLocks/>
            <a:stCxn id="8" idx="4"/>
            <a:endCxn id="10" idx="7"/>
          </p:cNvCxnSpPr>
          <p:nvPr/>
        </p:nvCxnSpPr>
        <p:spPr>
          <a:xfrm flipH="1">
            <a:off x="2631782" y="2258681"/>
            <a:ext cx="18713" cy="64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CF9CBCC7-785A-A13A-B5FD-AD8B0B4E4BDB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flipH="1">
            <a:off x="2597155" y="2388221"/>
            <a:ext cx="7620" cy="743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4558FACC-A888-8CEA-3C79-444BCD355B04}"/>
              </a:ext>
            </a:extLst>
          </p:cNvPr>
          <p:cNvCxnSpPr>
            <a:cxnSpLocks/>
            <a:stCxn id="23" idx="5"/>
            <a:endCxn id="28" idx="1"/>
          </p:cNvCxnSpPr>
          <p:nvPr/>
        </p:nvCxnSpPr>
        <p:spPr>
          <a:xfrm>
            <a:off x="2230941" y="2925138"/>
            <a:ext cx="301013" cy="12610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29190AAC-650E-3D85-618E-74791622CF21}"/>
              </a:ext>
            </a:extLst>
          </p:cNvPr>
          <p:cNvCxnSpPr>
            <a:cxnSpLocks/>
            <a:stCxn id="28" idx="3"/>
            <a:endCxn id="29" idx="0"/>
          </p:cNvCxnSpPr>
          <p:nvPr/>
        </p:nvCxnSpPr>
        <p:spPr>
          <a:xfrm flipH="1">
            <a:off x="2469744" y="3105253"/>
            <a:ext cx="62210" cy="494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DA956BE4-C8CC-03C5-21B6-8EB5371A5C0A}"/>
              </a:ext>
            </a:extLst>
          </p:cNvPr>
          <p:cNvCxnSpPr>
            <a:cxnSpLocks/>
            <a:stCxn id="29" idx="2"/>
            <a:endCxn id="178" idx="7"/>
          </p:cNvCxnSpPr>
          <p:nvPr/>
        </p:nvCxnSpPr>
        <p:spPr>
          <a:xfrm flipH="1">
            <a:off x="2216167" y="3192919"/>
            <a:ext cx="215383" cy="1153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B40EF00B-DADA-F787-9B4D-8A253A29AFFC}"/>
              </a:ext>
            </a:extLst>
          </p:cNvPr>
          <p:cNvCxnSpPr>
            <a:cxnSpLocks/>
            <a:stCxn id="24" idx="4"/>
            <a:endCxn id="25" idx="2"/>
          </p:cNvCxnSpPr>
          <p:nvPr/>
        </p:nvCxnSpPr>
        <p:spPr>
          <a:xfrm>
            <a:off x="1964695" y="3307501"/>
            <a:ext cx="38194" cy="196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838F0DC8-E6F6-E114-283B-F52A540B9D7D}"/>
              </a:ext>
            </a:extLst>
          </p:cNvPr>
          <p:cNvCxnSpPr>
            <a:cxnSpLocks/>
            <a:stCxn id="30" idx="2"/>
            <a:endCxn id="29" idx="5"/>
          </p:cNvCxnSpPr>
          <p:nvPr/>
        </p:nvCxnSpPr>
        <p:spPr>
          <a:xfrm flipH="1" flipV="1">
            <a:off x="2496751" y="3219926"/>
            <a:ext cx="153744" cy="3085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CCC876A6-C2FF-1EC8-1468-2A2FFA70C705}"/>
              </a:ext>
            </a:extLst>
          </p:cNvPr>
          <p:cNvCxnSpPr>
            <a:cxnSpLocks/>
            <a:stCxn id="177" idx="3"/>
            <a:endCxn id="26" idx="6"/>
          </p:cNvCxnSpPr>
          <p:nvPr/>
        </p:nvCxnSpPr>
        <p:spPr>
          <a:xfrm flipH="1">
            <a:off x="1717139" y="3306326"/>
            <a:ext cx="90299" cy="10420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32499ACA-4793-A082-AA79-8AE0AB2E2DC2}"/>
              </a:ext>
            </a:extLst>
          </p:cNvPr>
          <p:cNvCxnSpPr>
            <a:cxnSpLocks/>
            <a:stCxn id="26" idx="3"/>
            <a:endCxn id="27" idx="0"/>
          </p:cNvCxnSpPr>
          <p:nvPr/>
        </p:nvCxnSpPr>
        <p:spPr>
          <a:xfrm flipH="1">
            <a:off x="1570995" y="3437538"/>
            <a:ext cx="80943" cy="811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3694BCF3-7BB3-1C21-4243-10715ED755D6}"/>
              </a:ext>
            </a:extLst>
          </p:cNvPr>
          <p:cNvCxnSpPr>
            <a:cxnSpLocks/>
            <a:stCxn id="27" idx="3"/>
            <a:endCxn id="60" idx="0"/>
          </p:cNvCxnSpPr>
          <p:nvPr/>
        </p:nvCxnSpPr>
        <p:spPr>
          <a:xfrm flipH="1">
            <a:off x="1181101" y="3583858"/>
            <a:ext cx="362887" cy="2779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7E35A497-5BB9-081E-FB26-6D141CCB960A}"/>
              </a:ext>
            </a:extLst>
          </p:cNvPr>
          <p:cNvCxnSpPr>
            <a:cxnSpLocks/>
            <a:stCxn id="62" idx="0"/>
            <a:endCxn id="60" idx="4"/>
          </p:cNvCxnSpPr>
          <p:nvPr/>
        </p:nvCxnSpPr>
        <p:spPr>
          <a:xfrm flipH="1" flipV="1">
            <a:off x="1181101" y="3938243"/>
            <a:ext cx="9240" cy="578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5BAC3EF7-982D-895F-AE01-42C556648FAB}"/>
              </a:ext>
            </a:extLst>
          </p:cNvPr>
          <p:cNvCxnSpPr>
            <a:cxnSpLocks/>
            <a:stCxn id="61" idx="4"/>
            <a:endCxn id="62" idx="2"/>
          </p:cNvCxnSpPr>
          <p:nvPr/>
        </p:nvCxnSpPr>
        <p:spPr>
          <a:xfrm flipV="1">
            <a:off x="1103763" y="4034276"/>
            <a:ext cx="48384" cy="60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85B66DC3-6986-7572-82D1-18D96F1FF285}"/>
              </a:ext>
            </a:extLst>
          </p:cNvPr>
          <p:cNvCxnSpPr>
            <a:cxnSpLocks/>
            <a:stCxn id="33" idx="1"/>
            <a:endCxn id="30" idx="5"/>
          </p:cNvCxnSpPr>
          <p:nvPr/>
        </p:nvCxnSpPr>
        <p:spPr>
          <a:xfrm flipH="1" flipV="1">
            <a:off x="2715696" y="3277791"/>
            <a:ext cx="227991" cy="1056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A9371C1D-1FC1-770D-42A1-E6421DA2617D}"/>
              </a:ext>
            </a:extLst>
          </p:cNvPr>
          <p:cNvCxnSpPr>
            <a:cxnSpLocks/>
            <a:stCxn id="20" idx="3"/>
            <a:endCxn id="35" idx="7"/>
          </p:cNvCxnSpPr>
          <p:nvPr/>
        </p:nvCxnSpPr>
        <p:spPr>
          <a:xfrm flipH="1">
            <a:off x="3439690" y="2867273"/>
            <a:ext cx="344612" cy="2986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2B869123-5F26-B0BB-E97B-D8F1E960D81A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3179386" y="3219926"/>
            <a:ext cx="206290" cy="2048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7E35CBAA-C4BE-A0D4-1330-0490FA22F789}"/>
              </a:ext>
            </a:extLst>
          </p:cNvPr>
          <p:cNvCxnSpPr>
            <a:cxnSpLocks/>
            <a:stCxn id="37" idx="2"/>
            <a:endCxn id="34" idx="7"/>
          </p:cNvCxnSpPr>
          <p:nvPr/>
        </p:nvCxnSpPr>
        <p:spPr>
          <a:xfrm flipH="1">
            <a:off x="3017355" y="3429000"/>
            <a:ext cx="40780" cy="111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49A42E35-F67A-5220-17BA-9A81A8C1E0CA}"/>
              </a:ext>
            </a:extLst>
          </p:cNvPr>
          <p:cNvCxnSpPr>
            <a:cxnSpLocks/>
            <a:stCxn id="38" idx="3"/>
            <a:endCxn id="185" idx="0"/>
          </p:cNvCxnSpPr>
          <p:nvPr/>
        </p:nvCxnSpPr>
        <p:spPr>
          <a:xfrm flipH="1">
            <a:off x="3483058" y="3463505"/>
            <a:ext cx="3872" cy="571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F3654258-4CC9-62C8-F94E-F651E7C3AC74}"/>
              </a:ext>
            </a:extLst>
          </p:cNvPr>
          <p:cNvCxnSpPr>
            <a:cxnSpLocks/>
            <a:stCxn id="39" idx="0"/>
            <a:endCxn id="184" idx="4"/>
          </p:cNvCxnSpPr>
          <p:nvPr/>
        </p:nvCxnSpPr>
        <p:spPr>
          <a:xfrm flipH="1" flipV="1">
            <a:off x="3377786" y="3520628"/>
            <a:ext cx="15694" cy="12531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ector reto 120">
            <a:extLst>
              <a:ext uri="{FF2B5EF4-FFF2-40B4-BE49-F238E27FC236}">
                <a16:creationId xmlns:a16="http://schemas.microsoft.com/office/drawing/2014/main" id="{ABD27A86-9624-A3CF-0CD2-8E2877135C8F}"/>
              </a:ext>
            </a:extLst>
          </p:cNvPr>
          <p:cNvCxnSpPr>
            <a:cxnSpLocks/>
            <a:stCxn id="34" idx="2"/>
            <a:endCxn id="32" idx="6"/>
          </p:cNvCxnSpPr>
          <p:nvPr/>
        </p:nvCxnSpPr>
        <p:spPr>
          <a:xfrm flipH="1">
            <a:off x="2749931" y="3467194"/>
            <a:ext cx="202223" cy="8650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A4E4BE77-4D70-7A2F-796D-76557D63FF4D}"/>
              </a:ext>
            </a:extLst>
          </p:cNvPr>
          <p:cNvCxnSpPr>
            <a:cxnSpLocks/>
            <a:stCxn id="58" idx="7"/>
            <a:endCxn id="32" idx="3"/>
          </p:cNvCxnSpPr>
          <p:nvPr/>
        </p:nvCxnSpPr>
        <p:spPr>
          <a:xfrm flipV="1">
            <a:off x="2230941" y="3580708"/>
            <a:ext cx="453789" cy="3180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F4F6D8DA-6C87-1027-DDFD-5758BA26F1CA}"/>
              </a:ext>
            </a:extLst>
          </p:cNvPr>
          <p:cNvCxnSpPr>
            <a:cxnSpLocks/>
            <a:stCxn id="58" idx="2"/>
            <a:endCxn id="59" idx="6"/>
          </p:cNvCxnSpPr>
          <p:nvPr/>
        </p:nvCxnSpPr>
        <p:spPr>
          <a:xfrm flipH="1">
            <a:off x="1945645" y="3925737"/>
            <a:ext cx="220095" cy="691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5C9911AD-81F9-E350-6F2F-6CB8E4FA2613}"/>
              </a:ext>
            </a:extLst>
          </p:cNvPr>
          <p:cNvCxnSpPr>
            <a:cxnSpLocks/>
            <a:stCxn id="59" idx="3"/>
            <a:endCxn id="63" idx="7"/>
          </p:cNvCxnSpPr>
          <p:nvPr/>
        </p:nvCxnSpPr>
        <p:spPr>
          <a:xfrm flipH="1">
            <a:off x="1667758" y="4021898"/>
            <a:ext cx="212686" cy="15244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30FF502E-7567-48F5-F633-06477E9F71B8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1609189" y="4228361"/>
            <a:ext cx="4555" cy="2705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76030EBA-704F-F31C-38D0-7F71599A712A}"/>
              </a:ext>
            </a:extLst>
          </p:cNvPr>
          <p:cNvCxnSpPr>
            <a:cxnSpLocks/>
            <a:stCxn id="40" idx="3"/>
            <a:endCxn id="42" idx="0"/>
          </p:cNvCxnSpPr>
          <p:nvPr/>
        </p:nvCxnSpPr>
        <p:spPr>
          <a:xfrm>
            <a:off x="4133512" y="3181641"/>
            <a:ext cx="40792" cy="2091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0C0E668B-5FE5-7513-51C0-CE19F0685E39}"/>
              </a:ext>
            </a:extLst>
          </p:cNvPr>
          <p:cNvCxnSpPr>
            <a:cxnSpLocks/>
            <a:stCxn id="41" idx="2"/>
            <a:endCxn id="43" idx="6"/>
          </p:cNvCxnSpPr>
          <p:nvPr/>
        </p:nvCxnSpPr>
        <p:spPr>
          <a:xfrm flipH="1" flipV="1">
            <a:off x="4188173" y="3486816"/>
            <a:ext cx="117897" cy="63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A7B885C1-7CEF-1920-DDF2-D35BA5E3E090}"/>
              </a:ext>
            </a:extLst>
          </p:cNvPr>
          <p:cNvCxnSpPr>
            <a:cxnSpLocks/>
            <a:stCxn id="43" idx="2"/>
            <a:endCxn id="44" idx="7"/>
          </p:cNvCxnSpPr>
          <p:nvPr/>
        </p:nvCxnSpPr>
        <p:spPr>
          <a:xfrm flipH="1">
            <a:off x="3935084" y="3486816"/>
            <a:ext cx="176701" cy="2092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ector reto 128">
            <a:extLst>
              <a:ext uri="{FF2B5EF4-FFF2-40B4-BE49-F238E27FC236}">
                <a16:creationId xmlns:a16="http://schemas.microsoft.com/office/drawing/2014/main" id="{C23AAE3B-685F-F102-8B01-EAF2A47899A9}"/>
              </a:ext>
            </a:extLst>
          </p:cNvPr>
          <p:cNvCxnSpPr>
            <a:cxnSpLocks/>
            <a:stCxn id="186" idx="6"/>
            <a:endCxn id="44" idx="2"/>
          </p:cNvCxnSpPr>
          <p:nvPr/>
        </p:nvCxnSpPr>
        <p:spPr>
          <a:xfrm>
            <a:off x="3559446" y="3681155"/>
            <a:ext cx="310437" cy="4196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ector reto 129">
            <a:extLst>
              <a:ext uri="{FF2B5EF4-FFF2-40B4-BE49-F238E27FC236}">
                <a16:creationId xmlns:a16="http://schemas.microsoft.com/office/drawing/2014/main" id="{75B6D8BC-C45F-F95D-F67B-4E93CF7FB36D}"/>
              </a:ext>
            </a:extLst>
          </p:cNvPr>
          <p:cNvCxnSpPr>
            <a:cxnSpLocks/>
            <a:stCxn id="183" idx="2"/>
            <a:endCxn id="57" idx="5"/>
          </p:cNvCxnSpPr>
          <p:nvPr/>
        </p:nvCxnSpPr>
        <p:spPr>
          <a:xfrm flipH="1" flipV="1">
            <a:off x="3017355" y="3940810"/>
            <a:ext cx="163259" cy="869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78B391C6-F529-7E48-A33F-427B47D79A17}"/>
              </a:ext>
            </a:extLst>
          </p:cNvPr>
          <p:cNvCxnSpPr>
            <a:cxnSpLocks/>
            <a:stCxn id="39" idx="4"/>
            <a:endCxn id="56" idx="0"/>
          </p:cNvCxnSpPr>
          <p:nvPr/>
        </p:nvCxnSpPr>
        <p:spPr>
          <a:xfrm>
            <a:off x="3393480" y="3722327"/>
            <a:ext cx="38194" cy="4522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D6EE2856-407D-227B-902D-1F06E28DDFA3}"/>
              </a:ext>
            </a:extLst>
          </p:cNvPr>
          <p:cNvCxnSpPr>
            <a:cxnSpLocks/>
            <a:stCxn id="46" idx="2"/>
            <a:endCxn id="47" idx="6"/>
          </p:cNvCxnSpPr>
          <p:nvPr/>
        </p:nvCxnSpPr>
        <p:spPr>
          <a:xfrm flipH="1">
            <a:off x="4685249" y="3849349"/>
            <a:ext cx="23342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E039FF6F-A387-6D3A-9DD5-0A157E900A82}"/>
              </a:ext>
            </a:extLst>
          </p:cNvPr>
          <p:cNvCxnSpPr>
            <a:cxnSpLocks/>
            <a:stCxn id="44" idx="5"/>
            <a:endCxn id="53" idx="2"/>
          </p:cNvCxnSpPr>
          <p:nvPr/>
        </p:nvCxnSpPr>
        <p:spPr>
          <a:xfrm>
            <a:off x="3935084" y="3750123"/>
            <a:ext cx="434423" cy="3466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ector reto 133">
            <a:extLst>
              <a:ext uri="{FF2B5EF4-FFF2-40B4-BE49-F238E27FC236}">
                <a16:creationId xmlns:a16="http://schemas.microsoft.com/office/drawing/2014/main" id="{88091CF1-57FB-FA8D-C1C1-C7EBA7954B07}"/>
              </a:ext>
            </a:extLst>
          </p:cNvPr>
          <p:cNvCxnSpPr>
            <a:cxnSpLocks/>
            <a:stCxn id="50" idx="4"/>
            <a:endCxn id="53" idx="6"/>
          </p:cNvCxnSpPr>
          <p:nvPr/>
        </p:nvCxnSpPr>
        <p:spPr>
          <a:xfrm flipH="1">
            <a:off x="4445895" y="4026377"/>
            <a:ext cx="124772" cy="704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ector reto 134">
            <a:extLst>
              <a:ext uri="{FF2B5EF4-FFF2-40B4-BE49-F238E27FC236}">
                <a16:creationId xmlns:a16="http://schemas.microsoft.com/office/drawing/2014/main" id="{734EACF9-0244-3DDC-CED3-BC6F1B2CD278}"/>
              </a:ext>
            </a:extLst>
          </p:cNvPr>
          <p:cNvCxnSpPr>
            <a:cxnSpLocks/>
            <a:stCxn id="56" idx="4"/>
            <a:endCxn id="97" idx="0"/>
          </p:cNvCxnSpPr>
          <p:nvPr/>
        </p:nvCxnSpPr>
        <p:spPr>
          <a:xfrm flipH="1">
            <a:off x="3285255" y="4250935"/>
            <a:ext cx="146419" cy="4314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4355B2A8-A1E7-7BF8-C1FD-5ADFDC76A11A}"/>
              </a:ext>
            </a:extLst>
          </p:cNvPr>
          <p:cNvCxnSpPr>
            <a:cxnSpLocks/>
            <a:stCxn id="100" idx="4"/>
            <a:endCxn id="101" idx="3"/>
          </p:cNvCxnSpPr>
          <p:nvPr/>
        </p:nvCxnSpPr>
        <p:spPr>
          <a:xfrm>
            <a:off x="3132927" y="4902376"/>
            <a:ext cx="125814" cy="55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ector reto 136">
            <a:extLst>
              <a:ext uri="{FF2B5EF4-FFF2-40B4-BE49-F238E27FC236}">
                <a16:creationId xmlns:a16="http://schemas.microsoft.com/office/drawing/2014/main" id="{0925FDB0-DF6D-97AD-AE60-A00100232936}"/>
              </a:ext>
            </a:extLst>
          </p:cNvPr>
          <p:cNvCxnSpPr>
            <a:cxnSpLocks/>
            <a:stCxn id="99" idx="2"/>
            <a:endCxn id="68" idx="6"/>
          </p:cNvCxnSpPr>
          <p:nvPr/>
        </p:nvCxnSpPr>
        <p:spPr>
          <a:xfrm flipH="1" flipV="1">
            <a:off x="2870778" y="4605066"/>
            <a:ext cx="236549" cy="1827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id="{A59DE7EA-E975-3AD6-22C2-166043AEC30E}"/>
              </a:ext>
            </a:extLst>
          </p:cNvPr>
          <p:cNvCxnSpPr>
            <a:cxnSpLocks/>
            <a:stCxn id="66" idx="3"/>
            <a:endCxn id="72" idx="1"/>
          </p:cNvCxnSpPr>
          <p:nvPr/>
        </p:nvCxnSpPr>
        <p:spPr>
          <a:xfrm flipH="1">
            <a:off x="1467600" y="4454840"/>
            <a:ext cx="76388" cy="3550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42EF7727-780E-B5BA-63CF-D8ED8C9A0397}"/>
              </a:ext>
            </a:extLst>
          </p:cNvPr>
          <p:cNvCxnSpPr>
            <a:cxnSpLocks/>
            <a:stCxn id="182" idx="4"/>
            <a:endCxn id="67" idx="1"/>
          </p:cNvCxnSpPr>
          <p:nvPr/>
        </p:nvCxnSpPr>
        <p:spPr>
          <a:xfrm>
            <a:off x="1790757" y="4480969"/>
            <a:ext cx="89687" cy="1356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reto 139">
            <a:extLst>
              <a:ext uri="{FF2B5EF4-FFF2-40B4-BE49-F238E27FC236}">
                <a16:creationId xmlns:a16="http://schemas.microsoft.com/office/drawing/2014/main" id="{01CDB48C-6E59-BA2C-DD34-34F5FF913684}"/>
              </a:ext>
            </a:extLst>
          </p:cNvPr>
          <p:cNvCxnSpPr>
            <a:cxnSpLocks/>
            <a:stCxn id="75" idx="0"/>
            <a:endCxn id="67" idx="3"/>
          </p:cNvCxnSpPr>
          <p:nvPr/>
        </p:nvCxnSpPr>
        <p:spPr>
          <a:xfrm flipH="1" flipV="1">
            <a:off x="1880444" y="4670639"/>
            <a:ext cx="141147" cy="1611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00E661BC-92F2-60FA-8A9F-62B414152FA3}"/>
              </a:ext>
            </a:extLst>
          </p:cNvPr>
          <p:cNvCxnSpPr>
            <a:cxnSpLocks/>
            <a:stCxn id="68" idx="2"/>
            <a:endCxn id="69" idx="5"/>
          </p:cNvCxnSpPr>
          <p:nvPr/>
        </p:nvCxnSpPr>
        <p:spPr>
          <a:xfrm flipH="1" flipV="1">
            <a:off x="2496751" y="4549335"/>
            <a:ext cx="297639" cy="557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BAE8262E-B4B9-C611-F601-D372A540D9F7}"/>
              </a:ext>
            </a:extLst>
          </p:cNvPr>
          <p:cNvCxnSpPr>
            <a:cxnSpLocks/>
            <a:stCxn id="74" idx="7"/>
            <a:endCxn id="69" idx="3"/>
          </p:cNvCxnSpPr>
          <p:nvPr/>
        </p:nvCxnSpPr>
        <p:spPr>
          <a:xfrm flipV="1">
            <a:off x="2068090" y="4549335"/>
            <a:ext cx="374647" cy="2496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reto 142">
            <a:extLst>
              <a:ext uri="{FF2B5EF4-FFF2-40B4-BE49-F238E27FC236}">
                <a16:creationId xmlns:a16="http://schemas.microsoft.com/office/drawing/2014/main" id="{2E7E889E-E693-2F9A-FC56-C149C8C45216}"/>
              </a:ext>
            </a:extLst>
          </p:cNvPr>
          <p:cNvCxnSpPr>
            <a:cxnSpLocks/>
            <a:stCxn id="77" idx="2"/>
            <a:endCxn id="68" idx="2"/>
          </p:cNvCxnSpPr>
          <p:nvPr/>
        </p:nvCxnSpPr>
        <p:spPr>
          <a:xfrm flipV="1">
            <a:off x="2650053" y="4605066"/>
            <a:ext cx="144337" cy="997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ector reto 143">
            <a:extLst>
              <a:ext uri="{FF2B5EF4-FFF2-40B4-BE49-F238E27FC236}">
                <a16:creationId xmlns:a16="http://schemas.microsoft.com/office/drawing/2014/main" id="{FD6E5E9D-6C72-10E6-6A08-16110E0F73F6}"/>
              </a:ext>
            </a:extLst>
          </p:cNvPr>
          <p:cNvCxnSpPr>
            <a:cxnSpLocks/>
            <a:stCxn id="68" idx="4"/>
            <a:endCxn id="80" idx="0"/>
          </p:cNvCxnSpPr>
          <p:nvPr/>
        </p:nvCxnSpPr>
        <p:spPr>
          <a:xfrm>
            <a:off x="2832584" y="4643260"/>
            <a:ext cx="61722" cy="1063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Conector reto 144">
            <a:extLst>
              <a:ext uri="{FF2B5EF4-FFF2-40B4-BE49-F238E27FC236}">
                <a16:creationId xmlns:a16="http://schemas.microsoft.com/office/drawing/2014/main" id="{B4EDB95C-A5EA-1207-70B9-BAA4EA6F6261}"/>
              </a:ext>
            </a:extLst>
          </p:cNvPr>
          <p:cNvCxnSpPr>
            <a:cxnSpLocks/>
            <a:stCxn id="82" idx="0"/>
            <a:endCxn id="79" idx="4"/>
          </p:cNvCxnSpPr>
          <p:nvPr/>
        </p:nvCxnSpPr>
        <p:spPr>
          <a:xfrm flipV="1">
            <a:off x="2594843" y="4807993"/>
            <a:ext cx="93404" cy="714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reto 145">
            <a:extLst>
              <a:ext uri="{FF2B5EF4-FFF2-40B4-BE49-F238E27FC236}">
                <a16:creationId xmlns:a16="http://schemas.microsoft.com/office/drawing/2014/main" id="{C7B7F25E-C261-5E3C-A5F2-F79CCC60F640}"/>
              </a:ext>
            </a:extLst>
          </p:cNvPr>
          <p:cNvCxnSpPr>
            <a:cxnSpLocks/>
            <a:stCxn id="87" idx="4"/>
            <a:endCxn id="75" idx="5"/>
          </p:cNvCxnSpPr>
          <p:nvPr/>
        </p:nvCxnSpPr>
        <p:spPr>
          <a:xfrm flipH="1" flipV="1">
            <a:off x="2048598" y="4896954"/>
            <a:ext cx="382952" cy="2972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ector reto 146">
            <a:extLst>
              <a:ext uri="{FF2B5EF4-FFF2-40B4-BE49-F238E27FC236}">
                <a16:creationId xmlns:a16="http://schemas.microsoft.com/office/drawing/2014/main" id="{AEE17D57-F010-8319-0FD4-3558A3D09715}"/>
              </a:ext>
            </a:extLst>
          </p:cNvPr>
          <p:cNvCxnSpPr>
            <a:cxnSpLocks/>
            <a:stCxn id="94" idx="1"/>
            <a:endCxn id="83" idx="4"/>
          </p:cNvCxnSpPr>
          <p:nvPr/>
        </p:nvCxnSpPr>
        <p:spPr>
          <a:xfrm flipH="1" flipV="1">
            <a:off x="2604681" y="5030405"/>
            <a:ext cx="199698" cy="747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ector reto 147">
            <a:extLst>
              <a:ext uri="{FF2B5EF4-FFF2-40B4-BE49-F238E27FC236}">
                <a16:creationId xmlns:a16="http://schemas.microsoft.com/office/drawing/2014/main" id="{400A78C2-2FF6-BE0B-6646-299AE62C5E73}"/>
              </a:ext>
            </a:extLst>
          </p:cNvPr>
          <p:cNvCxnSpPr>
            <a:cxnSpLocks/>
            <a:stCxn id="96" idx="5"/>
            <a:endCxn id="94" idx="6"/>
          </p:cNvCxnSpPr>
          <p:nvPr/>
        </p:nvCxnSpPr>
        <p:spPr>
          <a:xfrm flipH="1" flipV="1">
            <a:off x="2869580" y="5132150"/>
            <a:ext cx="98254" cy="504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reto 148">
            <a:extLst>
              <a:ext uri="{FF2B5EF4-FFF2-40B4-BE49-F238E27FC236}">
                <a16:creationId xmlns:a16="http://schemas.microsoft.com/office/drawing/2014/main" id="{835C0704-E576-86CA-C5EC-0C448D7A5E09}"/>
              </a:ext>
            </a:extLst>
          </p:cNvPr>
          <p:cNvCxnSpPr>
            <a:cxnSpLocks/>
            <a:stCxn id="93" idx="3"/>
            <a:endCxn id="90" idx="0"/>
          </p:cNvCxnSpPr>
          <p:nvPr/>
        </p:nvCxnSpPr>
        <p:spPr>
          <a:xfrm flipH="1" flipV="1">
            <a:off x="2596713" y="5132056"/>
            <a:ext cx="208864" cy="17094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id="{B580A37F-549A-C9E3-8A5C-5A98088CE088}"/>
              </a:ext>
            </a:extLst>
          </p:cNvPr>
          <p:cNvCxnSpPr>
            <a:cxnSpLocks/>
            <a:stCxn id="89" idx="2"/>
            <a:endCxn id="90" idx="7"/>
          </p:cNvCxnSpPr>
          <p:nvPr/>
        </p:nvCxnSpPr>
        <p:spPr>
          <a:xfrm flipH="1">
            <a:off x="2623720" y="5070425"/>
            <a:ext cx="47069" cy="7281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reto 150">
            <a:extLst>
              <a:ext uri="{FF2B5EF4-FFF2-40B4-BE49-F238E27FC236}">
                <a16:creationId xmlns:a16="http://schemas.microsoft.com/office/drawing/2014/main" id="{6F5072D3-309E-C278-A7CE-0C2ECFF0A24D}"/>
              </a:ext>
            </a:extLst>
          </p:cNvPr>
          <p:cNvCxnSpPr>
            <a:cxnSpLocks/>
            <a:stCxn id="22" idx="4"/>
            <a:endCxn id="20" idx="7"/>
          </p:cNvCxnSpPr>
          <p:nvPr/>
        </p:nvCxnSpPr>
        <p:spPr>
          <a:xfrm flipH="1">
            <a:off x="3838316" y="2765963"/>
            <a:ext cx="140213" cy="472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1496B136-2609-4F0C-5E24-E91FD8B54662}"/>
              </a:ext>
            </a:extLst>
          </p:cNvPr>
          <p:cNvSpPr txBox="1"/>
          <p:nvPr/>
        </p:nvSpPr>
        <p:spPr>
          <a:xfrm>
            <a:off x="486567" y="6490871"/>
            <a:ext cx="4076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Montserrat" pitchFamily="2" charset="77"/>
              </a:rPr>
              <a:t>Fonte: elaboração própria com dados ANEEL, 2026</a:t>
            </a:r>
          </a:p>
        </p:txBody>
      </p: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5448DB78-7650-36AD-DCC6-0A694FAD5F9C}"/>
              </a:ext>
            </a:extLst>
          </p:cNvPr>
          <p:cNvGrpSpPr/>
          <p:nvPr/>
        </p:nvGrpSpPr>
        <p:grpSpPr>
          <a:xfrm>
            <a:off x="1752563" y="3164737"/>
            <a:ext cx="3499743" cy="1721858"/>
            <a:chOff x="1752563" y="3164737"/>
            <a:chExt cx="3499743" cy="1721858"/>
          </a:xfrm>
          <a:solidFill>
            <a:schemeClr val="accent6">
              <a:lumMod val="75000"/>
            </a:schemeClr>
          </a:solidFill>
        </p:grpSpPr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82B7348F-316C-E7CA-DBCA-25490AF58F1C}"/>
                </a:ext>
              </a:extLst>
            </p:cNvPr>
            <p:cNvSpPr/>
            <p:nvPr/>
          </p:nvSpPr>
          <p:spPr>
            <a:xfrm>
              <a:off x="1796251" y="3241125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78" name="Elipse 177">
              <a:extLst>
                <a:ext uri="{FF2B5EF4-FFF2-40B4-BE49-F238E27FC236}">
                  <a16:creationId xmlns:a16="http://schemas.microsoft.com/office/drawing/2014/main" id="{C487CBCE-BFCE-738A-94EE-9D08C6A9AD86}"/>
                </a:ext>
              </a:extLst>
            </p:cNvPr>
            <p:cNvSpPr/>
            <p:nvPr/>
          </p:nvSpPr>
          <p:spPr>
            <a:xfrm>
              <a:off x="2150966" y="3297090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79" name="Elipse 178">
              <a:extLst>
                <a:ext uri="{FF2B5EF4-FFF2-40B4-BE49-F238E27FC236}">
                  <a16:creationId xmlns:a16="http://schemas.microsoft.com/office/drawing/2014/main" id="{B5B93045-3DCC-D8DC-8B09-7C5426FE5EF7}"/>
                </a:ext>
              </a:extLst>
            </p:cNvPr>
            <p:cNvSpPr/>
            <p:nvPr/>
          </p:nvSpPr>
          <p:spPr>
            <a:xfrm>
              <a:off x="3015743" y="316473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0" name="Elipse 179">
              <a:extLst>
                <a:ext uri="{FF2B5EF4-FFF2-40B4-BE49-F238E27FC236}">
                  <a16:creationId xmlns:a16="http://schemas.microsoft.com/office/drawing/2014/main" id="{E6D8C355-2495-A9C7-CF04-F2F82C14E9B9}"/>
                </a:ext>
              </a:extLst>
            </p:cNvPr>
            <p:cNvSpPr/>
            <p:nvPr/>
          </p:nvSpPr>
          <p:spPr>
            <a:xfrm>
              <a:off x="3104226" y="316473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1" name="Elipse 180">
              <a:extLst>
                <a:ext uri="{FF2B5EF4-FFF2-40B4-BE49-F238E27FC236}">
                  <a16:creationId xmlns:a16="http://schemas.microsoft.com/office/drawing/2014/main" id="{21A4586C-EF27-82A6-8A08-7E1DC16C68C6}"/>
                </a:ext>
              </a:extLst>
            </p:cNvPr>
            <p:cNvSpPr/>
            <p:nvPr/>
          </p:nvSpPr>
          <p:spPr>
            <a:xfrm>
              <a:off x="2112772" y="3895803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2" name="Elipse 181">
              <a:extLst>
                <a:ext uri="{FF2B5EF4-FFF2-40B4-BE49-F238E27FC236}">
                  <a16:creationId xmlns:a16="http://schemas.microsoft.com/office/drawing/2014/main" id="{67C9349D-518C-B570-DD61-568175EE073A}"/>
                </a:ext>
              </a:extLst>
            </p:cNvPr>
            <p:cNvSpPr/>
            <p:nvPr/>
          </p:nvSpPr>
          <p:spPr>
            <a:xfrm>
              <a:off x="1752563" y="4404581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3" name="Elipse 182">
              <a:extLst>
                <a:ext uri="{FF2B5EF4-FFF2-40B4-BE49-F238E27FC236}">
                  <a16:creationId xmlns:a16="http://schemas.microsoft.com/office/drawing/2014/main" id="{48AC9353-1A15-E7E7-0D95-DFAC2699BDF5}"/>
                </a:ext>
              </a:extLst>
            </p:cNvPr>
            <p:cNvSpPr/>
            <p:nvPr/>
          </p:nvSpPr>
          <p:spPr>
            <a:xfrm>
              <a:off x="3180614" y="398954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D2D71CD2-AB3E-D636-BD97-E12AD850F08B}"/>
                </a:ext>
              </a:extLst>
            </p:cNvPr>
            <p:cNvSpPr/>
            <p:nvPr/>
          </p:nvSpPr>
          <p:spPr>
            <a:xfrm>
              <a:off x="3339592" y="3444240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5" name="Elipse 184">
              <a:extLst>
                <a:ext uri="{FF2B5EF4-FFF2-40B4-BE49-F238E27FC236}">
                  <a16:creationId xmlns:a16="http://schemas.microsoft.com/office/drawing/2014/main" id="{A6960AA7-7F26-D32F-032D-775C6165DFA5}"/>
                </a:ext>
              </a:extLst>
            </p:cNvPr>
            <p:cNvSpPr/>
            <p:nvPr/>
          </p:nvSpPr>
          <p:spPr>
            <a:xfrm>
              <a:off x="3444864" y="3520628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6" name="Elipse 185">
              <a:extLst>
                <a:ext uri="{FF2B5EF4-FFF2-40B4-BE49-F238E27FC236}">
                  <a16:creationId xmlns:a16="http://schemas.microsoft.com/office/drawing/2014/main" id="{E7E116D9-AA93-7405-F714-6662859415BA}"/>
                </a:ext>
              </a:extLst>
            </p:cNvPr>
            <p:cNvSpPr/>
            <p:nvPr/>
          </p:nvSpPr>
          <p:spPr>
            <a:xfrm>
              <a:off x="3483058" y="3642961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7" name="Elipse 186">
              <a:extLst>
                <a:ext uri="{FF2B5EF4-FFF2-40B4-BE49-F238E27FC236}">
                  <a16:creationId xmlns:a16="http://schemas.microsoft.com/office/drawing/2014/main" id="{28F7B1E7-3899-BCE5-BC3D-FD685C0E5374}"/>
                </a:ext>
              </a:extLst>
            </p:cNvPr>
            <p:cNvSpPr/>
            <p:nvPr/>
          </p:nvSpPr>
          <p:spPr>
            <a:xfrm>
              <a:off x="3301398" y="4693781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8" name="Elipse 187">
              <a:extLst>
                <a:ext uri="{FF2B5EF4-FFF2-40B4-BE49-F238E27FC236}">
                  <a16:creationId xmlns:a16="http://schemas.microsoft.com/office/drawing/2014/main" id="{3E78AF42-3D2D-997E-5992-F8D1695870EF}"/>
                </a:ext>
              </a:extLst>
            </p:cNvPr>
            <p:cNvSpPr/>
            <p:nvPr/>
          </p:nvSpPr>
          <p:spPr>
            <a:xfrm>
              <a:off x="4406627" y="4135966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0576912B-273F-213F-53D1-5C8616D54A01}"/>
                </a:ext>
              </a:extLst>
            </p:cNvPr>
            <p:cNvSpPr/>
            <p:nvPr/>
          </p:nvSpPr>
          <p:spPr>
            <a:xfrm>
              <a:off x="4483015" y="357864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0" name="Elipse 189">
              <a:extLst>
                <a:ext uri="{FF2B5EF4-FFF2-40B4-BE49-F238E27FC236}">
                  <a16:creationId xmlns:a16="http://schemas.microsoft.com/office/drawing/2014/main" id="{4FC6D903-9B18-A9A5-516A-950FAB13500B}"/>
                </a:ext>
              </a:extLst>
            </p:cNvPr>
            <p:cNvSpPr/>
            <p:nvPr/>
          </p:nvSpPr>
          <p:spPr>
            <a:xfrm>
              <a:off x="4500085" y="3424250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1" name="Elipse 190">
              <a:extLst>
                <a:ext uri="{FF2B5EF4-FFF2-40B4-BE49-F238E27FC236}">
                  <a16:creationId xmlns:a16="http://schemas.microsoft.com/office/drawing/2014/main" id="{C632FB48-045A-62C3-B0ED-D9DC9F1F8B57}"/>
                </a:ext>
              </a:extLst>
            </p:cNvPr>
            <p:cNvSpPr/>
            <p:nvPr/>
          </p:nvSpPr>
          <p:spPr>
            <a:xfrm>
              <a:off x="5175918" y="3849944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F490C636-F277-CBF0-7CA8-E1CAA16B0307}"/>
                </a:ext>
              </a:extLst>
            </p:cNvPr>
            <p:cNvSpPr/>
            <p:nvPr/>
          </p:nvSpPr>
          <p:spPr>
            <a:xfrm>
              <a:off x="4681494" y="3958973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3" name="Elipse 192">
              <a:extLst>
                <a:ext uri="{FF2B5EF4-FFF2-40B4-BE49-F238E27FC236}">
                  <a16:creationId xmlns:a16="http://schemas.microsoft.com/office/drawing/2014/main" id="{28F60AA1-EA8C-CAD1-CC69-EF02AD3C400A}"/>
                </a:ext>
              </a:extLst>
            </p:cNvPr>
            <p:cNvSpPr/>
            <p:nvPr/>
          </p:nvSpPr>
          <p:spPr>
            <a:xfrm>
              <a:off x="4714100" y="4018521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4" name="Elipse 193">
              <a:extLst>
                <a:ext uri="{FF2B5EF4-FFF2-40B4-BE49-F238E27FC236}">
                  <a16:creationId xmlns:a16="http://schemas.microsoft.com/office/drawing/2014/main" id="{E7BF2873-E99A-AC65-7E58-A39C8CE4D7A3}"/>
                </a:ext>
              </a:extLst>
            </p:cNvPr>
            <p:cNvSpPr/>
            <p:nvPr/>
          </p:nvSpPr>
          <p:spPr>
            <a:xfrm>
              <a:off x="4659603" y="4074365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5" name="Elipse 194">
              <a:extLst>
                <a:ext uri="{FF2B5EF4-FFF2-40B4-BE49-F238E27FC236}">
                  <a16:creationId xmlns:a16="http://schemas.microsoft.com/office/drawing/2014/main" id="{146498C5-1E6C-B03C-41C5-88A6DDD541A2}"/>
                </a:ext>
              </a:extLst>
            </p:cNvPr>
            <p:cNvSpPr/>
            <p:nvPr/>
          </p:nvSpPr>
          <p:spPr>
            <a:xfrm>
              <a:off x="4576473" y="4094909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6" name="Elipse 195">
              <a:extLst>
                <a:ext uri="{FF2B5EF4-FFF2-40B4-BE49-F238E27FC236}">
                  <a16:creationId xmlns:a16="http://schemas.microsoft.com/office/drawing/2014/main" id="{0F512980-D3F1-CA06-58B9-FCCA1A5DDD5D}"/>
                </a:ext>
              </a:extLst>
            </p:cNvPr>
            <p:cNvSpPr/>
            <p:nvPr/>
          </p:nvSpPr>
          <p:spPr>
            <a:xfrm>
              <a:off x="4507893" y="4117769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7" name="Elipse 196">
              <a:extLst>
                <a:ext uri="{FF2B5EF4-FFF2-40B4-BE49-F238E27FC236}">
                  <a16:creationId xmlns:a16="http://schemas.microsoft.com/office/drawing/2014/main" id="{E54D3326-6698-678A-C321-9CD719E1643C}"/>
                </a:ext>
              </a:extLst>
            </p:cNvPr>
            <p:cNvSpPr/>
            <p:nvPr/>
          </p:nvSpPr>
          <p:spPr>
            <a:xfrm>
              <a:off x="5031138" y="4731975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8" name="Elipse 197">
              <a:extLst>
                <a:ext uri="{FF2B5EF4-FFF2-40B4-BE49-F238E27FC236}">
                  <a16:creationId xmlns:a16="http://schemas.microsoft.com/office/drawing/2014/main" id="{41E8D4EC-BAE2-EDA0-3D59-1550F3B25261}"/>
                </a:ext>
              </a:extLst>
            </p:cNvPr>
            <p:cNvSpPr/>
            <p:nvPr/>
          </p:nvSpPr>
          <p:spPr>
            <a:xfrm>
              <a:off x="5086604" y="476448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  <p:sp>
          <p:nvSpPr>
            <p:cNvPr id="199" name="Elipse 198">
              <a:extLst>
                <a:ext uri="{FF2B5EF4-FFF2-40B4-BE49-F238E27FC236}">
                  <a16:creationId xmlns:a16="http://schemas.microsoft.com/office/drawing/2014/main" id="{F71A40CB-AA0E-775E-4A92-80051241F1FE}"/>
                </a:ext>
              </a:extLst>
            </p:cNvPr>
            <p:cNvSpPr/>
            <p:nvPr/>
          </p:nvSpPr>
          <p:spPr>
            <a:xfrm>
              <a:off x="5139944" y="4810207"/>
              <a:ext cx="76388" cy="7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57E4E"/>
                </a:solidFill>
              </a:endParaRPr>
            </a:p>
          </p:txBody>
        </p:sp>
      </p:grp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29F26C35-DB6D-5367-930D-9F81C09D088F}"/>
              </a:ext>
            </a:extLst>
          </p:cNvPr>
          <p:cNvCxnSpPr>
            <a:cxnSpLocks/>
            <a:stCxn id="177" idx="7"/>
            <a:endCxn id="24" idx="1"/>
          </p:cNvCxnSpPr>
          <p:nvPr/>
        </p:nvCxnSpPr>
        <p:spPr>
          <a:xfrm flipV="1">
            <a:off x="1861452" y="3242300"/>
            <a:ext cx="76236" cy="100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139050F0-877B-9A29-4BB5-26D57535B664}"/>
              </a:ext>
            </a:extLst>
          </p:cNvPr>
          <p:cNvCxnSpPr>
            <a:cxnSpLocks/>
            <a:stCxn id="25" idx="6"/>
            <a:endCxn id="178" idx="2"/>
          </p:cNvCxnSpPr>
          <p:nvPr/>
        </p:nvCxnSpPr>
        <p:spPr>
          <a:xfrm>
            <a:off x="2079277" y="3327172"/>
            <a:ext cx="71689" cy="81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Conector reto 210">
            <a:extLst>
              <a:ext uri="{FF2B5EF4-FFF2-40B4-BE49-F238E27FC236}">
                <a16:creationId xmlns:a16="http://schemas.microsoft.com/office/drawing/2014/main" id="{8D77B495-DC32-4A1A-BA0B-EA60B137EF62}"/>
              </a:ext>
            </a:extLst>
          </p:cNvPr>
          <p:cNvCxnSpPr>
            <a:cxnSpLocks/>
            <a:stCxn id="66" idx="4"/>
            <a:endCxn id="182" idx="2"/>
          </p:cNvCxnSpPr>
          <p:nvPr/>
        </p:nvCxnSpPr>
        <p:spPr>
          <a:xfrm flipV="1">
            <a:off x="1570995" y="4442775"/>
            <a:ext cx="181568" cy="2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Conector reto 216">
            <a:extLst>
              <a:ext uri="{FF2B5EF4-FFF2-40B4-BE49-F238E27FC236}">
                <a16:creationId xmlns:a16="http://schemas.microsoft.com/office/drawing/2014/main" id="{F98EBC11-275D-C4F5-F3B2-4AC53C98F2DB}"/>
              </a:ext>
            </a:extLst>
          </p:cNvPr>
          <p:cNvCxnSpPr>
            <a:cxnSpLocks/>
            <a:stCxn id="56" idx="1"/>
            <a:endCxn id="183" idx="5"/>
          </p:cNvCxnSpPr>
          <p:nvPr/>
        </p:nvCxnSpPr>
        <p:spPr>
          <a:xfrm flipH="1" flipV="1">
            <a:off x="3245815" y="4054748"/>
            <a:ext cx="158852" cy="1309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5149D248-0C69-6D75-D333-CC39B0125034}"/>
              </a:ext>
            </a:extLst>
          </p:cNvPr>
          <p:cNvCxnSpPr>
            <a:cxnSpLocks/>
            <a:stCxn id="33" idx="0"/>
            <a:endCxn id="179" idx="3"/>
          </p:cNvCxnSpPr>
          <p:nvPr/>
        </p:nvCxnSpPr>
        <p:spPr>
          <a:xfrm flipV="1">
            <a:off x="2970694" y="3229938"/>
            <a:ext cx="56236" cy="14229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onector reto 222">
            <a:extLst>
              <a:ext uri="{FF2B5EF4-FFF2-40B4-BE49-F238E27FC236}">
                <a16:creationId xmlns:a16="http://schemas.microsoft.com/office/drawing/2014/main" id="{B07F4BEB-E75C-9D57-95A7-AAE025D2A966}"/>
              </a:ext>
            </a:extLst>
          </p:cNvPr>
          <p:cNvCxnSpPr>
            <a:cxnSpLocks/>
            <a:stCxn id="180" idx="2"/>
            <a:endCxn id="179" idx="6"/>
          </p:cNvCxnSpPr>
          <p:nvPr/>
        </p:nvCxnSpPr>
        <p:spPr>
          <a:xfrm flipH="1">
            <a:off x="3092131" y="3202931"/>
            <a:ext cx="1209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Conector reto 225">
            <a:extLst>
              <a:ext uri="{FF2B5EF4-FFF2-40B4-BE49-F238E27FC236}">
                <a16:creationId xmlns:a16="http://schemas.microsoft.com/office/drawing/2014/main" id="{B28D80D6-803F-69FC-3852-2D3E4F61D0AF}"/>
              </a:ext>
            </a:extLst>
          </p:cNvPr>
          <p:cNvCxnSpPr>
            <a:cxnSpLocks/>
            <a:stCxn id="184" idx="2"/>
            <a:endCxn id="36" idx="6"/>
          </p:cNvCxnSpPr>
          <p:nvPr/>
        </p:nvCxnSpPr>
        <p:spPr>
          <a:xfrm flipH="1" flipV="1">
            <a:off x="3209611" y="3455021"/>
            <a:ext cx="129981" cy="274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Conector reto 228">
            <a:extLst>
              <a:ext uri="{FF2B5EF4-FFF2-40B4-BE49-F238E27FC236}">
                <a16:creationId xmlns:a16="http://schemas.microsoft.com/office/drawing/2014/main" id="{234878DC-AF82-4330-E75A-64EAB3C91BE2}"/>
              </a:ext>
            </a:extLst>
          </p:cNvPr>
          <p:cNvCxnSpPr>
            <a:cxnSpLocks/>
            <a:stCxn id="185" idx="1"/>
            <a:endCxn id="184" idx="5"/>
          </p:cNvCxnSpPr>
          <p:nvPr/>
        </p:nvCxnSpPr>
        <p:spPr>
          <a:xfrm flipH="1" flipV="1">
            <a:off x="3404793" y="3509441"/>
            <a:ext cx="51258" cy="223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Conector reto 231">
            <a:extLst>
              <a:ext uri="{FF2B5EF4-FFF2-40B4-BE49-F238E27FC236}">
                <a16:creationId xmlns:a16="http://schemas.microsoft.com/office/drawing/2014/main" id="{B8170B18-9E6A-3C4C-F7B7-A6ADCD867AA3}"/>
              </a:ext>
            </a:extLst>
          </p:cNvPr>
          <p:cNvCxnSpPr>
            <a:cxnSpLocks/>
            <a:stCxn id="186" idx="2"/>
            <a:endCxn id="39" idx="6"/>
          </p:cNvCxnSpPr>
          <p:nvPr/>
        </p:nvCxnSpPr>
        <p:spPr>
          <a:xfrm flipH="1">
            <a:off x="3431674" y="3681155"/>
            <a:ext cx="51384" cy="29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ector reto 247">
            <a:extLst>
              <a:ext uri="{FF2B5EF4-FFF2-40B4-BE49-F238E27FC236}">
                <a16:creationId xmlns:a16="http://schemas.microsoft.com/office/drawing/2014/main" id="{5171B59E-9EFA-7BD2-62BB-514D67997BE2}"/>
              </a:ext>
            </a:extLst>
          </p:cNvPr>
          <p:cNvCxnSpPr>
            <a:cxnSpLocks/>
            <a:stCxn id="190" idx="2"/>
            <a:endCxn id="41" idx="6"/>
          </p:cNvCxnSpPr>
          <p:nvPr/>
        </p:nvCxnSpPr>
        <p:spPr>
          <a:xfrm flipH="1">
            <a:off x="4382458" y="3462444"/>
            <a:ext cx="117627" cy="307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Conector reto 250">
            <a:extLst>
              <a:ext uri="{FF2B5EF4-FFF2-40B4-BE49-F238E27FC236}">
                <a16:creationId xmlns:a16="http://schemas.microsoft.com/office/drawing/2014/main" id="{E439B7C0-C59F-30BE-1EE2-CB78CB86ACE3}"/>
              </a:ext>
            </a:extLst>
          </p:cNvPr>
          <p:cNvCxnSpPr>
            <a:cxnSpLocks/>
            <a:stCxn id="189" idx="1"/>
            <a:endCxn id="41" idx="5"/>
          </p:cNvCxnSpPr>
          <p:nvPr/>
        </p:nvCxnSpPr>
        <p:spPr>
          <a:xfrm flipH="1" flipV="1">
            <a:off x="4371271" y="3520222"/>
            <a:ext cx="122931" cy="696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Conector reto 253">
            <a:extLst>
              <a:ext uri="{FF2B5EF4-FFF2-40B4-BE49-F238E27FC236}">
                <a16:creationId xmlns:a16="http://schemas.microsoft.com/office/drawing/2014/main" id="{674C796E-C127-3BF6-85FF-4EFD56280306}"/>
              </a:ext>
            </a:extLst>
          </p:cNvPr>
          <p:cNvCxnSpPr>
            <a:cxnSpLocks/>
            <a:stCxn id="196" idx="2"/>
            <a:endCxn id="188" idx="6"/>
          </p:cNvCxnSpPr>
          <p:nvPr/>
        </p:nvCxnSpPr>
        <p:spPr>
          <a:xfrm flipH="1">
            <a:off x="4483015" y="4155963"/>
            <a:ext cx="24878" cy="181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Conector reto 258">
            <a:extLst>
              <a:ext uri="{FF2B5EF4-FFF2-40B4-BE49-F238E27FC236}">
                <a16:creationId xmlns:a16="http://schemas.microsoft.com/office/drawing/2014/main" id="{05F60891-1DD0-B996-9886-B20EBF525E55}"/>
              </a:ext>
            </a:extLst>
          </p:cNvPr>
          <p:cNvCxnSpPr>
            <a:cxnSpLocks/>
            <a:stCxn id="194" idx="2"/>
            <a:endCxn id="195" idx="6"/>
          </p:cNvCxnSpPr>
          <p:nvPr/>
        </p:nvCxnSpPr>
        <p:spPr>
          <a:xfrm flipH="1">
            <a:off x="4652861" y="4112559"/>
            <a:ext cx="6742" cy="205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Conector reto 261">
            <a:extLst>
              <a:ext uri="{FF2B5EF4-FFF2-40B4-BE49-F238E27FC236}">
                <a16:creationId xmlns:a16="http://schemas.microsoft.com/office/drawing/2014/main" id="{7EACC5BF-8AFF-A675-278E-0360C999EF15}"/>
              </a:ext>
            </a:extLst>
          </p:cNvPr>
          <p:cNvCxnSpPr>
            <a:cxnSpLocks/>
            <a:stCxn id="54" idx="4"/>
            <a:endCxn id="55" idx="0"/>
          </p:cNvCxnSpPr>
          <p:nvPr/>
        </p:nvCxnSpPr>
        <p:spPr>
          <a:xfrm>
            <a:off x="4407701" y="4205584"/>
            <a:ext cx="12951" cy="254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C6FF53DC-A637-E6CD-9CFB-0AD8C9015B9E}"/>
              </a:ext>
            </a:extLst>
          </p:cNvPr>
          <p:cNvCxnSpPr>
            <a:cxnSpLocks/>
            <a:stCxn id="55" idx="5"/>
            <a:endCxn id="197" idx="2"/>
          </p:cNvCxnSpPr>
          <p:nvPr/>
        </p:nvCxnSpPr>
        <p:spPr>
          <a:xfrm>
            <a:off x="4447659" y="4296226"/>
            <a:ext cx="583479" cy="4739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Conector reto 268">
            <a:extLst>
              <a:ext uri="{FF2B5EF4-FFF2-40B4-BE49-F238E27FC236}">
                <a16:creationId xmlns:a16="http://schemas.microsoft.com/office/drawing/2014/main" id="{CEE2C347-FF91-1F13-A744-EBB1C2C05F4C}"/>
              </a:ext>
            </a:extLst>
          </p:cNvPr>
          <p:cNvCxnSpPr>
            <a:cxnSpLocks/>
            <a:stCxn id="191" idx="2"/>
            <a:endCxn id="45" idx="6"/>
          </p:cNvCxnSpPr>
          <p:nvPr/>
        </p:nvCxnSpPr>
        <p:spPr>
          <a:xfrm flipH="1" flipV="1">
            <a:off x="5039133" y="3842378"/>
            <a:ext cx="136785" cy="457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Retângulo 271">
            <a:extLst>
              <a:ext uri="{FF2B5EF4-FFF2-40B4-BE49-F238E27FC236}">
                <a16:creationId xmlns:a16="http://schemas.microsoft.com/office/drawing/2014/main" id="{BDF583EA-988A-0F94-63B5-67A4F69836F7}"/>
              </a:ext>
            </a:extLst>
          </p:cNvPr>
          <p:cNvSpPr/>
          <p:nvPr/>
        </p:nvSpPr>
        <p:spPr>
          <a:xfrm>
            <a:off x="6870829" y="4129132"/>
            <a:ext cx="3962787" cy="2462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73" name="CaixaDeTexto 272">
            <a:extLst>
              <a:ext uri="{FF2B5EF4-FFF2-40B4-BE49-F238E27FC236}">
                <a16:creationId xmlns:a16="http://schemas.microsoft.com/office/drawing/2014/main" id="{025D0238-5E64-B170-5C4B-ECE1C532DC43}"/>
              </a:ext>
            </a:extLst>
          </p:cNvPr>
          <p:cNvSpPr txBox="1"/>
          <p:nvPr/>
        </p:nvSpPr>
        <p:spPr>
          <a:xfrm>
            <a:off x="6953963" y="4253826"/>
            <a:ext cx="389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EIXOS DISPONÍVEIS</a:t>
            </a:r>
            <a:endParaRPr lang="pt-BR" sz="800" b="1" dirty="0">
              <a:solidFill>
                <a:srgbClr val="157E4E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33 - 263 MW </a:t>
            </a:r>
          </a:p>
        </p:txBody>
      </p:sp>
      <p:sp>
        <p:nvSpPr>
          <p:cNvPr id="274" name="CaixaDeTexto 273">
            <a:extLst>
              <a:ext uri="{FF2B5EF4-FFF2-40B4-BE49-F238E27FC236}">
                <a16:creationId xmlns:a16="http://schemas.microsoft.com/office/drawing/2014/main" id="{F5B1C70C-A9D5-3EC6-5FD9-AB7EE0B5404C}"/>
              </a:ext>
            </a:extLst>
          </p:cNvPr>
          <p:cNvSpPr txBox="1"/>
          <p:nvPr/>
        </p:nvSpPr>
        <p:spPr>
          <a:xfrm>
            <a:off x="6953963" y="5364350"/>
            <a:ext cx="3654209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3,1 bi       </a:t>
            </a:r>
            <a:r>
              <a:rPr lang="pt-BR" sz="12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 investimentos</a:t>
            </a:r>
          </a:p>
          <a:p>
            <a:pPr defTabSz="1316475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2,9 mil     </a:t>
            </a:r>
            <a:r>
              <a:rPr lang="pt-BR" sz="12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empresas envolvidas</a:t>
            </a:r>
          </a:p>
          <a:p>
            <a:pPr marL="0" marR="0" lvl="0" indent="0" defTabSz="131647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22,1 mil   </a:t>
            </a:r>
            <a:r>
              <a:rPr lang="pt-BR" sz="1200" b="1" dirty="0">
                <a:solidFill>
                  <a:srgbClr val="157E4E"/>
                </a:solidFill>
                <a:latin typeface="Montserrat" pitchFamily="2" charset="77"/>
                <a:cs typeface="Arial" panose="020B0604020202020204" pitchFamily="34" charset="0"/>
              </a:rPr>
              <a:t>EMPREGOS TOTAIS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157E4E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275" name="CaixaDeTexto 274">
            <a:extLst>
              <a:ext uri="{FF2B5EF4-FFF2-40B4-BE49-F238E27FC236}">
                <a16:creationId xmlns:a16="http://schemas.microsoft.com/office/drawing/2014/main" id="{E58189D5-6AE1-542F-E4BE-1172F6CF63C6}"/>
              </a:ext>
            </a:extLst>
          </p:cNvPr>
          <p:cNvSpPr txBox="1"/>
          <p:nvPr/>
        </p:nvSpPr>
        <p:spPr>
          <a:xfrm>
            <a:off x="992316" y="5460315"/>
            <a:ext cx="2624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Montserrat" pitchFamily="2" charset="77"/>
              </a:rPr>
              <a:t>Projetos em Desenvolvimento</a:t>
            </a:r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F68D8397-CADA-3FA6-A070-75176049681E}"/>
              </a:ext>
            </a:extLst>
          </p:cNvPr>
          <p:cNvSpPr/>
          <p:nvPr/>
        </p:nvSpPr>
        <p:spPr>
          <a:xfrm>
            <a:off x="931136" y="5564038"/>
            <a:ext cx="87378" cy="873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8108C0A4-606B-C7EE-0E0D-2B4825F16E8D}"/>
              </a:ext>
            </a:extLst>
          </p:cNvPr>
          <p:cNvSpPr txBox="1"/>
          <p:nvPr/>
        </p:nvSpPr>
        <p:spPr>
          <a:xfrm>
            <a:off x="989558" y="5667864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Potenciais Disponíveis</a:t>
            </a:r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1029B9AC-F231-089D-A5C2-A7E26180124D}"/>
              </a:ext>
            </a:extLst>
          </p:cNvPr>
          <p:cNvSpPr/>
          <p:nvPr/>
        </p:nvSpPr>
        <p:spPr>
          <a:xfrm>
            <a:off x="928378" y="5771587"/>
            <a:ext cx="87378" cy="8737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57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67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568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ABRAPCH Associação Brasileira de PCHs e CGHs</dc:creator>
  <cp:lastModifiedBy>Sheila Pinheiro</cp:lastModifiedBy>
  <cp:revision>21</cp:revision>
  <cp:lastPrinted>2026-02-12T13:25:03Z</cp:lastPrinted>
  <dcterms:created xsi:type="dcterms:W3CDTF">2026-01-14T13:20:24Z</dcterms:created>
  <dcterms:modified xsi:type="dcterms:W3CDTF">2026-02-23T21:08:14Z</dcterms:modified>
</cp:coreProperties>
</file>