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4811" r:id="rId5"/>
    <p:sldId id="4831" r:id="rId6"/>
    <p:sldId id="4857" r:id="rId7"/>
    <p:sldId id="4841" r:id="rId8"/>
    <p:sldId id="4840" r:id="rId9"/>
    <p:sldId id="4843" r:id="rId10"/>
    <p:sldId id="4852" r:id="rId11"/>
    <p:sldId id="4853" r:id="rId12"/>
    <p:sldId id="4854" r:id="rId13"/>
    <p:sldId id="4855" r:id="rId14"/>
    <p:sldId id="4851" r:id="rId15"/>
    <p:sldId id="4844" r:id="rId16"/>
    <p:sldId id="4849" r:id="rId17"/>
    <p:sldId id="4856" r:id="rId18"/>
    <p:sldId id="4848" r:id="rId19"/>
    <p:sldId id="4838" r:id="rId20"/>
    <p:sldId id="4812" r:id="rId21"/>
  </p:sldIdLst>
  <p:sldSz cx="12192000" cy="6858000"/>
  <p:notesSz cx="9928225" cy="67976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13538A"/>
    <a:srgbClr val="071D41"/>
    <a:srgbClr val="2BB673"/>
    <a:srgbClr val="148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087512-82F3-4F76-8B0F-4CDA2B39DF18}" v="65" dt="2026-02-24T23:38:48.083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Thadeu Thomas" userId="5dda3600-5de3-40f0-a4b9-28f415e66c17" providerId="ADAL" clId="{F30DDE6F-24C7-4E9E-8A87-DEBA5D0CD3EA}"/>
    <pc:docChg chg="undo custSel addSld delSld modSld sldOrd">
      <pc:chgData name="Patrick Thadeu Thomas" userId="5dda3600-5de3-40f0-a4b9-28f415e66c17" providerId="ADAL" clId="{F30DDE6F-24C7-4E9E-8A87-DEBA5D0CD3EA}" dt="2026-02-24T23:51:20.601" v="2507" actId="113"/>
      <pc:docMkLst>
        <pc:docMk/>
      </pc:docMkLst>
      <pc:sldChg chg="addSp delSp modSp mod">
        <pc:chgData name="Patrick Thadeu Thomas" userId="5dda3600-5de3-40f0-a4b9-28f415e66c17" providerId="ADAL" clId="{F30DDE6F-24C7-4E9E-8A87-DEBA5D0CD3EA}" dt="2026-02-22T10:24:50.449" v="595" actId="20577"/>
        <pc:sldMkLst>
          <pc:docMk/>
          <pc:sldMk cId="0" sldId="4811"/>
        </pc:sldMkLst>
        <pc:spChg chg="mod">
          <ac:chgData name="Patrick Thadeu Thomas" userId="5dda3600-5de3-40f0-a4b9-28f415e66c17" providerId="ADAL" clId="{F30DDE6F-24C7-4E9E-8A87-DEBA5D0CD3EA}" dt="2026-02-21T20:13:23.168" v="24" actId="20577"/>
          <ac:spMkLst>
            <pc:docMk/>
            <pc:sldMk cId="0" sldId="4811"/>
            <ac:spMk id="5" creationId="{20FE5420-F619-C2E3-B72A-C2553C9C45D3}"/>
          </ac:spMkLst>
        </pc:spChg>
        <pc:spChg chg="mod">
          <ac:chgData name="Patrick Thadeu Thomas" userId="5dda3600-5de3-40f0-a4b9-28f415e66c17" providerId="ADAL" clId="{F30DDE6F-24C7-4E9E-8A87-DEBA5D0CD3EA}" dt="2026-02-22T10:24:50.449" v="595" actId="20577"/>
          <ac:spMkLst>
            <pc:docMk/>
            <pc:sldMk cId="0" sldId="4811"/>
            <ac:spMk id="12" creationId="{E03BB8CF-B7B4-4A0C-D719-7B97984AA46D}"/>
          </ac:spMkLst>
        </pc:spChg>
        <pc:spChg chg="mod">
          <ac:chgData name="Patrick Thadeu Thomas" userId="5dda3600-5de3-40f0-a4b9-28f415e66c17" providerId="ADAL" clId="{F30DDE6F-24C7-4E9E-8A87-DEBA5D0CD3EA}" dt="2026-02-21T20:14:50.821" v="42" actId="255"/>
          <ac:spMkLst>
            <pc:docMk/>
            <pc:sldMk cId="0" sldId="4811"/>
            <ac:spMk id="14" creationId="{C781FB63-D29E-AE87-A978-3966C918200E}"/>
          </ac:spMkLst>
        </pc:spChg>
        <pc:grpChg chg="mod">
          <ac:chgData name="Patrick Thadeu Thomas" userId="5dda3600-5de3-40f0-a4b9-28f415e66c17" providerId="ADAL" clId="{F30DDE6F-24C7-4E9E-8A87-DEBA5D0CD3EA}" dt="2026-02-21T20:15:07.010" v="50" actId="1076"/>
          <ac:grpSpMkLst>
            <pc:docMk/>
            <pc:sldMk cId="0" sldId="4811"/>
            <ac:grpSpMk id="2" creationId="{4E0AB05B-B54D-B8C2-342E-2169C588E55A}"/>
          </ac:grpSpMkLst>
        </pc:grpChg>
        <pc:grpChg chg="mod">
          <ac:chgData name="Patrick Thadeu Thomas" userId="5dda3600-5de3-40f0-a4b9-28f415e66c17" providerId="ADAL" clId="{F30DDE6F-24C7-4E9E-8A87-DEBA5D0CD3EA}" dt="2026-02-21T20:14:42.158" v="41" actId="1076"/>
          <ac:grpSpMkLst>
            <pc:docMk/>
            <pc:sldMk cId="0" sldId="4811"/>
            <ac:grpSpMk id="3" creationId="{B4CCFAE9-A915-BA83-AD55-1D659669DFAC}"/>
          </ac:grpSpMkLst>
        </pc:grpChg>
        <pc:picChg chg="add mod">
          <ac:chgData name="Patrick Thadeu Thomas" userId="5dda3600-5de3-40f0-a4b9-28f415e66c17" providerId="ADAL" clId="{F30DDE6F-24C7-4E9E-8A87-DEBA5D0CD3EA}" dt="2026-02-21T20:14:29.158" v="36" actId="1076"/>
          <ac:picMkLst>
            <pc:docMk/>
            <pc:sldMk cId="0" sldId="4811"/>
            <ac:picMk id="7" creationId="{FDABD161-9A26-C89F-1F07-8F30B6EE1D13}"/>
          </ac:picMkLst>
        </pc:picChg>
        <pc:picChg chg="mod">
          <ac:chgData name="Patrick Thadeu Thomas" userId="5dda3600-5de3-40f0-a4b9-28f415e66c17" providerId="ADAL" clId="{F30DDE6F-24C7-4E9E-8A87-DEBA5D0CD3EA}" dt="2026-02-21T20:15:02.336" v="49" actId="1076"/>
          <ac:picMkLst>
            <pc:docMk/>
            <pc:sldMk cId="0" sldId="4811"/>
            <ac:picMk id="16" creationId="{49467908-F130-CF7A-0D93-92649D01DB02}"/>
          </ac:picMkLst>
        </pc:picChg>
      </pc:sldChg>
      <pc:sldChg chg="addSp delSp modSp mod">
        <pc:chgData name="Patrick Thadeu Thomas" userId="5dda3600-5de3-40f0-a4b9-28f415e66c17" providerId="ADAL" clId="{F30DDE6F-24C7-4E9E-8A87-DEBA5D0CD3EA}" dt="2026-02-21T20:38:29.218" v="522" actId="1076"/>
        <pc:sldMkLst>
          <pc:docMk/>
          <pc:sldMk cId="0" sldId="4812"/>
        </pc:sldMkLst>
        <pc:picChg chg="add mod">
          <ac:chgData name="Patrick Thadeu Thomas" userId="5dda3600-5de3-40f0-a4b9-28f415e66c17" providerId="ADAL" clId="{F30DDE6F-24C7-4E9E-8A87-DEBA5D0CD3EA}" dt="2026-02-21T20:38:29.218" v="522" actId="1076"/>
          <ac:picMkLst>
            <pc:docMk/>
            <pc:sldMk cId="0" sldId="4812"/>
            <ac:picMk id="3" creationId="{5322DA73-6249-81A7-8387-2E35CAEDE1BA}"/>
          </ac:picMkLst>
        </pc:picChg>
      </pc:sldChg>
      <pc:sldChg chg="addSp delSp modSp mod modAnim">
        <pc:chgData name="Patrick Thadeu Thomas" userId="5dda3600-5de3-40f0-a4b9-28f415e66c17" providerId="ADAL" clId="{F30DDE6F-24C7-4E9E-8A87-DEBA5D0CD3EA}" dt="2026-02-21T20:32:14.458" v="284" actId="1076"/>
        <pc:sldMkLst>
          <pc:docMk/>
          <pc:sldMk cId="1053264470" sldId="4831"/>
        </pc:sldMkLst>
        <pc:spChg chg="mod">
          <ac:chgData name="Patrick Thadeu Thomas" userId="5dda3600-5de3-40f0-a4b9-28f415e66c17" providerId="ADAL" clId="{F30DDE6F-24C7-4E9E-8A87-DEBA5D0CD3EA}" dt="2026-02-21T20:16:37.013" v="114" actId="20577"/>
          <ac:spMkLst>
            <pc:docMk/>
            <pc:sldMk cId="1053264470" sldId="4831"/>
            <ac:spMk id="3" creationId="{F77D08D7-5BBF-E582-A4A8-83472980B8FC}"/>
          </ac:spMkLst>
        </pc:spChg>
        <pc:spChg chg="add mod">
          <ac:chgData name="Patrick Thadeu Thomas" userId="5dda3600-5de3-40f0-a4b9-28f415e66c17" providerId="ADAL" clId="{F30DDE6F-24C7-4E9E-8A87-DEBA5D0CD3EA}" dt="2026-02-21T20:32:07.781" v="281" actId="1076"/>
          <ac:spMkLst>
            <pc:docMk/>
            <pc:sldMk cId="1053264470" sldId="4831"/>
            <ac:spMk id="13" creationId="{1D5FF4F5-7966-D561-F431-455FD2891157}"/>
          </ac:spMkLst>
        </pc:spChg>
        <pc:spChg chg="add mod">
          <ac:chgData name="Patrick Thadeu Thomas" userId="5dda3600-5de3-40f0-a4b9-28f415e66c17" providerId="ADAL" clId="{F30DDE6F-24C7-4E9E-8A87-DEBA5D0CD3EA}" dt="2026-02-21T20:32:09.893" v="282" actId="1076"/>
          <ac:spMkLst>
            <pc:docMk/>
            <pc:sldMk cId="1053264470" sldId="4831"/>
            <ac:spMk id="14" creationId="{11799019-FF17-D05F-E5A7-EC79EC576309}"/>
          </ac:spMkLst>
        </pc:spChg>
        <pc:spChg chg="mod">
          <ac:chgData name="Patrick Thadeu Thomas" userId="5dda3600-5de3-40f0-a4b9-28f415e66c17" providerId="ADAL" clId="{F30DDE6F-24C7-4E9E-8A87-DEBA5D0CD3EA}" dt="2026-02-21T20:32:05.754" v="280" actId="1076"/>
          <ac:spMkLst>
            <pc:docMk/>
            <pc:sldMk cId="1053264470" sldId="4831"/>
            <ac:spMk id="28" creationId="{EA8C9993-FEB0-B78C-E42F-0AA5E0BC0AA0}"/>
          </ac:spMkLst>
        </pc:spChg>
        <pc:picChg chg="add mod">
          <ac:chgData name="Patrick Thadeu Thomas" userId="5dda3600-5de3-40f0-a4b9-28f415e66c17" providerId="ADAL" clId="{F30DDE6F-24C7-4E9E-8A87-DEBA5D0CD3EA}" dt="2026-02-21T20:32:14.458" v="284" actId="1076"/>
          <ac:picMkLst>
            <pc:docMk/>
            <pc:sldMk cId="1053264470" sldId="4831"/>
            <ac:picMk id="12" creationId="{9497FF9D-E876-2841-3A95-2BDF8A1C758C}"/>
          </ac:picMkLst>
        </pc:picChg>
      </pc:sldChg>
      <pc:sldChg chg="addSp delSp modSp add mod ord">
        <pc:chgData name="Patrick Thadeu Thomas" userId="5dda3600-5de3-40f0-a4b9-28f415e66c17" providerId="ADAL" clId="{F30DDE6F-24C7-4E9E-8A87-DEBA5D0CD3EA}" dt="2026-02-24T23:51:20.601" v="2507" actId="113"/>
        <pc:sldMkLst>
          <pc:docMk/>
          <pc:sldMk cId="3293055355" sldId="4838"/>
        </pc:sldMkLst>
        <pc:spChg chg="mod">
          <ac:chgData name="Patrick Thadeu Thomas" userId="5dda3600-5de3-40f0-a4b9-28f415e66c17" providerId="ADAL" clId="{F30DDE6F-24C7-4E9E-8A87-DEBA5D0CD3EA}" dt="2026-02-21T20:30:24.906" v="228" actId="20577"/>
          <ac:spMkLst>
            <pc:docMk/>
            <pc:sldMk cId="3293055355" sldId="4838"/>
            <ac:spMk id="3" creationId="{F9BEFA0C-1708-7AFA-688F-162222285179}"/>
          </ac:spMkLst>
        </pc:spChg>
        <pc:spChg chg="add mod">
          <ac:chgData name="Patrick Thadeu Thomas" userId="5dda3600-5de3-40f0-a4b9-28f415e66c17" providerId="ADAL" clId="{F30DDE6F-24C7-4E9E-8A87-DEBA5D0CD3EA}" dt="2026-02-24T23:51:20.601" v="2507" actId="113"/>
          <ac:spMkLst>
            <pc:docMk/>
            <pc:sldMk cId="3293055355" sldId="4838"/>
            <ac:spMk id="18" creationId="{8C2E570E-E5B0-7C85-77A3-DBD2182EBBB8}"/>
          </ac:spMkLst>
        </pc:spChg>
      </pc:sldChg>
      <pc:sldChg chg="addSp delSp modSp add del mod delAnim">
        <pc:chgData name="Patrick Thadeu Thomas" userId="5dda3600-5de3-40f0-a4b9-28f415e66c17" providerId="ADAL" clId="{F30DDE6F-24C7-4E9E-8A87-DEBA5D0CD3EA}" dt="2026-02-24T23:43:06.402" v="2472" actId="47"/>
        <pc:sldMkLst>
          <pc:docMk/>
          <pc:sldMk cId="3574280283" sldId="4839"/>
        </pc:sldMkLst>
      </pc:sldChg>
      <pc:sldChg chg="addSp delSp modSp add mod">
        <pc:chgData name="Patrick Thadeu Thomas" userId="5dda3600-5de3-40f0-a4b9-28f415e66c17" providerId="ADAL" clId="{F30DDE6F-24C7-4E9E-8A87-DEBA5D0CD3EA}" dt="2026-02-22T12:07:38.481" v="1580" actId="1076"/>
        <pc:sldMkLst>
          <pc:docMk/>
          <pc:sldMk cId="2984532075" sldId="4840"/>
        </pc:sldMkLst>
        <pc:spChg chg="mod">
          <ac:chgData name="Patrick Thadeu Thomas" userId="5dda3600-5de3-40f0-a4b9-28f415e66c17" providerId="ADAL" clId="{F30DDE6F-24C7-4E9E-8A87-DEBA5D0CD3EA}" dt="2026-02-21T20:34:20.101" v="391" actId="20577"/>
          <ac:spMkLst>
            <pc:docMk/>
            <pc:sldMk cId="2984532075" sldId="4840"/>
            <ac:spMk id="3" creationId="{751170FB-3BFF-3205-D6E4-65C97DF012F5}"/>
          </ac:spMkLst>
        </pc:spChg>
        <pc:spChg chg="mod">
          <ac:chgData name="Patrick Thadeu Thomas" userId="5dda3600-5de3-40f0-a4b9-28f415e66c17" providerId="ADAL" clId="{F30DDE6F-24C7-4E9E-8A87-DEBA5D0CD3EA}" dt="2026-02-21T20:20:53.779" v="170"/>
          <ac:spMkLst>
            <pc:docMk/>
            <pc:sldMk cId="2984532075" sldId="4840"/>
            <ac:spMk id="14" creationId="{276DF77B-BA5B-83B3-FAFA-AA560CD9E8F9}"/>
          </ac:spMkLst>
        </pc:spChg>
        <pc:spChg chg="mod">
          <ac:chgData name="Patrick Thadeu Thomas" userId="5dda3600-5de3-40f0-a4b9-28f415e66c17" providerId="ADAL" clId="{F30DDE6F-24C7-4E9E-8A87-DEBA5D0CD3EA}" dt="2026-02-21T20:20:53.779" v="170"/>
          <ac:spMkLst>
            <pc:docMk/>
            <pc:sldMk cId="2984532075" sldId="4840"/>
            <ac:spMk id="17" creationId="{10FE379F-DC21-160E-C258-045ABFF52CAE}"/>
          </ac:spMkLst>
        </pc:spChg>
        <pc:spChg chg="mod">
          <ac:chgData name="Patrick Thadeu Thomas" userId="5dda3600-5de3-40f0-a4b9-28f415e66c17" providerId="ADAL" clId="{F30DDE6F-24C7-4E9E-8A87-DEBA5D0CD3EA}" dt="2026-02-21T20:20:53.779" v="170"/>
          <ac:spMkLst>
            <pc:docMk/>
            <pc:sldMk cId="2984532075" sldId="4840"/>
            <ac:spMk id="20" creationId="{ABC746A5-FF14-7202-E695-9D7DA5ED101F}"/>
          </ac:spMkLst>
        </pc:spChg>
        <pc:spChg chg="mod">
          <ac:chgData name="Patrick Thadeu Thomas" userId="5dda3600-5de3-40f0-a4b9-28f415e66c17" providerId="ADAL" clId="{F30DDE6F-24C7-4E9E-8A87-DEBA5D0CD3EA}" dt="2026-02-21T20:20:53.779" v="170"/>
          <ac:spMkLst>
            <pc:docMk/>
            <pc:sldMk cId="2984532075" sldId="4840"/>
            <ac:spMk id="23" creationId="{4B98027A-0D29-5CAB-0484-9E16B83F2365}"/>
          </ac:spMkLst>
        </pc:spChg>
        <pc:spChg chg="add mod">
          <ac:chgData name="Patrick Thadeu Thomas" userId="5dda3600-5de3-40f0-a4b9-28f415e66c17" providerId="ADAL" clId="{F30DDE6F-24C7-4E9E-8A87-DEBA5D0CD3EA}" dt="2026-02-21T20:38:49.699" v="523" actId="1076"/>
          <ac:spMkLst>
            <pc:docMk/>
            <pc:sldMk cId="2984532075" sldId="4840"/>
            <ac:spMk id="24" creationId="{8EEA29ED-DB08-7150-DFEB-07701FE6BD96}"/>
          </ac:spMkLst>
        </pc:spChg>
        <pc:spChg chg="add mod">
          <ac:chgData name="Patrick Thadeu Thomas" userId="5dda3600-5de3-40f0-a4b9-28f415e66c17" providerId="ADAL" clId="{F30DDE6F-24C7-4E9E-8A87-DEBA5D0CD3EA}" dt="2026-02-22T12:07:38.481" v="1580" actId="1076"/>
          <ac:spMkLst>
            <pc:docMk/>
            <pc:sldMk cId="2984532075" sldId="4840"/>
            <ac:spMk id="26" creationId="{D656891F-7232-5D14-C484-73F4772BC7BB}"/>
          </ac:spMkLst>
        </pc:spChg>
        <pc:spChg chg="mod">
          <ac:chgData name="Patrick Thadeu Thomas" userId="5dda3600-5de3-40f0-a4b9-28f415e66c17" providerId="ADAL" clId="{F30DDE6F-24C7-4E9E-8A87-DEBA5D0CD3EA}" dt="2026-02-22T12:07:04.615" v="1494"/>
          <ac:spMkLst>
            <pc:docMk/>
            <pc:sldMk cId="2984532075" sldId="4840"/>
            <ac:spMk id="28" creationId="{E6D4B07D-5BBA-66A1-15B7-C7C86C2BE7DB}"/>
          </ac:spMkLst>
        </pc:spChg>
        <pc:grpChg chg="add mod">
          <ac:chgData name="Patrick Thadeu Thomas" userId="5dda3600-5de3-40f0-a4b9-28f415e66c17" providerId="ADAL" clId="{F30DDE6F-24C7-4E9E-8A87-DEBA5D0CD3EA}" dt="2026-02-21T20:38:49.699" v="523" actId="1076"/>
          <ac:grpSpMkLst>
            <pc:docMk/>
            <pc:sldMk cId="2984532075" sldId="4840"/>
            <ac:grpSpMk id="13" creationId="{BA01F9BD-53F0-BDF7-D994-6F0DC9856CB8}"/>
          </ac:grpSpMkLst>
        </pc:grpChg>
        <pc:picChg chg="add mod">
          <ac:chgData name="Patrick Thadeu Thomas" userId="5dda3600-5de3-40f0-a4b9-28f415e66c17" providerId="ADAL" clId="{F30DDE6F-24C7-4E9E-8A87-DEBA5D0CD3EA}" dt="2026-02-21T20:38:49.699" v="523" actId="1076"/>
          <ac:picMkLst>
            <pc:docMk/>
            <pc:sldMk cId="2984532075" sldId="4840"/>
            <ac:picMk id="12" creationId="{3A4D9BA3-5920-3174-5835-E794A4C8316D}"/>
          </ac:picMkLst>
        </pc:picChg>
        <pc:picChg chg="mod">
          <ac:chgData name="Patrick Thadeu Thomas" userId="5dda3600-5de3-40f0-a4b9-28f415e66c17" providerId="ADAL" clId="{F30DDE6F-24C7-4E9E-8A87-DEBA5D0CD3EA}" dt="2026-02-21T20:20:53.779" v="170"/>
          <ac:picMkLst>
            <pc:docMk/>
            <pc:sldMk cId="2984532075" sldId="4840"/>
            <ac:picMk id="19" creationId="{5DEFF1C9-287A-5C5F-BB06-8205FE225B6B}"/>
          </ac:picMkLst>
        </pc:picChg>
        <pc:picChg chg="mod">
          <ac:chgData name="Patrick Thadeu Thomas" userId="5dda3600-5de3-40f0-a4b9-28f415e66c17" providerId="ADAL" clId="{F30DDE6F-24C7-4E9E-8A87-DEBA5D0CD3EA}" dt="2026-02-21T20:20:53.779" v="170"/>
          <ac:picMkLst>
            <pc:docMk/>
            <pc:sldMk cId="2984532075" sldId="4840"/>
            <ac:picMk id="22" creationId="{D7F986BE-0AEC-4704-5548-DF9927177890}"/>
          </ac:picMkLst>
        </pc:picChg>
      </pc:sldChg>
      <pc:sldChg chg="addSp delSp modSp add mod ord">
        <pc:chgData name="Patrick Thadeu Thomas" userId="5dda3600-5de3-40f0-a4b9-28f415e66c17" providerId="ADAL" clId="{F30DDE6F-24C7-4E9E-8A87-DEBA5D0CD3EA}" dt="2026-02-22T10:48:53.766" v="597"/>
        <pc:sldMkLst>
          <pc:docMk/>
          <pc:sldMk cId="2828501930" sldId="4841"/>
        </pc:sldMkLst>
        <pc:spChg chg="mod">
          <ac:chgData name="Patrick Thadeu Thomas" userId="5dda3600-5de3-40f0-a4b9-28f415e66c17" providerId="ADAL" clId="{F30DDE6F-24C7-4E9E-8A87-DEBA5D0CD3EA}" dt="2026-02-21T20:34:31.374" v="402" actId="20577"/>
          <ac:spMkLst>
            <pc:docMk/>
            <pc:sldMk cId="2828501930" sldId="4841"/>
            <ac:spMk id="3" creationId="{80201758-7F12-77D2-B169-C871F4C494C1}"/>
          </ac:spMkLst>
        </pc:spChg>
        <pc:picChg chg="add mod">
          <ac:chgData name="Patrick Thadeu Thomas" userId="5dda3600-5de3-40f0-a4b9-28f415e66c17" providerId="ADAL" clId="{F30DDE6F-24C7-4E9E-8A87-DEBA5D0CD3EA}" dt="2026-02-21T20:34:38.063" v="404" actId="1076"/>
          <ac:picMkLst>
            <pc:docMk/>
            <pc:sldMk cId="2828501930" sldId="4841"/>
            <ac:picMk id="7" creationId="{B1152DE5-5EAC-2D34-DC5E-D3DCA611A6A1}"/>
          </ac:picMkLst>
        </pc:picChg>
      </pc:sldChg>
      <pc:sldChg chg="addSp delSp modSp add mod">
        <pc:chgData name="Patrick Thadeu Thomas" userId="5dda3600-5de3-40f0-a4b9-28f415e66c17" providerId="ADAL" clId="{F30DDE6F-24C7-4E9E-8A87-DEBA5D0CD3EA}" dt="2026-02-22T12:10:34.357" v="1595" actId="1076"/>
        <pc:sldMkLst>
          <pc:docMk/>
          <pc:sldMk cId="4140974913" sldId="4843"/>
        </pc:sldMkLst>
        <pc:spChg chg="mod">
          <ac:chgData name="Patrick Thadeu Thomas" userId="5dda3600-5de3-40f0-a4b9-28f415e66c17" providerId="ADAL" clId="{F30DDE6F-24C7-4E9E-8A87-DEBA5D0CD3EA}" dt="2026-02-22T12:10:22.271" v="1590" actId="1076"/>
          <ac:spMkLst>
            <pc:docMk/>
            <pc:sldMk cId="4140974913" sldId="4843"/>
            <ac:spMk id="2" creationId="{83AEB9E1-D35E-8A58-1475-04DFE209D978}"/>
          </ac:spMkLst>
        </pc:spChg>
        <pc:spChg chg="mod">
          <ac:chgData name="Patrick Thadeu Thomas" userId="5dda3600-5de3-40f0-a4b9-28f415e66c17" providerId="ADAL" clId="{F30DDE6F-24C7-4E9E-8A87-DEBA5D0CD3EA}" dt="2026-02-22T11:08:45.311" v="689" actId="14100"/>
          <ac:spMkLst>
            <pc:docMk/>
            <pc:sldMk cId="4140974913" sldId="4843"/>
            <ac:spMk id="3" creationId="{5C9117DC-2D6C-96DC-E025-F3932AAA166D}"/>
          </ac:spMkLst>
        </pc:spChg>
        <pc:spChg chg="add mod">
          <ac:chgData name="Patrick Thadeu Thomas" userId="5dda3600-5de3-40f0-a4b9-28f415e66c17" providerId="ADAL" clId="{F30DDE6F-24C7-4E9E-8A87-DEBA5D0CD3EA}" dt="2026-02-22T12:10:34.357" v="1595" actId="1076"/>
          <ac:spMkLst>
            <pc:docMk/>
            <pc:sldMk cId="4140974913" sldId="4843"/>
            <ac:spMk id="7" creationId="{F834FECF-3A5D-3335-ECFA-D900C1BAFC7D}"/>
          </ac:spMkLst>
        </pc:spChg>
        <pc:spChg chg="add del mod">
          <ac:chgData name="Patrick Thadeu Thomas" userId="5dda3600-5de3-40f0-a4b9-28f415e66c17" providerId="ADAL" clId="{F30DDE6F-24C7-4E9E-8A87-DEBA5D0CD3EA}" dt="2026-02-22T12:10:19.835" v="1589" actId="1076"/>
          <ac:spMkLst>
            <pc:docMk/>
            <pc:sldMk cId="4140974913" sldId="4843"/>
            <ac:spMk id="28" creationId="{7CA2B8A1-33EF-3E27-FCF6-94C1D3C30709}"/>
          </ac:spMkLst>
        </pc:spChg>
        <pc:picChg chg="add mod">
          <ac:chgData name="Patrick Thadeu Thomas" userId="5dda3600-5de3-40f0-a4b9-28f415e66c17" providerId="ADAL" clId="{F30DDE6F-24C7-4E9E-8A87-DEBA5D0CD3EA}" dt="2026-02-22T12:10:31.034" v="1594" actId="1076"/>
          <ac:picMkLst>
            <pc:docMk/>
            <pc:sldMk cId="4140974913" sldId="4843"/>
            <ac:picMk id="9" creationId="{E92A2E7E-C05C-985B-68A0-89DE81FBDC8A}"/>
          </ac:picMkLst>
        </pc:picChg>
      </pc:sldChg>
      <pc:sldChg chg="addSp delSp modSp add mod delAnim modAnim">
        <pc:chgData name="Patrick Thadeu Thomas" userId="5dda3600-5de3-40f0-a4b9-28f415e66c17" providerId="ADAL" clId="{F30DDE6F-24C7-4E9E-8A87-DEBA5D0CD3EA}" dt="2026-02-24T23:50:03.443" v="2502" actId="1076"/>
        <pc:sldMkLst>
          <pc:docMk/>
          <pc:sldMk cId="1604547523" sldId="4844"/>
        </pc:sldMkLst>
        <pc:spChg chg="mod">
          <ac:chgData name="Patrick Thadeu Thomas" userId="5dda3600-5de3-40f0-a4b9-28f415e66c17" providerId="ADAL" clId="{F30DDE6F-24C7-4E9E-8A87-DEBA5D0CD3EA}" dt="2026-02-21T20:35:20.406" v="470" actId="20577"/>
          <ac:spMkLst>
            <pc:docMk/>
            <pc:sldMk cId="1604547523" sldId="4844"/>
            <ac:spMk id="3" creationId="{E35DF3C4-C123-3936-A862-66C2A8A193D4}"/>
          </ac:spMkLst>
        </pc:spChg>
        <pc:spChg chg="add mod">
          <ac:chgData name="Patrick Thadeu Thomas" userId="5dda3600-5de3-40f0-a4b9-28f415e66c17" providerId="ADAL" clId="{F30DDE6F-24C7-4E9E-8A87-DEBA5D0CD3EA}" dt="2026-02-22T12:00:40.403" v="1482" actId="6549"/>
          <ac:spMkLst>
            <pc:docMk/>
            <pc:sldMk cId="1604547523" sldId="4844"/>
            <ac:spMk id="12" creationId="{CB2CDD04-C329-5B18-A1D1-579471FDE803}"/>
          </ac:spMkLst>
        </pc:spChg>
        <pc:spChg chg="mod">
          <ac:chgData name="Patrick Thadeu Thomas" userId="5dda3600-5de3-40f0-a4b9-28f415e66c17" providerId="ADAL" clId="{F30DDE6F-24C7-4E9E-8A87-DEBA5D0CD3EA}" dt="2026-02-21T20:39:25.077" v="569" actId="6549"/>
          <ac:spMkLst>
            <pc:docMk/>
            <pc:sldMk cId="1604547523" sldId="4844"/>
            <ac:spMk id="28" creationId="{ECB30461-3ABE-7E73-7FF6-F89CC93A661D}"/>
          </ac:spMkLst>
        </pc:spChg>
        <pc:picChg chg="add mod">
          <ac:chgData name="Patrick Thadeu Thomas" userId="5dda3600-5de3-40f0-a4b9-28f415e66c17" providerId="ADAL" clId="{F30DDE6F-24C7-4E9E-8A87-DEBA5D0CD3EA}" dt="2026-02-24T23:49:56.111" v="2498" actId="1038"/>
          <ac:picMkLst>
            <pc:docMk/>
            <pc:sldMk cId="1604547523" sldId="4844"/>
            <ac:picMk id="14" creationId="{A6B184BD-8DE3-810E-7E83-25FED80D2DF9}"/>
          </ac:picMkLst>
        </pc:picChg>
        <pc:picChg chg="add mod">
          <ac:chgData name="Patrick Thadeu Thomas" userId="5dda3600-5de3-40f0-a4b9-28f415e66c17" providerId="ADAL" clId="{F30DDE6F-24C7-4E9E-8A87-DEBA5D0CD3EA}" dt="2026-02-24T23:50:03.443" v="2502" actId="1076"/>
          <ac:picMkLst>
            <pc:docMk/>
            <pc:sldMk cId="1604547523" sldId="4844"/>
            <ac:picMk id="16" creationId="{8B8371A6-E525-8170-A735-B0F7EBBB98C0}"/>
          </ac:picMkLst>
        </pc:picChg>
      </pc:sldChg>
      <pc:sldChg chg="addSp delSp modSp add mod delAnim modAnim">
        <pc:chgData name="Patrick Thadeu Thomas" userId="5dda3600-5de3-40f0-a4b9-28f415e66c17" providerId="ADAL" clId="{F30DDE6F-24C7-4E9E-8A87-DEBA5D0CD3EA}" dt="2026-02-22T12:34:04.464" v="2416"/>
        <pc:sldMkLst>
          <pc:docMk/>
          <pc:sldMk cId="2325839966" sldId="4848"/>
        </pc:sldMkLst>
        <pc:spChg chg="add mod">
          <ac:chgData name="Patrick Thadeu Thomas" userId="5dda3600-5de3-40f0-a4b9-28f415e66c17" providerId="ADAL" clId="{F30DDE6F-24C7-4E9E-8A87-DEBA5D0CD3EA}" dt="2026-02-21T20:37:50.014" v="516" actId="1076"/>
          <ac:spMkLst>
            <pc:docMk/>
            <pc:sldMk cId="2325839966" sldId="4848"/>
            <ac:spMk id="4" creationId="{698190E7-7C4B-F508-FA2C-7F03DA7E8860}"/>
          </ac:spMkLst>
        </pc:spChg>
        <pc:spChg chg="add mod">
          <ac:chgData name="Patrick Thadeu Thomas" userId="5dda3600-5de3-40f0-a4b9-28f415e66c17" providerId="ADAL" clId="{F30DDE6F-24C7-4E9E-8A87-DEBA5D0CD3EA}" dt="2026-02-21T20:37:22.309" v="510" actId="1076"/>
          <ac:spMkLst>
            <pc:docMk/>
            <pc:sldMk cId="2325839966" sldId="4848"/>
            <ac:spMk id="7" creationId="{B9FFEF7E-7A1F-4253-BFF4-68BF89DEE317}"/>
          </ac:spMkLst>
        </pc:spChg>
        <pc:spChg chg="mod">
          <ac:chgData name="Patrick Thadeu Thomas" userId="5dda3600-5de3-40f0-a4b9-28f415e66c17" providerId="ADAL" clId="{F30DDE6F-24C7-4E9E-8A87-DEBA5D0CD3EA}" dt="2026-02-21T20:37:22.309" v="510" actId="1076"/>
          <ac:spMkLst>
            <pc:docMk/>
            <pc:sldMk cId="2325839966" sldId="4848"/>
            <ac:spMk id="10" creationId="{908F8E02-788C-03D4-CA04-6ABAA80A8DFB}"/>
          </ac:spMkLst>
        </pc:spChg>
        <pc:spChg chg="add mod">
          <ac:chgData name="Patrick Thadeu Thomas" userId="5dda3600-5de3-40f0-a4b9-28f415e66c17" providerId="ADAL" clId="{F30DDE6F-24C7-4E9E-8A87-DEBA5D0CD3EA}" dt="2026-02-21T20:37:22.309" v="510" actId="1076"/>
          <ac:spMkLst>
            <pc:docMk/>
            <pc:sldMk cId="2325839966" sldId="4848"/>
            <ac:spMk id="12" creationId="{1A27A8CD-A33F-BE72-5ED3-F3761B82F78C}"/>
          </ac:spMkLst>
        </pc:spChg>
        <pc:spChg chg="mod">
          <ac:chgData name="Patrick Thadeu Thomas" userId="5dda3600-5de3-40f0-a4b9-28f415e66c17" providerId="ADAL" clId="{F30DDE6F-24C7-4E9E-8A87-DEBA5D0CD3EA}" dt="2026-02-21T20:37:46.513" v="515" actId="1076"/>
          <ac:spMkLst>
            <pc:docMk/>
            <pc:sldMk cId="2325839966" sldId="4848"/>
            <ac:spMk id="28" creationId="{C705CDAB-DCEB-AC36-E7B9-0D799C473A31}"/>
          </ac:spMkLst>
        </pc:spChg>
        <pc:spChg chg="mod">
          <ac:chgData name="Patrick Thadeu Thomas" userId="5dda3600-5de3-40f0-a4b9-28f415e66c17" providerId="ADAL" clId="{F30DDE6F-24C7-4E9E-8A87-DEBA5D0CD3EA}" dt="2026-02-21T20:37:22.309" v="510" actId="1076"/>
          <ac:spMkLst>
            <pc:docMk/>
            <pc:sldMk cId="2325839966" sldId="4848"/>
            <ac:spMk id="35" creationId="{144E18F0-1A83-180D-C59D-6225AA7758A6}"/>
          </ac:spMkLst>
        </pc:spChg>
        <pc:picChg chg="add mod">
          <ac:chgData name="Patrick Thadeu Thomas" userId="5dda3600-5de3-40f0-a4b9-28f415e66c17" providerId="ADAL" clId="{F30DDE6F-24C7-4E9E-8A87-DEBA5D0CD3EA}" dt="2026-02-21T20:37:22.309" v="510" actId="1076"/>
          <ac:picMkLst>
            <pc:docMk/>
            <pc:sldMk cId="2325839966" sldId="4848"/>
            <ac:picMk id="6" creationId="{32EE4712-C427-B034-AE4C-9757726900F6}"/>
          </ac:picMkLst>
        </pc:picChg>
        <pc:picChg chg="mod">
          <ac:chgData name="Patrick Thadeu Thomas" userId="5dda3600-5de3-40f0-a4b9-28f415e66c17" providerId="ADAL" clId="{F30DDE6F-24C7-4E9E-8A87-DEBA5D0CD3EA}" dt="2026-02-21T20:37:22.309" v="510" actId="1076"/>
          <ac:picMkLst>
            <pc:docMk/>
            <pc:sldMk cId="2325839966" sldId="4848"/>
            <ac:picMk id="31" creationId="{41E3ECA2-931A-5C6B-C586-C4DB2742869C}"/>
          </ac:picMkLst>
        </pc:picChg>
        <pc:picChg chg="mod">
          <ac:chgData name="Patrick Thadeu Thomas" userId="5dda3600-5de3-40f0-a4b9-28f415e66c17" providerId="ADAL" clId="{F30DDE6F-24C7-4E9E-8A87-DEBA5D0CD3EA}" dt="2026-02-21T20:37:22.309" v="510" actId="1076"/>
          <ac:picMkLst>
            <pc:docMk/>
            <pc:sldMk cId="2325839966" sldId="4848"/>
            <ac:picMk id="32" creationId="{69448B36-92E4-D228-D8EE-BCFFD12F571A}"/>
          </ac:picMkLst>
        </pc:picChg>
        <pc:picChg chg="mod">
          <ac:chgData name="Patrick Thadeu Thomas" userId="5dda3600-5de3-40f0-a4b9-28f415e66c17" providerId="ADAL" clId="{F30DDE6F-24C7-4E9E-8A87-DEBA5D0CD3EA}" dt="2026-02-21T20:37:22.309" v="510" actId="1076"/>
          <ac:picMkLst>
            <pc:docMk/>
            <pc:sldMk cId="2325839966" sldId="4848"/>
            <ac:picMk id="33" creationId="{BAD85AEE-B73B-3F01-608B-38360BD90F2A}"/>
          </ac:picMkLst>
        </pc:picChg>
        <pc:picChg chg="mod">
          <ac:chgData name="Patrick Thadeu Thomas" userId="5dda3600-5de3-40f0-a4b9-28f415e66c17" providerId="ADAL" clId="{F30DDE6F-24C7-4E9E-8A87-DEBA5D0CD3EA}" dt="2026-02-21T20:37:22.309" v="510" actId="1076"/>
          <ac:picMkLst>
            <pc:docMk/>
            <pc:sldMk cId="2325839966" sldId="4848"/>
            <ac:picMk id="34" creationId="{801CBAF8-3FE1-20E1-ADED-29185F49532E}"/>
          </ac:picMkLst>
        </pc:picChg>
      </pc:sldChg>
      <pc:sldChg chg="modSp add mod modAnim">
        <pc:chgData name="Patrick Thadeu Thomas" userId="5dda3600-5de3-40f0-a4b9-28f415e66c17" providerId="ADAL" clId="{F30DDE6F-24C7-4E9E-8A87-DEBA5D0CD3EA}" dt="2026-02-22T12:33:41.779" v="2414" actId="255"/>
        <pc:sldMkLst>
          <pc:docMk/>
          <pc:sldMk cId="3903104357" sldId="4849"/>
        </pc:sldMkLst>
        <pc:spChg chg="mod">
          <ac:chgData name="Patrick Thadeu Thomas" userId="5dda3600-5de3-40f0-a4b9-28f415e66c17" providerId="ADAL" clId="{F30DDE6F-24C7-4E9E-8A87-DEBA5D0CD3EA}" dt="2026-02-22T12:33:41.779" v="2414" actId="255"/>
          <ac:spMkLst>
            <pc:docMk/>
            <pc:sldMk cId="3903104357" sldId="4849"/>
            <ac:spMk id="10" creationId="{EB051872-1C52-BBF0-44D1-D90666B2EAFF}"/>
          </ac:spMkLst>
        </pc:spChg>
      </pc:sldChg>
      <pc:sldChg chg="delSp modSp add mod ord">
        <pc:chgData name="Patrick Thadeu Thomas" userId="5dda3600-5de3-40f0-a4b9-28f415e66c17" providerId="ADAL" clId="{F30DDE6F-24C7-4E9E-8A87-DEBA5D0CD3EA}" dt="2026-02-22T11:56:12.543" v="1460" actId="14"/>
        <pc:sldMkLst>
          <pc:docMk/>
          <pc:sldMk cId="1510463955" sldId="4851"/>
        </pc:sldMkLst>
        <pc:spChg chg="mod">
          <ac:chgData name="Patrick Thadeu Thomas" userId="5dda3600-5de3-40f0-a4b9-28f415e66c17" providerId="ADAL" clId="{F30DDE6F-24C7-4E9E-8A87-DEBA5D0CD3EA}" dt="2026-02-22T11:55:16.415" v="1434" actId="5793"/>
          <ac:spMkLst>
            <pc:docMk/>
            <pc:sldMk cId="1510463955" sldId="4851"/>
            <ac:spMk id="3" creationId="{875CBDE5-66B2-0120-831D-EB9ACFF525CE}"/>
          </ac:spMkLst>
        </pc:spChg>
        <pc:spChg chg="mod">
          <ac:chgData name="Patrick Thadeu Thomas" userId="5dda3600-5de3-40f0-a4b9-28f415e66c17" providerId="ADAL" clId="{F30DDE6F-24C7-4E9E-8A87-DEBA5D0CD3EA}" dt="2026-02-22T11:56:12.543" v="1460" actId="14"/>
          <ac:spMkLst>
            <pc:docMk/>
            <pc:sldMk cId="1510463955" sldId="4851"/>
            <ac:spMk id="4" creationId="{72340743-C0DD-7DA8-D2EB-26130A337959}"/>
          </ac:spMkLst>
        </pc:spChg>
        <pc:spChg chg="mod">
          <ac:chgData name="Patrick Thadeu Thomas" userId="5dda3600-5de3-40f0-a4b9-28f415e66c17" providerId="ADAL" clId="{F30DDE6F-24C7-4E9E-8A87-DEBA5D0CD3EA}" dt="2026-02-22T11:55:45.537" v="1448" actId="1076"/>
          <ac:spMkLst>
            <pc:docMk/>
            <pc:sldMk cId="1510463955" sldId="4851"/>
            <ac:spMk id="28" creationId="{269D3C7A-6FFA-BB7D-A46B-58E0CEBEC86B}"/>
          </ac:spMkLst>
        </pc:spChg>
      </pc:sldChg>
      <pc:sldChg chg="addSp modSp add mod">
        <pc:chgData name="Patrick Thadeu Thomas" userId="5dda3600-5de3-40f0-a4b9-28f415e66c17" providerId="ADAL" clId="{F30DDE6F-24C7-4E9E-8A87-DEBA5D0CD3EA}" dt="2026-02-22T12:12:41.168" v="1608" actId="1076"/>
        <pc:sldMkLst>
          <pc:docMk/>
          <pc:sldMk cId="1024122312" sldId="4852"/>
        </pc:sldMkLst>
        <pc:spChg chg="mod">
          <ac:chgData name="Patrick Thadeu Thomas" userId="5dda3600-5de3-40f0-a4b9-28f415e66c17" providerId="ADAL" clId="{F30DDE6F-24C7-4E9E-8A87-DEBA5D0CD3EA}" dt="2026-02-22T11:15:08.340" v="915" actId="20577"/>
          <ac:spMkLst>
            <pc:docMk/>
            <pc:sldMk cId="1024122312" sldId="4852"/>
            <ac:spMk id="2" creationId="{B326625C-CA25-3897-FD89-FF67C0FEAD2A}"/>
          </ac:spMkLst>
        </pc:spChg>
        <pc:spChg chg="mod">
          <ac:chgData name="Patrick Thadeu Thomas" userId="5dda3600-5de3-40f0-a4b9-28f415e66c17" providerId="ADAL" clId="{F30DDE6F-24C7-4E9E-8A87-DEBA5D0CD3EA}" dt="2026-02-22T12:12:41.168" v="1608" actId="1076"/>
          <ac:spMkLst>
            <pc:docMk/>
            <pc:sldMk cId="1024122312" sldId="4852"/>
            <ac:spMk id="7" creationId="{480E4BFC-12F6-4EEB-9FCF-EF2DD038E85D}"/>
          </ac:spMkLst>
        </pc:spChg>
        <pc:spChg chg="mod">
          <ac:chgData name="Patrick Thadeu Thomas" userId="5dda3600-5de3-40f0-a4b9-28f415e66c17" providerId="ADAL" clId="{F30DDE6F-24C7-4E9E-8A87-DEBA5D0CD3EA}" dt="2026-02-22T12:12:35.414" v="1605" actId="1076"/>
          <ac:spMkLst>
            <pc:docMk/>
            <pc:sldMk cId="1024122312" sldId="4852"/>
            <ac:spMk id="28" creationId="{6E7EC6BF-C6FD-E1A2-C54C-18573FA8901A}"/>
          </ac:spMkLst>
        </pc:spChg>
        <pc:picChg chg="add mod">
          <ac:chgData name="Patrick Thadeu Thomas" userId="5dda3600-5de3-40f0-a4b9-28f415e66c17" providerId="ADAL" clId="{F30DDE6F-24C7-4E9E-8A87-DEBA5D0CD3EA}" dt="2026-02-22T12:12:38.599" v="1607" actId="1076"/>
          <ac:picMkLst>
            <pc:docMk/>
            <pc:sldMk cId="1024122312" sldId="4852"/>
            <ac:picMk id="6" creationId="{8332B1DF-0D50-2214-A53B-4490E8916E04}"/>
          </ac:picMkLst>
        </pc:picChg>
      </pc:sldChg>
      <pc:sldChg chg="addSp delSp modSp add mod">
        <pc:chgData name="Patrick Thadeu Thomas" userId="5dda3600-5de3-40f0-a4b9-28f415e66c17" providerId="ADAL" clId="{F30DDE6F-24C7-4E9E-8A87-DEBA5D0CD3EA}" dt="2026-02-22T12:20:00.624" v="1651" actId="1076"/>
        <pc:sldMkLst>
          <pc:docMk/>
          <pc:sldMk cId="1091058978" sldId="4853"/>
        </pc:sldMkLst>
        <pc:spChg chg="mod">
          <ac:chgData name="Patrick Thadeu Thomas" userId="5dda3600-5de3-40f0-a4b9-28f415e66c17" providerId="ADAL" clId="{F30DDE6F-24C7-4E9E-8A87-DEBA5D0CD3EA}" dt="2026-02-22T11:20:15.360" v="1138" actId="20577"/>
          <ac:spMkLst>
            <pc:docMk/>
            <pc:sldMk cId="1091058978" sldId="4853"/>
            <ac:spMk id="2" creationId="{A3015534-24C6-0FD2-E815-B6AD3755EDE6}"/>
          </ac:spMkLst>
        </pc:spChg>
        <pc:spChg chg="mod">
          <ac:chgData name="Patrick Thadeu Thomas" userId="5dda3600-5de3-40f0-a4b9-28f415e66c17" providerId="ADAL" clId="{F30DDE6F-24C7-4E9E-8A87-DEBA5D0CD3EA}" dt="2026-02-22T12:17:06.539" v="1630" actId="1076"/>
          <ac:spMkLst>
            <pc:docMk/>
            <pc:sldMk cId="1091058978" sldId="4853"/>
            <ac:spMk id="7" creationId="{AF78314A-49E8-C2FC-25FF-EB0F91443D7D}"/>
          </ac:spMkLst>
        </pc:spChg>
        <pc:spChg chg="mod">
          <ac:chgData name="Patrick Thadeu Thomas" userId="5dda3600-5de3-40f0-a4b9-28f415e66c17" providerId="ADAL" clId="{F30DDE6F-24C7-4E9E-8A87-DEBA5D0CD3EA}" dt="2026-02-22T12:17:03.121" v="1629" actId="1076"/>
          <ac:spMkLst>
            <pc:docMk/>
            <pc:sldMk cId="1091058978" sldId="4853"/>
            <ac:spMk id="28" creationId="{A797CC70-F5E2-532D-9B82-E1281926545A}"/>
          </ac:spMkLst>
        </pc:spChg>
        <pc:picChg chg="add mod">
          <ac:chgData name="Patrick Thadeu Thomas" userId="5dda3600-5de3-40f0-a4b9-28f415e66c17" providerId="ADAL" clId="{F30DDE6F-24C7-4E9E-8A87-DEBA5D0CD3EA}" dt="2026-02-22T12:20:00.624" v="1651" actId="1076"/>
          <ac:picMkLst>
            <pc:docMk/>
            <pc:sldMk cId="1091058978" sldId="4853"/>
            <ac:picMk id="8" creationId="{3827F88E-E0EA-8C62-CCFD-769E568F443C}"/>
          </ac:picMkLst>
        </pc:picChg>
      </pc:sldChg>
      <pc:sldChg chg="addSp delSp modSp add mod">
        <pc:chgData name="Patrick Thadeu Thomas" userId="5dda3600-5de3-40f0-a4b9-28f415e66c17" providerId="ADAL" clId="{F30DDE6F-24C7-4E9E-8A87-DEBA5D0CD3EA}" dt="2026-02-22T12:20:06.584" v="1652" actId="1076"/>
        <pc:sldMkLst>
          <pc:docMk/>
          <pc:sldMk cId="883311526" sldId="4854"/>
        </pc:sldMkLst>
        <pc:spChg chg="mod">
          <ac:chgData name="Patrick Thadeu Thomas" userId="5dda3600-5de3-40f0-a4b9-28f415e66c17" providerId="ADAL" clId="{F30DDE6F-24C7-4E9E-8A87-DEBA5D0CD3EA}" dt="2026-02-22T12:20:06.584" v="1652" actId="1076"/>
          <ac:spMkLst>
            <pc:docMk/>
            <pc:sldMk cId="883311526" sldId="4854"/>
            <ac:spMk id="7" creationId="{0D60FF75-1579-0B26-7DE6-AE5A9B91E708}"/>
          </ac:spMkLst>
        </pc:spChg>
      </pc:sldChg>
      <pc:sldChg chg="addSp delSp modSp add mod">
        <pc:chgData name="Patrick Thadeu Thomas" userId="5dda3600-5de3-40f0-a4b9-28f415e66c17" providerId="ADAL" clId="{F30DDE6F-24C7-4E9E-8A87-DEBA5D0CD3EA}" dt="2026-02-24T23:49:17.668" v="2479" actId="14100"/>
        <pc:sldMkLst>
          <pc:docMk/>
          <pc:sldMk cId="1601903397" sldId="4855"/>
        </pc:sldMkLst>
        <pc:spChg chg="mod">
          <ac:chgData name="Patrick Thadeu Thomas" userId="5dda3600-5de3-40f0-a4b9-28f415e66c17" providerId="ADAL" clId="{F30DDE6F-24C7-4E9E-8A87-DEBA5D0CD3EA}" dt="2026-02-24T23:49:17.668" v="2479" actId="14100"/>
          <ac:spMkLst>
            <pc:docMk/>
            <pc:sldMk cId="1601903397" sldId="4855"/>
            <ac:spMk id="7" creationId="{215DC97C-4898-3E96-014A-1E45877E3AF6}"/>
          </ac:spMkLst>
        </pc:spChg>
        <pc:spChg chg="mod">
          <ac:chgData name="Patrick Thadeu Thomas" userId="5dda3600-5de3-40f0-a4b9-28f415e66c17" providerId="ADAL" clId="{F30DDE6F-24C7-4E9E-8A87-DEBA5D0CD3EA}" dt="2026-02-22T12:22:47.764" v="1674" actId="1076"/>
          <ac:spMkLst>
            <pc:docMk/>
            <pc:sldMk cId="1601903397" sldId="4855"/>
            <ac:spMk id="28" creationId="{C2671AEC-59C2-03A4-F264-29826C22B9C5}"/>
          </ac:spMkLst>
        </pc:spChg>
        <pc:picChg chg="add mod">
          <ac:chgData name="Patrick Thadeu Thomas" userId="5dda3600-5de3-40f0-a4b9-28f415e66c17" providerId="ADAL" clId="{F30DDE6F-24C7-4E9E-8A87-DEBA5D0CD3EA}" dt="2026-02-22T12:22:49.637" v="1675" actId="1076"/>
          <ac:picMkLst>
            <pc:docMk/>
            <pc:sldMk cId="1601903397" sldId="4855"/>
            <ac:picMk id="9" creationId="{82E9F629-179A-6318-5646-25CA0EDB267C}"/>
          </ac:picMkLst>
        </pc:picChg>
      </pc:sldChg>
      <pc:sldChg chg="addSp delSp modSp add mod delAnim modAnim">
        <pc:chgData name="Patrick Thadeu Thomas" userId="5dda3600-5de3-40f0-a4b9-28f415e66c17" providerId="ADAL" clId="{F30DDE6F-24C7-4E9E-8A87-DEBA5D0CD3EA}" dt="2026-02-22T12:33:56.088" v="2415"/>
        <pc:sldMkLst>
          <pc:docMk/>
          <pc:sldMk cId="293840369" sldId="4856"/>
        </pc:sldMkLst>
        <pc:spChg chg="mod">
          <ac:chgData name="Patrick Thadeu Thomas" userId="5dda3600-5de3-40f0-a4b9-28f415e66c17" providerId="ADAL" clId="{F30DDE6F-24C7-4E9E-8A87-DEBA5D0CD3EA}" dt="2026-02-22T12:28:34.228" v="1960"/>
          <ac:spMkLst>
            <pc:docMk/>
            <pc:sldMk cId="293840369" sldId="4856"/>
            <ac:spMk id="13" creationId="{CD797EC1-51F6-3FA7-7E4B-CD4558E19917}"/>
          </ac:spMkLst>
        </pc:spChg>
        <pc:spChg chg="mod">
          <ac:chgData name="Patrick Thadeu Thomas" userId="5dda3600-5de3-40f0-a4b9-28f415e66c17" providerId="ADAL" clId="{F30DDE6F-24C7-4E9E-8A87-DEBA5D0CD3EA}" dt="2026-02-22T12:28:34.228" v="1960"/>
          <ac:spMkLst>
            <pc:docMk/>
            <pc:sldMk cId="293840369" sldId="4856"/>
            <ac:spMk id="17" creationId="{59EFF1CB-598A-C7DB-C12F-4C2ECB04DA98}"/>
          </ac:spMkLst>
        </pc:spChg>
        <pc:spChg chg="add mod">
          <ac:chgData name="Patrick Thadeu Thomas" userId="5dda3600-5de3-40f0-a4b9-28f415e66c17" providerId="ADAL" clId="{F30DDE6F-24C7-4E9E-8A87-DEBA5D0CD3EA}" dt="2026-02-22T12:28:43.861" v="1977" actId="20577"/>
          <ac:spMkLst>
            <pc:docMk/>
            <pc:sldMk cId="293840369" sldId="4856"/>
            <ac:spMk id="26" creationId="{06A86C81-E1F7-7DD5-2E3F-D3F5AAE4DBC5}"/>
          </ac:spMkLst>
        </pc:spChg>
        <pc:spChg chg="mod">
          <ac:chgData name="Patrick Thadeu Thomas" userId="5dda3600-5de3-40f0-a4b9-28f415e66c17" providerId="ADAL" clId="{F30DDE6F-24C7-4E9E-8A87-DEBA5D0CD3EA}" dt="2026-02-22T12:28:33.782" v="1959" actId="6549"/>
          <ac:spMkLst>
            <pc:docMk/>
            <pc:sldMk cId="293840369" sldId="4856"/>
            <ac:spMk id="28" creationId="{9ECBC74F-0AC8-F468-2C50-D91B7B776BF7}"/>
          </ac:spMkLst>
        </pc:spChg>
        <pc:grpChg chg="add mod">
          <ac:chgData name="Patrick Thadeu Thomas" userId="5dda3600-5de3-40f0-a4b9-28f415e66c17" providerId="ADAL" clId="{F30DDE6F-24C7-4E9E-8A87-DEBA5D0CD3EA}" dt="2026-02-22T12:28:34.228" v="1960"/>
          <ac:grpSpMkLst>
            <pc:docMk/>
            <pc:sldMk cId="293840369" sldId="4856"/>
            <ac:grpSpMk id="11" creationId="{6A8CFC0C-96F7-5E64-E8A5-6EF57BADA6F7}"/>
          </ac:grpSpMkLst>
        </pc:grpChg>
        <pc:picChg chg="add 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2" creationId="{1B498C6F-1636-A238-236B-D2498AC4974A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15" creationId="{7F557F09-348D-1631-BFAC-D230B3459F9C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19" creationId="{F520CD3E-ADD0-969F-D048-26B0D23464AF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21" creationId="{740485EB-2FB6-C01E-DBDE-78E107B2571E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22" creationId="{C77F0E57-2F18-DAA3-3308-B749B65671A5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24" creationId="{568F9C87-36B8-6BA7-EB0E-79C989EE929B}"/>
          </ac:picMkLst>
        </pc:picChg>
        <pc:picChg chg="mod">
          <ac:chgData name="Patrick Thadeu Thomas" userId="5dda3600-5de3-40f0-a4b9-28f415e66c17" providerId="ADAL" clId="{F30DDE6F-24C7-4E9E-8A87-DEBA5D0CD3EA}" dt="2026-02-22T12:28:34.228" v="1960"/>
          <ac:picMkLst>
            <pc:docMk/>
            <pc:sldMk cId="293840369" sldId="4856"/>
            <ac:picMk id="25" creationId="{EAF0675F-785A-D508-0A63-1DD3A3BBA737}"/>
          </ac:picMkLst>
        </pc:picChg>
      </pc:sldChg>
      <pc:sldChg chg="addSp delSp modSp add mod">
        <pc:chgData name="Patrick Thadeu Thomas" userId="5dda3600-5de3-40f0-a4b9-28f415e66c17" providerId="ADAL" clId="{F30DDE6F-24C7-4E9E-8A87-DEBA5D0CD3EA}" dt="2026-02-24T23:42:58.802" v="2471" actId="478"/>
        <pc:sldMkLst>
          <pc:docMk/>
          <pc:sldMk cId="2246731946" sldId="4857"/>
        </pc:sldMkLst>
        <pc:spChg chg="mod">
          <ac:chgData name="Patrick Thadeu Thomas" userId="5dda3600-5de3-40f0-a4b9-28f415e66c17" providerId="ADAL" clId="{F30DDE6F-24C7-4E9E-8A87-DEBA5D0CD3EA}" dt="2026-02-24T23:39:29.035" v="2459" actId="1076"/>
          <ac:spMkLst>
            <pc:docMk/>
            <pc:sldMk cId="2246731946" sldId="4857"/>
            <ac:spMk id="8" creationId="{41CEE68A-C321-94E8-E31B-B421DDB72866}"/>
          </ac:spMkLst>
        </pc:spChg>
        <pc:spChg chg="mod">
          <ac:chgData name="Patrick Thadeu Thomas" userId="5dda3600-5de3-40f0-a4b9-28f415e66c17" providerId="ADAL" clId="{F30DDE6F-24C7-4E9E-8A87-DEBA5D0CD3EA}" dt="2026-02-24T23:40:17.205" v="2468" actId="1076"/>
          <ac:spMkLst>
            <pc:docMk/>
            <pc:sldMk cId="2246731946" sldId="4857"/>
            <ac:spMk id="9" creationId="{2516D193-820D-C6AC-120F-D5C970480A92}"/>
          </ac:spMkLst>
        </pc:spChg>
        <pc:spChg chg="del">
          <ac:chgData name="Patrick Thadeu Thomas" userId="5dda3600-5de3-40f0-a4b9-28f415e66c17" providerId="ADAL" clId="{F30DDE6F-24C7-4E9E-8A87-DEBA5D0CD3EA}" dt="2026-02-24T23:37:09.260" v="2433" actId="478"/>
          <ac:spMkLst>
            <pc:docMk/>
            <pc:sldMk cId="2246731946" sldId="4857"/>
            <ac:spMk id="10" creationId="{8DDD5D6E-1FC7-9498-23AF-0D41B9736819}"/>
          </ac:spMkLst>
        </pc:spChg>
        <pc:spChg chg="del">
          <ac:chgData name="Patrick Thadeu Thomas" userId="5dda3600-5de3-40f0-a4b9-28f415e66c17" providerId="ADAL" clId="{F30DDE6F-24C7-4E9E-8A87-DEBA5D0CD3EA}" dt="2026-02-24T23:37:38.766" v="2443" actId="478"/>
          <ac:spMkLst>
            <pc:docMk/>
            <pc:sldMk cId="2246731946" sldId="4857"/>
            <ac:spMk id="15" creationId="{5DB0E358-B732-01C4-56A6-303949D8D9D0}"/>
          </ac:spMkLst>
        </pc:spChg>
        <pc:spChg chg="del mod">
          <ac:chgData name="Patrick Thadeu Thomas" userId="5dda3600-5de3-40f0-a4b9-28f415e66c17" providerId="ADAL" clId="{F30DDE6F-24C7-4E9E-8A87-DEBA5D0CD3EA}" dt="2026-02-24T23:42:58.802" v="2471" actId="478"/>
          <ac:spMkLst>
            <pc:docMk/>
            <pc:sldMk cId="2246731946" sldId="4857"/>
            <ac:spMk id="17" creationId="{63AC5036-7BEB-16D4-5188-308411B81071}"/>
          </ac:spMkLst>
        </pc:spChg>
        <pc:spChg chg="mod">
          <ac:chgData name="Patrick Thadeu Thomas" userId="5dda3600-5de3-40f0-a4b9-28f415e66c17" providerId="ADAL" clId="{F30DDE6F-24C7-4E9E-8A87-DEBA5D0CD3EA}" dt="2026-02-24T23:39:13.602" v="2453" actId="1076"/>
          <ac:spMkLst>
            <pc:docMk/>
            <pc:sldMk cId="2246731946" sldId="4857"/>
            <ac:spMk id="28" creationId="{A464C51E-D6C8-D44E-6EA1-90E22D0EB923}"/>
          </ac:spMkLst>
        </pc:spChg>
        <pc:graphicFrameChg chg="add del mod modGraphic">
          <ac:chgData name="Patrick Thadeu Thomas" userId="5dda3600-5de3-40f0-a4b9-28f415e66c17" providerId="ADAL" clId="{F30DDE6F-24C7-4E9E-8A87-DEBA5D0CD3EA}" dt="2026-02-24T23:37:07.913" v="2432" actId="478"/>
          <ac:graphicFrameMkLst>
            <pc:docMk/>
            <pc:sldMk cId="2246731946" sldId="4857"/>
            <ac:graphicFrameMk id="2" creationId="{8EBE6327-9741-781F-666E-0F6C7DA08FFF}"/>
          </ac:graphicFrameMkLst>
        </pc:graphicFrameChg>
        <pc:graphicFrameChg chg="add del mod">
          <ac:chgData name="Patrick Thadeu Thomas" userId="5dda3600-5de3-40f0-a4b9-28f415e66c17" providerId="ADAL" clId="{F30DDE6F-24C7-4E9E-8A87-DEBA5D0CD3EA}" dt="2026-02-24T23:37:11.445" v="2435" actId="478"/>
          <ac:graphicFrameMkLst>
            <pc:docMk/>
            <pc:sldMk cId="2246731946" sldId="4857"/>
            <ac:graphicFrameMk id="4" creationId="{AB076EC8-8D00-BB4A-F9A1-27D4A36D5B80}"/>
          </ac:graphicFrameMkLst>
        </pc:graphicFrameChg>
        <pc:graphicFrameChg chg="add mod modGraphic">
          <ac:chgData name="Patrick Thadeu Thomas" userId="5dda3600-5de3-40f0-a4b9-28f415e66c17" providerId="ADAL" clId="{F30DDE6F-24C7-4E9E-8A87-DEBA5D0CD3EA}" dt="2026-02-24T23:39:25.083" v="2458" actId="1076"/>
          <ac:graphicFrameMkLst>
            <pc:docMk/>
            <pc:sldMk cId="2246731946" sldId="4857"/>
            <ac:graphicFrameMk id="12" creationId="{835C0811-47F5-6E4D-12AA-B4653CB0033C}"/>
          </ac:graphicFrameMkLst>
        </pc:graphicFrameChg>
        <pc:graphicFrameChg chg="add mod modGraphic">
          <ac:chgData name="Patrick Thadeu Thomas" userId="5dda3600-5de3-40f0-a4b9-28f415e66c17" providerId="ADAL" clId="{F30DDE6F-24C7-4E9E-8A87-DEBA5D0CD3EA}" dt="2026-02-24T23:40:20.861" v="2469" actId="1076"/>
          <ac:graphicFrameMkLst>
            <pc:docMk/>
            <pc:sldMk cId="2246731946" sldId="4857"/>
            <ac:graphicFrameMk id="13" creationId="{F51CB7EE-019B-D6F2-49FF-A53A2F02B03E}"/>
          </ac:graphicFrameMkLst>
        </pc:graphicFrameChg>
        <pc:picChg chg="mod">
          <ac:chgData name="Patrick Thadeu Thomas" userId="5dda3600-5de3-40f0-a4b9-28f415e66c17" providerId="ADAL" clId="{F30DDE6F-24C7-4E9E-8A87-DEBA5D0CD3EA}" dt="2026-02-24T23:40:27.138" v="2470" actId="1076"/>
          <ac:picMkLst>
            <pc:docMk/>
            <pc:sldMk cId="2246731946" sldId="4857"/>
            <ac:picMk id="6" creationId="{C43A8C82-810A-F4BA-7002-3968C5CD1B4D}"/>
          </ac:picMkLst>
        </pc:picChg>
        <pc:picChg chg="del">
          <ac:chgData name="Patrick Thadeu Thomas" userId="5dda3600-5de3-40f0-a4b9-28f415e66c17" providerId="ADAL" clId="{F30DDE6F-24C7-4E9E-8A87-DEBA5D0CD3EA}" dt="2026-02-24T23:34:26.299" v="2426" actId="478"/>
          <ac:picMkLst>
            <pc:docMk/>
            <pc:sldMk cId="2246731946" sldId="4857"/>
            <ac:picMk id="11" creationId="{C7E6E04C-106B-7144-3BEC-5EE4327EF5CD}"/>
          </ac:picMkLst>
        </pc:picChg>
        <pc:picChg chg="del">
          <ac:chgData name="Patrick Thadeu Thomas" userId="5dda3600-5de3-40f0-a4b9-28f415e66c17" providerId="ADAL" clId="{F30DDE6F-24C7-4E9E-8A87-DEBA5D0CD3EA}" dt="2026-02-24T23:34:28.515" v="2427" actId="478"/>
          <ac:picMkLst>
            <pc:docMk/>
            <pc:sldMk cId="2246731946" sldId="4857"/>
            <ac:picMk id="16" creationId="{97178695-A015-8A60-855D-E09BFE64146A}"/>
          </ac:picMkLst>
        </pc:picChg>
      </pc:sldChg>
      <pc:sldMasterChg chg="delSldLayout">
        <pc:chgData name="Patrick Thadeu Thomas" userId="5dda3600-5de3-40f0-a4b9-28f415e66c17" providerId="ADAL" clId="{F30DDE6F-24C7-4E9E-8A87-DEBA5D0CD3EA}" dt="2026-02-21T20:15:45.139" v="70" actId="47"/>
        <pc:sldMasterMkLst>
          <pc:docMk/>
          <pc:sldMasterMk cId="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  <a:prstGeom prst="rect">
            <a:avLst/>
          </a:prstGeom>
        </p:spPr>
        <p:txBody>
          <a:bodyPr lIns="95539" tIns="47770" rIns="95539" bIns="47770"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1323765" y="3228896"/>
            <a:ext cx="7280698" cy="3058955"/>
          </a:xfrm>
          <a:prstGeom prst="rect">
            <a:avLst/>
          </a:prstGeom>
        </p:spPr>
        <p:txBody>
          <a:bodyPr lIns="95539" tIns="47770" rIns="95539" bIns="4777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557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494CA-680E-52FC-3DD8-91266B4DD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01A373-B70E-3C5E-269B-08E9119D3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D26FD56-72F6-14FA-7A3D-95351D24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688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EB00-DD1D-BE87-628D-C80DC3CA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0B76AC-6713-EC9C-1525-2845D2786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7B6F4C-AD74-5CF4-B314-5C85BDB4B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625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ED5B-5E73-2792-FD83-927C089A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30CE77-7BB2-AC43-D8DE-CF351530E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C4D91D-1E45-1D3F-A0F8-883C1D15E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0845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0A57E-FCC6-EBAC-63D0-16D38FAF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5F6974-6789-F44D-DE70-88012090B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2E8E6F4-3C0E-004E-CA3F-49536720A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3203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2947-9696-0606-93E3-21D19908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234B31-ACF0-233B-0B85-98131293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BDE4D5-0CB6-25A2-C77A-9878D0EFB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294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BE545-3510-81FE-8D80-13E78A463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C6957D-5ED9-FC42-532B-76B0A8183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32B0D9-F393-C0FB-AF5C-B337114D1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8416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F132-15ED-57BF-9458-ACC766C1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1BDDBD-7B14-6D4F-8874-E54FFE848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1AF636-8A4F-778A-7948-3E2186898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024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AC637-7790-77ED-19E5-4FBD017B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3B2F11-1DA9-8F41-5E99-E08B7B612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117E25B-4DA7-4A33-A52D-9D14A57EA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318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29E72-E82B-C0B1-F46D-0674129A6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0CBD6A-5ED0-EF20-CBE9-00B3060D0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566CE0E-DFE1-67A3-11FA-2AB9379AB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986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4CEF4-8B89-DABD-FBA3-AD852B29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EF1C8C-411B-03D3-8047-AF270BB01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E0E8BF-CFD8-DB0B-DD22-6FFC122F1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3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F27EE-7CD9-C0B1-2CAC-8AF555F8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05D56B-90A0-1ACF-8966-072B2931A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BB3707-7D75-392D-FDB6-B5E05F625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022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A3E95-1859-542C-954B-80DCE066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B93620-7DC1-62C1-6BF7-D49945BBC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CAED0D-B472-7F6E-C895-DC62A978D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051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F8EB1-2E5C-1BD6-78A6-403C5F1A6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45BC22C-1881-74AB-D09E-0B9B920C3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DE59E5-0497-34C9-3EE1-8285B4A7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984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2F8B3-B18D-12A5-C448-3B69493FA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F1C130-24E9-B303-DE06-A9B978D02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BABEED-6900-194A-9223-F7037DFC8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99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298C2-3AA4-614D-2CCA-814A0B7F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9BF6AD-6ED6-A163-4AAB-B14D27C8E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4163" y="469900"/>
            <a:ext cx="4173537" cy="234791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116B97-1711-CDF6-52B3-F166CAB51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259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-1" y="1778000"/>
            <a:ext cx="5080000" cy="5080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sz="half" idx="14"/>
          </p:nvPr>
        </p:nvSpPr>
        <p:spPr>
          <a:xfrm rot="10800000">
            <a:off x="7112000" y="0"/>
            <a:ext cx="5080000" cy="50799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mage"/>
          <p:cNvSpPr>
            <a:spLocks noGrp="1"/>
          </p:cNvSpPr>
          <p:nvPr>
            <p:ph type="pic" idx="13"/>
          </p:nvPr>
        </p:nvSpPr>
        <p:spPr>
          <a:xfrm>
            <a:off x="6107290" y="0"/>
            <a:ext cx="608471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Image"/>
          <p:cNvSpPr>
            <a:spLocks noGrp="1"/>
          </p:cNvSpPr>
          <p:nvPr>
            <p:ph type="pic" sz="quarter" idx="13"/>
          </p:nvPr>
        </p:nvSpPr>
        <p:spPr>
          <a:xfrm>
            <a:off x="5855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" name="Image"/>
          <p:cNvSpPr>
            <a:spLocks noGrp="1"/>
          </p:cNvSpPr>
          <p:nvPr>
            <p:ph type="pic" sz="quarter" idx="14"/>
          </p:nvPr>
        </p:nvSpPr>
        <p:spPr>
          <a:xfrm>
            <a:off x="7422225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1" name="Image"/>
          <p:cNvSpPr>
            <a:spLocks noGrp="1"/>
          </p:cNvSpPr>
          <p:nvPr>
            <p:ph type="pic" sz="quarter" idx="15"/>
          </p:nvPr>
        </p:nvSpPr>
        <p:spPr>
          <a:xfrm>
            <a:off x="8967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" name="Image"/>
          <p:cNvSpPr>
            <a:spLocks noGrp="1"/>
          </p:cNvSpPr>
          <p:nvPr>
            <p:ph type="pic" sz="quarter" idx="16"/>
          </p:nvPr>
        </p:nvSpPr>
        <p:spPr>
          <a:xfrm>
            <a:off x="10528033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3" name="Image"/>
          <p:cNvSpPr>
            <a:spLocks noGrp="1"/>
          </p:cNvSpPr>
          <p:nvPr>
            <p:ph type="pic" sz="quarter" idx="17"/>
          </p:nvPr>
        </p:nvSpPr>
        <p:spPr>
          <a:xfrm>
            <a:off x="5855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" name="Image"/>
          <p:cNvSpPr>
            <a:spLocks noGrp="1"/>
          </p:cNvSpPr>
          <p:nvPr>
            <p:ph type="pic" sz="quarter" idx="18"/>
          </p:nvPr>
        </p:nvSpPr>
        <p:spPr>
          <a:xfrm>
            <a:off x="7422225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5" name="Image"/>
          <p:cNvSpPr>
            <a:spLocks noGrp="1"/>
          </p:cNvSpPr>
          <p:nvPr>
            <p:ph type="pic" sz="quarter" idx="19"/>
          </p:nvPr>
        </p:nvSpPr>
        <p:spPr>
          <a:xfrm>
            <a:off x="8967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6" name="Image"/>
          <p:cNvSpPr>
            <a:spLocks noGrp="1"/>
          </p:cNvSpPr>
          <p:nvPr>
            <p:ph type="pic" sz="quarter" idx="20"/>
          </p:nvPr>
        </p:nvSpPr>
        <p:spPr>
          <a:xfrm>
            <a:off x="10528033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Image"/>
          <p:cNvSpPr>
            <a:spLocks noGrp="1"/>
          </p:cNvSpPr>
          <p:nvPr>
            <p:ph type="pic" sz="quarter" idx="21"/>
          </p:nvPr>
        </p:nvSpPr>
        <p:spPr>
          <a:xfrm>
            <a:off x="4292248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" name="Image"/>
          <p:cNvSpPr>
            <a:spLocks noGrp="1"/>
          </p:cNvSpPr>
          <p:nvPr>
            <p:ph type="pic" sz="quarter" idx="22"/>
          </p:nvPr>
        </p:nvSpPr>
        <p:spPr>
          <a:xfrm>
            <a:off x="5855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9" name="Image"/>
          <p:cNvSpPr>
            <a:spLocks noGrp="1"/>
          </p:cNvSpPr>
          <p:nvPr>
            <p:ph type="pic" sz="quarter" idx="23"/>
          </p:nvPr>
        </p:nvSpPr>
        <p:spPr>
          <a:xfrm>
            <a:off x="7422225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0" name="Image"/>
          <p:cNvSpPr>
            <a:spLocks noGrp="1"/>
          </p:cNvSpPr>
          <p:nvPr>
            <p:ph type="pic" sz="quarter" idx="24"/>
          </p:nvPr>
        </p:nvSpPr>
        <p:spPr>
          <a:xfrm>
            <a:off x="8967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1" name="Image"/>
          <p:cNvSpPr>
            <a:spLocks noGrp="1"/>
          </p:cNvSpPr>
          <p:nvPr>
            <p:ph type="pic" sz="quarter" idx="25"/>
          </p:nvPr>
        </p:nvSpPr>
        <p:spPr>
          <a:xfrm>
            <a:off x="10528033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2" name="Image"/>
          <p:cNvSpPr>
            <a:spLocks noGrp="1"/>
          </p:cNvSpPr>
          <p:nvPr>
            <p:ph type="pic" sz="quarter" idx="26"/>
          </p:nvPr>
        </p:nvSpPr>
        <p:spPr>
          <a:xfrm>
            <a:off x="4292248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" name="Image"/>
          <p:cNvSpPr>
            <a:spLocks noGrp="1"/>
          </p:cNvSpPr>
          <p:nvPr>
            <p:ph type="pic" sz="quarter" idx="27"/>
          </p:nvPr>
        </p:nvSpPr>
        <p:spPr>
          <a:xfrm>
            <a:off x="4292248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" name="Image"/>
          <p:cNvSpPr>
            <a:spLocks noGrp="1"/>
          </p:cNvSpPr>
          <p:nvPr>
            <p:ph type="pic" sz="quarter" idx="28"/>
          </p:nvPr>
        </p:nvSpPr>
        <p:spPr>
          <a:xfrm>
            <a:off x="5855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5" name="Image"/>
          <p:cNvSpPr>
            <a:spLocks noGrp="1"/>
          </p:cNvSpPr>
          <p:nvPr>
            <p:ph type="pic" sz="quarter" idx="29"/>
          </p:nvPr>
        </p:nvSpPr>
        <p:spPr>
          <a:xfrm>
            <a:off x="7422225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6" name="Image"/>
          <p:cNvSpPr>
            <a:spLocks noGrp="1"/>
          </p:cNvSpPr>
          <p:nvPr>
            <p:ph type="pic" sz="quarter" idx="30"/>
          </p:nvPr>
        </p:nvSpPr>
        <p:spPr>
          <a:xfrm>
            <a:off x="8967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" name="Image"/>
          <p:cNvSpPr>
            <a:spLocks noGrp="1"/>
          </p:cNvSpPr>
          <p:nvPr>
            <p:ph type="pic" sz="quarter" idx="31"/>
          </p:nvPr>
        </p:nvSpPr>
        <p:spPr>
          <a:xfrm>
            <a:off x="10528033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8" name="Image"/>
          <p:cNvSpPr>
            <a:spLocks noGrp="1"/>
          </p:cNvSpPr>
          <p:nvPr>
            <p:ph type="pic" sz="quarter" idx="32"/>
          </p:nvPr>
        </p:nvSpPr>
        <p:spPr>
          <a:xfrm>
            <a:off x="4292248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Image"/>
          <p:cNvSpPr>
            <a:spLocks noGrp="1"/>
          </p:cNvSpPr>
          <p:nvPr>
            <p:ph type="pic" idx="13"/>
          </p:nvPr>
        </p:nvSpPr>
        <p:spPr>
          <a:xfrm>
            <a:off x="6099585" y="0"/>
            <a:ext cx="609241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1.png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57" y="1647061"/>
            <a:ext cx="5088124" cy="443721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Image"/>
          <p:cNvSpPr>
            <a:spLocks noGrp="1"/>
          </p:cNvSpPr>
          <p:nvPr>
            <p:ph type="pic" sz="quarter" idx="13"/>
          </p:nvPr>
        </p:nvSpPr>
        <p:spPr>
          <a:xfrm>
            <a:off x="6751635" y="1818289"/>
            <a:ext cx="4435368" cy="27185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2.png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0154" y="1046000"/>
            <a:ext cx="4783588" cy="476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Image"/>
          <p:cNvSpPr>
            <a:spLocks noGrp="1"/>
          </p:cNvSpPr>
          <p:nvPr>
            <p:ph type="pic" sz="quarter" idx="13"/>
          </p:nvPr>
        </p:nvSpPr>
        <p:spPr>
          <a:xfrm flipH="1">
            <a:off x="7614208" y="1207938"/>
            <a:ext cx="3595555" cy="30167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3.png" descr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98" y="1200542"/>
            <a:ext cx="8486187" cy="565745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Image"/>
          <p:cNvSpPr>
            <a:spLocks noGrp="1"/>
          </p:cNvSpPr>
          <p:nvPr>
            <p:ph type="pic" sz="quarter" idx="13"/>
          </p:nvPr>
        </p:nvSpPr>
        <p:spPr>
          <a:xfrm rot="482347" flipH="1">
            <a:off x="7329906" y="1618098"/>
            <a:ext cx="3418561" cy="361457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4.png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4.png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Image"/>
          <p:cNvSpPr>
            <a:spLocks noGrp="1"/>
          </p:cNvSpPr>
          <p:nvPr>
            <p:ph type="pic" sz="quarter" idx="13"/>
          </p:nvPr>
        </p:nvSpPr>
        <p:spPr>
          <a:xfrm>
            <a:off x="944615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Image"/>
          <p:cNvSpPr>
            <a:spLocks noGrp="1"/>
          </p:cNvSpPr>
          <p:nvPr>
            <p:ph type="pic" sz="quarter" idx="14"/>
          </p:nvPr>
        </p:nvSpPr>
        <p:spPr>
          <a:xfrm>
            <a:off x="670031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5.png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3" y="1301750"/>
            <a:ext cx="4183462" cy="6591201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79" name="Image"/>
          <p:cNvSpPr>
            <a:spLocks noGrp="1"/>
          </p:cNvSpPr>
          <p:nvPr>
            <p:ph type="pic" sz="half" idx="13"/>
          </p:nvPr>
        </p:nvSpPr>
        <p:spPr>
          <a:xfrm>
            <a:off x="7044204" y="1848853"/>
            <a:ext cx="3737810" cy="55505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5.png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21" y="1432379"/>
            <a:ext cx="2894383" cy="4560207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88" name="Image"/>
          <p:cNvSpPr>
            <a:spLocks noGrp="1"/>
          </p:cNvSpPr>
          <p:nvPr>
            <p:ph type="pic" sz="quarter" idx="13"/>
          </p:nvPr>
        </p:nvSpPr>
        <p:spPr>
          <a:xfrm>
            <a:off x="7936286" y="1759708"/>
            <a:ext cx="2586053" cy="3840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5391649" y="0"/>
            <a:ext cx="3254921" cy="34209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14"/>
          </p:nvPr>
        </p:nvSpPr>
        <p:spPr>
          <a:xfrm>
            <a:off x="8646569" y="3420931"/>
            <a:ext cx="3230621" cy="34532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6.png" descr="imag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33" y="1564517"/>
            <a:ext cx="8344654" cy="46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Image"/>
          <p:cNvSpPr>
            <a:spLocks noGrp="1"/>
          </p:cNvSpPr>
          <p:nvPr>
            <p:ph type="pic" sz="half" idx="13"/>
          </p:nvPr>
        </p:nvSpPr>
        <p:spPr>
          <a:xfrm>
            <a:off x="7377193" y="1921790"/>
            <a:ext cx="5176435" cy="32546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age7.png" descr="imag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2266" y="952543"/>
            <a:ext cx="7217948" cy="5774358"/>
          </a:xfrm>
          <a:prstGeom prst="rect">
            <a:avLst/>
          </a:prstGeom>
          <a:ln w="12700">
            <a:miter lim="400000"/>
          </a:ln>
          <a:effectLst>
            <a:outerShdw blurRad="1651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06" name="Image"/>
          <p:cNvSpPr>
            <a:spLocks noGrp="1"/>
          </p:cNvSpPr>
          <p:nvPr>
            <p:ph type="pic" sz="quarter" idx="13"/>
          </p:nvPr>
        </p:nvSpPr>
        <p:spPr>
          <a:xfrm flipH="1">
            <a:off x="7693952" y="2400867"/>
            <a:ext cx="3474790" cy="2362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Image"/>
          <p:cNvSpPr>
            <a:spLocks noGrp="1"/>
          </p:cNvSpPr>
          <p:nvPr>
            <p:ph type="pic" sz="quarter" idx="13"/>
          </p:nvPr>
        </p:nvSpPr>
        <p:spPr>
          <a:xfrm>
            <a:off x="1758937" y="4172672"/>
            <a:ext cx="1659868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5" name="Image"/>
          <p:cNvSpPr>
            <a:spLocks noGrp="1"/>
          </p:cNvSpPr>
          <p:nvPr>
            <p:ph type="pic" sz="quarter" idx="14"/>
          </p:nvPr>
        </p:nvSpPr>
        <p:spPr>
          <a:xfrm>
            <a:off x="5266066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6" name="Image"/>
          <p:cNvSpPr>
            <a:spLocks noGrp="1"/>
          </p:cNvSpPr>
          <p:nvPr>
            <p:ph type="pic" sz="quarter" idx="15"/>
          </p:nvPr>
        </p:nvSpPr>
        <p:spPr>
          <a:xfrm>
            <a:off x="8773194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5084B-C644-4508-8723-5249B9C8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3885ED-CEBF-4994-ABFE-F0F1283A8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B4E85-2063-4654-877F-E7D9B5D1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D929-5A3A-4175-87DD-A490158F9AD4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CC7CB0-E34E-4985-83A8-4D9BBB2A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7C72D5-6A09-4500-88B0-653A706A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2800" y="6033701"/>
            <a:ext cx="2844800" cy="276999"/>
          </a:xfrm>
        </p:spPr>
        <p:txBody>
          <a:bodyPr/>
          <a:lstStyle/>
          <a:p>
            <a:fld id="{1412082D-F4FC-4FD8-8504-7E4D0CBE92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57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>
            <a:spLocks noGrp="1"/>
          </p:cNvSpPr>
          <p:nvPr>
            <p:ph type="pic" sz="quarter" idx="13"/>
          </p:nvPr>
        </p:nvSpPr>
        <p:spPr>
          <a:xfrm>
            <a:off x="4056717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Image"/>
          <p:cNvSpPr>
            <a:spLocks noGrp="1"/>
          </p:cNvSpPr>
          <p:nvPr>
            <p:ph type="pic" sz="quarter" idx="14"/>
          </p:nvPr>
        </p:nvSpPr>
        <p:spPr>
          <a:xfrm>
            <a:off x="6984564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5"/>
          </p:nvPr>
        </p:nvSpPr>
        <p:spPr>
          <a:xfrm>
            <a:off x="9912411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sz="quarter" idx="16"/>
          </p:nvPr>
        </p:nvSpPr>
        <p:spPr>
          <a:xfrm>
            <a:off x="4056717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17"/>
          </p:nvPr>
        </p:nvSpPr>
        <p:spPr>
          <a:xfrm>
            <a:off x="6984564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18"/>
          </p:nvPr>
        </p:nvSpPr>
        <p:spPr>
          <a:xfrm>
            <a:off x="9912411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19"/>
          </p:nvPr>
        </p:nvSpPr>
        <p:spPr>
          <a:xfrm>
            <a:off x="1033683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Image"/>
          <p:cNvSpPr>
            <a:spLocks noGrp="1"/>
          </p:cNvSpPr>
          <p:nvPr>
            <p:ph type="pic" sz="quarter" idx="20"/>
          </p:nvPr>
        </p:nvSpPr>
        <p:spPr>
          <a:xfrm>
            <a:off x="1033683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mage"/>
          <p:cNvSpPr>
            <a:spLocks noGrp="1"/>
          </p:cNvSpPr>
          <p:nvPr>
            <p:ph type="pic" sz="half" idx="13"/>
          </p:nvPr>
        </p:nvSpPr>
        <p:spPr>
          <a:xfrm>
            <a:off x="3327400" y="-2"/>
            <a:ext cx="4102100" cy="68326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mage"/>
          <p:cNvSpPr>
            <a:spLocks noGrp="1"/>
          </p:cNvSpPr>
          <p:nvPr>
            <p:ph type="pic" sz="quarter" idx="13"/>
          </p:nvPr>
        </p:nvSpPr>
        <p:spPr>
          <a:xfrm>
            <a:off x="6478940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7" name="Image"/>
          <p:cNvSpPr>
            <a:spLocks noGrp="1"/>
          </p:cNvSpPr>
          <p:nvPr>
            <p:ph type="pic" sz="quarter" idx="14"/>
          </p:nvPr>
        </p:nvSpPr>
        <p:spPr>
          <a:xfrm>
            <a:off x="3777324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8" name="Image"/>
          <p:cNvSpPr>
            <a:spLocks noGrp="1"/>
          </p:cNvSpPr>
          <p:nvPr>
            <p:ph type="pic" sz="quarter" idx="15"/>
          </p:nvPr>
        </p:nvSpPr>
        <p:spPr>
          <a:xfrm>
            <a:off x="9180555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9" name="Image"/>
          <p:cNvSpPr>
            <a:spLocks noGrp="1"/>
          </p:cNvSpPr>
          <p:nvPr>
            <p:ph type="pic" sz="quarter" idx="16"/>
          </p:nvPr>
        </p:nvSpPr>
        <p:spPr>
          <a:xfrm>
            <a:off x="1075707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0" name="Image"/>
          <p:cNvSpPr>
            <a:spLocks noGrp="1"/>
          </p:cNvSpPr>
          <p:nvPr>
            <p:ph type="pic" sz="quarter" idx="17"/>
          </p:nvPr>
        </p:nvSpPr>
        <p:spPr>
          <a:xfrm>
            <a:off x="6478940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1" name="Image"/>
          <p:cNvSpPr>
            <a:spLocks noGrp="1"/>
          </p:cNvSpPr>
          <p:nvPr>
            <p:ph type="pic" sz="quarter" idx="18"/>
          </p:nvPr>
        </p:nvSpPr>
        <p:spPr>
          <a:xfrm>
            <a:off x="3777324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Image"/>
          <p:cNvSpPr>
            <a:spLocks noGrp="1"/>
          </p:cNvSpPr>
          <p:nvPr>
            <p:ph type="pic" sz="quarter" idx="19"/>
          </p:nvPr>
        </p:nvSpPr>
        <p:spPr>
          <a:xfrm>
            <a:off x="9180555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Image"/>
          <p:cNvSpPr>
            <a:spLocks noGrp="1"/>
          </p:cNvSpPr>
          <p:nvPr>
            <p:ph type="pic" sz="quarter" idx="20"/>
          </p:nvPr>
        </p:nvSpPr>
        <p:spPr>
          <a:xfrm>
            <a:off x="1075707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5427405" y="0"/>
            <a:ext cx="6764595" cy="6858000"/>
          </a:xfrm>
          <a:prstGeom prst="rect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Image"/>
          <p:cNvSpPr>
            <a:spLocks noGrp="1"/>
          </p:cNvSpPr>
          <p:nvPr>
            <p:ph type="pic" sz="quarter" idx="13"/>
          </p:nvPr>
        </p:nvSpPr>
        <p:spPr>
          <a:xfrm>
            <a:off x="9699684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3" name="Image"/>
          <p:cNvSpPr>
            <a:spLocks noGrp="1"/>
          </p:cNvSpPr>
          <p:nvPr>
            <p:ph type="pic" sz="quarter" idx="14"/>
          </p:nvPr>
        </p:nvSpPr>
        <p:spPr>
          <a:xfrm>
            <a:off x="6150855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Image"/>
          <p:cNvSpPr>
            <a:spLocks noGrp="1"/>
          </p:cNvSpPr>
          <p:nvPr>
            <p:ph type="pic" sz="quarter" idx="15"/>
          </p:nvPr>
        </p:nvSpPr>
        <p:spPr>
          <a:xfrm>
            <a:off x="9699684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Image"/>
          <p:cNvSpPr>
            <a:spLocks noGrp="1"/>
          </p:cNvSpPr>
          <p:nvPr>
            <p:ph type="pic" sz="quarter" idx="16"/>
          </p:nvPr>
        </p:nvSpPr>
        <p:spPr>
          <a:xfrm>
            <a:off x="7842281" y="2532697"/>
            <a:ext cx="1798412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17"/>
          </p:nvPr>
        </p:nvSpPr>
        <p:spPr>
          <a:xfrm>
            <a:off x="6150855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mage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469669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mage"/>
          <p:cNvSpPr>
            <a:spLocks noGrp="1"/>
          </p:cNvSpPr>
          <p:nvPr>
            <p:ph type="pic" idx="13"/>
          </p:nvPr>
        </p:nvSpPr>
        <p:spPr>
          <a:xfrm>
            <a:off x="6841066" y="0"/>
            <a:ext cx="535093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037580"/>
            <a:ext cx="28448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4" r:id="rId3"/>
    <p:sldLayoutId id="2147483665" r:id="rId4"/>
    <p:sldLayoutId id="2147483668" r:id="rId5"/>
    <p:sldLayoutId id="2147483669" r:id="rId6"/>
    <p:sldLayoutId id="2147483672" r:id="rId7"/>
    <p:sldLayoutId id="2147483673" r:id="rId8"/>
    <p:sldLayoutId id="2147483674" r:id="rId9"/>
    <p:sldLayoutId id="2147483676" r:id="rId10"/>
    <p:sldLayoutId id="2147483678" r:id="rId11"/>
    <p:sldLayoutId id="2147483679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239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34439" marR="0" indent="-320039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641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098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13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hyperlink" Target="http://www.ana.gov.br/sar/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cid:a29679cc-34b8-44db-b12a-139b90133d63@BRAP284.PROD.OUTLOOK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49467908-F130-CF7A-0D93-92649D01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4CCFAE9-A915-BA83-AD55-1D659669DFAC}"/>
              </a:ext>
            </a:extLst>
          </p:cNvPr>
          <p:cNvGrpSpPr/>
          <p:nvPr/>
        </p:nvGrpSpPr>
        <p:grpSpPr>
          <a:xfrm>
            <a:off x="6298758" y="5943367"/>
            <a:ext cx="2682278" cy="369332"/>
            <a:chOff x="4878032" y="3217067"/>
            <a:chExt cx="2222194" cy="369332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E4B959F-B001-4300-A947-203D2E0EAF90}"/>
                </a:ext>
              </a:extLst>
            </p:cNvPr>
            <p:cNvSpPr/>
            <p:nvPr/>
          </p:nvSpPr>
          <p:spPr>
            <a:xfrm>
              <a:off x="4878032" y="3263233"/>
              <a:ext cx="2222194" cy="276999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6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0FE5420-F619-C2E3-B72A-C2553C9C45D3}"/>
                </a:ext>
              </a:extLst>
            </p:cNvPr>
            <p:cNvSpPr txBox="1"/>
            <p:nvPr/>
          </p:nvSpPr>
          <p:spPr>
            <a:xfrm>
              <a:off x="4984903" y="3217067"/>
              <a:ext cx="200845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dirty="0">
                  <a:solidFill>
                    <a:srgbClr val="626A6E"/>
                  </a:solidFill>
                  <a:latin typeface="Bahnschrift Condensed"/>
                </a:rPr>
                <a:t>25 DE FEVEREIRO DE 2026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E0AB05B-B54D-B8C2-342E-2169C588E55A}"/>
              </a:ext>
            </a:extLst>
          </p:cNvPr>
          <p:cNvGrpSpPr/>
          <p:nvPr/>
        </p:nvGrpSpPr>
        <p:grpSpPr>
          <a:xfrm>
            <a:off x="5105400" y="2125229"/>
            <a:ext cx="5981092" cy="2530037"/>
            <a:chOff x="3081453" y="1018846"/>
            <a:chExt cx="6029093" cy="36543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03BB8CF-B7B4-4A0C-D719-7B97984AA46D}"/>
                </a:ext>
              </a:extLst>
            </p:cNvPr>
            <p:cNvSpPr txBox="1"/>
            <p:nvPr/>
          </p:nvSpPr>
          <p:spPr>
            <a:xfrm>
              <a:off x="3230824" y="1651646"/>
              <a:ext cx="5730351" cy="253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REFORMA E MODERNIZAÇÃO DO SETOR ELÉTRICO BRASILEIRO – NOVOS RUMOS – O PAPEL DA ANA</a:t>
              </a: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781FB63-D29E-AE87-A978-3966C918200E}"/>
                </a:ext>
              </a:extLst>
            </p:cNvPr>
            <p:cNvSpPr/>
            <p:nvPr/>
          </p:nvSpPr>
          <p:spPr>
            <a:xfrm>
              <a:off x="3081453" y="1018846"/>
              <a:ext cx="6029093" cy="365437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pic>
        <p:nvPicPr>
          <p:cNvPr id="7" name="Imagem 6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DABD161-9A26-C89F-1F07-8F30B6EE1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79" y="78725"/>
            <a:ext cx="4191215" cy="14732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1DE0-6AFE-DDD6-3F9E-26866E10D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C2671AEC-59C2-03A4-F264-29826C22B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883284-26B0-9EC0-699B-3D0A1B9A707A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Novos Procedimentos de Análise – Resolução ANA 286/2026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7B91EA6-FE66-0CB6-903F-D8ABFE86087F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076528-4A29-E7AA-E9A1-27547C2C205C}"/>
              </a:ext>
            </a:extLst>
          </p:cNvPr>
          <p:cNvSpPr/>
          <p:nvPr/>
        </p:nvSpPr>
        <p:spPr>
          <a:xfrm>
            <a:off x="284083" y="1179698"/>
            <a:ext cx="1048715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2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Destaques</a:t>
            </a:r>
          </a:p>
          <a:p>
            <a:pPr eaLnBrk="1">
              <a:lnSpc>
                <a:spcPct val="150000"/>
              </a:lnSpc>
            </a:pPr>
            <a:endParaRPr lang="pt-BR" altLang="pt-BR" sz="24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5DC97C-4898-3E96-014A-1E45877E3AF6}"/>
              </a:ext>
            </a:extLst>
          </p:cNvPr>
          <p:cNvSpPr txBox="1"/>
          <p:nvPr/>
        </p:nvSpPr>
        <p:spPr>
          <a:xfrm>
            <a:off x="4493145" y="1317220"/>
            <a:ext cx="7296084" cy="5334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t-BR" sz="2000" b="1" dirty="0">
                <a:solidFill>
                  <a:schemeClr val="bg1"/>
                </a:solidFill>
              </a:rPr>
              <a:t>Previsão de aplicação dos procedimentos administrativos e técnicos da resolução às usinas hidrelétricas reversíveis (</a:t>
            </a:r>
            <a:r>
              <a:rPr lang="pt-BR" sz="2000" b="1" dirty="0" err="1">
                <a:solidFill>
                  <a:schemeClr val="bg1"/>
                </a:solidFill>
              </a:rPr>
              <a:t>UHRs</a:t>
            </a:r>
            <a:r>
              <a:rPr lang="pt-BR" sz="2000" b="1" dirty="0">
                <a:solidFill>
                  <a:schemeClr val="bg1"/>
                </a:solidFill>
              </a:rPr>
              <a:t>)</a:t>
            </a: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Art. 2</a:t>
            </a:r>
          </a:p>
          <a:p>
            <a:pPr lvl="1" fontAlgn="base"/>
            <a:endParaRPr lang="pt-BR" sz="2000" dirty="0">
              <a:solidFill>
                <a:schemeClr val="bg1"/>
              </a:solidFill>
            </a:endParaRPr>
          </a:p>
          <a:p>
            <a:pPr lvl="1" algn="just" fontAlgn="base"/>
            <a:r>
              <a:rPr lang="pt-BR" dirty="0">
                <a:solidFill>
                  <a:schemeClr val="bg1"/>
                </a:solidFill>
              </a:rPr>
              <a:t>	Parágrafo único. Aplicam-se às usinas hidrelétricas	reversíveis (</a:t>
            </a:r>
            <a:r>
              <a:rPr lang="pt-BR" dirty="0" err="1">
                <a:solidFill>
                  <a:schemeClr val="bg1"/>
                </a:solidFill>
              </a:rPr>
              <a:t>UHRs</a:t>
            </a:r>
            <a:r>
              <a:rPr lang="pt-BR" dirty="0">
                <a:solidFill>
                  <a:schemeClr val="bg1"/>
                </a:solidFill>
              </a:rPr>
              <a:t>) os mesmos procedimentos 	administrativos e técnicos dos demais arranjos de 	aproveitamentos 	hidrelétricos dispostos nesta Resolução.</a:t>
            </a:r>
          </a:p>
          <a:p>
            <a:pPr lvl="1" fontAlgn="base"/>
            <a:endParaRPr lang="pt-BR" dirty="0">
              <a:solidFill>
                <a:schemeClr val="bg1"/>
              </a:solidFill>
            </a:endParaRPr>
          </a:p>
          <a:p>
            <a:pPr lvl="1" fontAlgn="base"/>
            <a:r>
              <a:rPr lang="pt-BR" dirty="0">
                <a:solidFill>
                  <a:schemeClr val="bg1"/>
                </a:solidFill>
              </a:rPr>
              <a:t>Art. 21</a:t>
            </a:r>
          </a:p>
          <a:p>
            <a:pPr lvl="1" fontAlgn="base"/>
            <a:endParaRPr lang="pt-BR" dirty="0">
              <a:solidFill>
                <a:schemeClr val="bg1"/>
              </a:solidFill>
            </a:endParaRPr>
          </a:p>
          <a:p>
            <a:pPr lvl="1" algn="just" fontAlgn="base"/>
            <a:r>
              <a:rPr lang="pt-BR" dirty="0">
                <a:solidFill>
                  <a:schemeClr val="bg1"/>
                </a:solidFill>
              </a:rPr>
              <a:t>	§ 2º Aplica-se às usinas hidrelétricas reversíveis (</a:t>
            </a:r>
            <a:r>
              <a:rPr lang="pt-BR" dirty="0" err="1">
                <a:solidFill>
                  <a:schemeClr val="bg1"/>
                </a:solidFill>
              </a:rPr>
              <a:t>UHRs</a:t>
            </a:r>
            <a:r>
              <a:rPr lang="pt-BR" dirty="0">
                <a:solidFill>
                  <a:schemeClr val="bg1"/>
                </a:solidFill>
              </a:rPr>
              <a:t>) o 	mesmo critério definido no caput.</a:t>
            </a:r>
          </a:p>
          <a:p>
            <a:pPr lvl="2" fontAlgn="base"/>
            <a:endParaRPr lang="pt-BR" dirty="0">
              <a:solidFill>
                <a:schemeClr val="bg1"/>
              </a:solidFill>
            </a:endParaRP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9" name="Imagem 8" descr="Desenho de uma montanha&#10;&#10;O conteúdo gerado por IA pode estar incorreto.">
            <a:extLst>
              <a:ext uri="{FF2B5EF4-FFF2-40B4-BE49-F238E27FC236}">
                <a16:creationId xmlns:a16="http://schemas.microsoft.com/office/drawing/2014/main" id="{82E9F629-179A-6318-5646-25CA0EDB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31" y="2289775"/>
            <a:ext cx="4203683" cy="28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033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42DE4-B83B-FFBE-CB7F-A4708A3F8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269D3C7A-6FFA-BB7D-A46B-58E0CEBEC86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75CBDE5-66B2-0120-831D-EB9ACFF525CE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Integração com outros Órgãos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8262E16-93E8-432A-6647-B4B043F3121C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340743-C0DD-7DA8-D2EB-26130A337959}"/>
              </a:ext>
            </a:extLst>
          </p:cNvPr>
          <p:cNvSpPr txBox="1"/>
          <p:nvPr/>
        </p:nvSpPr>
        <p:spPr>
          <a:xfrm>
            <a:off x="644727" y="1464760"/>
            <a:ext cx="10333673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R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n-ea"/>
                <a:cs typeface="+mn-cs"/>
                <a:sym typeface="Helvetica"/>
              </a:rPr>
              <a:t>Resolução Conjunta ANA/ANEEL nº 1305/2015</a:t>
            </a:r>
            <a:endParaRPr lang="pt-BR" sz="2000" b="1" dirty="0">
              <a:solidFill>
                <a:schemeClr val="bg1"/>
              </a:solidFill>
            </a:endParaRPr>
          </a:p>
          <a:p>
            <a:pPr marR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BR" sz="2000" b="1" i="1" dirty="0">
              <a:solidFill>
                <a:schemeClr val="bg1"/>
              </a:solidFill>
              <a:effectLst/>
            </a:endParaRPr>
          </a:p>
          <a:p>
            <a:pPr algn="just"/>
            <a:r>
              <a:rPr lang="pt-BR" sz="2000" b="0" i="1" dirty="0">
                <a:solidFill>
                  <a:schemeClr val="bg1"/>
                </a:solidFill>
                <a:effectLst/>
              </a:rPr>
              <a:t>Estabelece diretrizes e procedimentos para outorga de direito de uso de recursos hídricos para empreendimentos hidrelétricos em operação comercial em cursos d''água de domínio da União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BR" sz="2000" b="0" i="1" dirty="0">
              <a:solidFill>
                <a:schemeClr val="bg1"/>
              </a:solidFill>
              <a:effectLst/>
            </a:endParaRPr>
          </a:p>
          <a:p>
            <a:pPr marR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n-ea"/>
                <a:cs typeface="+mn-cs"/>
                <a:sym typeface="Helvetica"/>
              </a:rPr>
              <a:t>Resolução Conjunta ANA/IBAMA nº 100/2021</a:t>
            </a:r>
          </a:p>
          <a:p>
            <a:pPr marR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BR" sz="2000" i="1" dirty="0">
              <a:solidFill>
                <a:schemeClr val="bg1"/>
              </a:solidFill>
            </a:endParaRPr>
          </a:p>
          <a:p>
            <a:pPr marR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sz="2000" i="1" dirty="0">
                <a:solidFill>
                  <a:schemeClr val="bg1"/>
                </a:solidFill>
              </a:rPr>
              <a:t>Estabelece critérios para a delimitação do reservatório, proteção ou realocação de áreas urbanas ou rurais, infraestruturas e demais áreas sob o efeito de remanso de reservatórios nos procedimentos de licenciamento ambiental federal de novos aproveitamentos hidrelétricos em cursos d´água de domínio da União e o intercâmbio de informações e padronização de exigências e procedimentos a serem adotados pela ANA e pelo IBAMA</a:t>
            </a:r>
          </a:p>
          <a:p>
            <a:pPr lvl="2" indent="0"/>
            <a:endParaRPr lang="pt-BR" sz="2000" dirty="0">
              <a:solidFill>
                <a:schemeClr val="bg1"/>
              </a:solidFill>
              <a:latin typeface="+mj-lt"/>
            </a:endParaRPr>
          </a:p>
          <a:p>
            <a:pPr lvl="2" indent="0"/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104639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AE36-6505-0D36-B725-C7D23543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ECB30461-3ABE-7E73-7FF6-F89CC93A66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  <a:latin typeface="Aptos (Corpo)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5DF3C4-C123-3936-A862-66C2A8A193D4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Desafios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A479062-74FC-5B7C-93AB-4FFF1A24518E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2CDD04-C329-5B18-A1D1-579471FDE803}"/>
              </a:ext>
            </a:extLst>
          </p:cNvPr>
          <p:cNvSpPr txBox="1"/>
          <p:nvPr/>
        </p:nvSpPr>
        <p:spPr>
          <a:xfrm>
            <a:off x="91084" y="1104780"/>
            <a:ext cx="616131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ptos (Corpo)"/>
              </a:rPr>
              <a:t>Aumento da demanda</a:t>
            </a:r>
          </a:p>
        </p:txBody>
      </p:sp>
      <p:pic>
        <p:nvPicPr>
          <p:cNvPr id="14" name="Imagem 13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A6B184BD-8DE3-810E-7E83-25FED80D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16" y="555782"/>
            <a:ext cx="6310043" cy="6016737"/>
          </a:xfrm>
          <a:prstGeom prst="rect">
            <a:avLst/>
          </a:prstGeom>
        </p:spPr>
      </p:pic>
      <p:pic>
        <p:nvPicPr>
          <p:cNvPr id="16" name="Imagem 15" descr="Gráfico, Gráfico de cascata&#10;&#10;O conteúdo gerado por IA pode estar incorreto.">
            <a:extLst>
              <a:ext uri="{FF2B5EF4-FFF2-40B4-BE49-F238E27FC236}">
                <a16:creationId xmlns:a16="http://schemas.microsoft.com/office/drawing/2014/main" id="{8B8371A6-E525-8170-A735-B0F7EBBB9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92" y="1924407"/>
            <a:ext cx="4556222" cy="46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75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2C62C-729F-0062-0C53-FCE63833A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38F4D8ED-37BD-29E2-6866-88E84BF25A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>
                <a:solidFill>
                  <a:schemeClr val="bg1"/>
                </a:solidFill>
                <a:latin typeface="Aptos (Corpo)"/>
              </a:rPr>
              <a:t>Desafios</a:t>
            </a:r>
            <a:endParaRPr lang="pt-BR" dirty="0">
              <a:solidFill>
                <a:schemeClr val="bg1"/>
              </a:solidFill>
              <a:latin typeface="Aptos (Corpo)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F1A249-BCBA-67B0-5D8A-99F117A0DBAC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Desafios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E1005F8-BD74-2EE3-55B4-40C9F9D80BD2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709EAC-A835-F8D0-9105-6EB91FD8B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" y="1964404"/>
            <a:ext cx="2016394" cy="28805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86986F-D5CF-7579-BFE3-B579D2627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898" y="1964404"/>
            <a:ext cx="3945519" cy="3553625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60FCC27D-40DB-1E2F-3050-4336DCE4E304}"/>
              </a:ext>
            </a:extLst>
          </p:cNvPr>
          <p:cNvGrpSpPr/>
          <p:nvPr/>
        </p:nvGrpSpPr>
        <p:grpSpPr>
          <a:xfrm>
            <a:off x="4152872" y="1299828"/>
            <a:ext cx="8230483" cy="5547236"/>
            <a:chOff x="4152872" y="1299828"/>
            <a:chExt cx="8230483" cy="554723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1619071-639D-E190-7AF4-97513244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1086" y="1299828"/>
              <a:ext cx="2123359" cy="3005093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A00EA97-DD45-23B3-68B4-A3E3F3A0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8114" y="1299828"/>
              <a:ext cx="3832802" cy="485689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B051872-1C52-BBF0-44D1-D90666B2EAFF}"/>
                </a:ext>
              </a:extLst>
            </p:cNvPr>
            <p:cNvSpPr txBox="1"/>
            <p:nvPr/>
          </p:nvSpPr>
          <p:spPr>
            <a:xfrm>
              <a:off x="4152872" y="6262289"/>
              <a:ext cx="82304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i="1" dirty="0">
                  <a:solidFill>
                    <a:schemeClr val="bg1"/>
                  </a:solidFill>
                </a:rPr>
                <a:t>“Para a disponibilidade hídrica, observa-se uma tendência de diminuição da vazão para a maior parte das regiões hidrográficas, à exceção das regiões Uruguai e Atlântico Sul”.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B684F0-FB38-9C75-3492-3B2B490B3076}"/>
              </a:ext>
            </a:extLst>
          </p:cNvPr>
          <p:cNvSpPr txBox="1"/>
          <p:nvPr/>
        </p:nvSpPr>
        <p:spPr>
          <a:xfrm>
            <a:off x="91084" y="1104780"/>
            <a:ext cx="616131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ptos (Corpo)"/>
              </a:rPr>
              <a:t>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39031043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3E80-FA64-611A-83E1-962E897D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9ECBC74F-0AC8-F468-2C50-D91B7B776B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  <a:latin typeface="Aptos (Corpo)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FEFC7C-1100-91E6-FCAA-51C753A670DB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Desafios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97DF772-6CBE-7C8A-4252-C8D306BB2886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498C6F-1636-A238-236B-D2498AC4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6" y="2124363"/>
            <a:ext cx="3766073" cy="422431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A8CFC0C-96F7-5E64-E8A5-6EF57BADA6F7}"/>
              </a:ext>
            </a:extLst>
          </p:cNvPr>
          <p:cNvGrpSpPr/>
          <p:nvPr/>
        </p:nvGrpSpPr>
        <p:grpSpPr>
          <a:xfrm>
            <a:off x="656994" y="2143502"/>
            <a:ext cx="6804949" cy="2310196"/>
            <a:chOff x="697086" y="2574699"/>
            <a:chExt cx="6804949" cy="2310196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CD797EC1-51F6-3FA7-7E4B-CD4558E19917}"/>
                </a:ext>
              </a:extLst>
            </p:cNvPr>
            <p:cNvSpPr/>
            <p:nvPr/>
          </p:nvSpPr>
          <p:spPr bwMode="auto">
            <a:xfrm>
              <a:off x="697086" y="3323063"/>
              <a:ext cx="1678124" cy="15618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F5A760C0-AF57-91EB-459C-CF03538FF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5210" y="3429000"/>
              <a:ext cx="2464419" cy="74879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F557F09-348D-1631-BFAC-D230B345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7252" y="2574699"/>
              <a:ext cx="3004783" cy="1708602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6F670C7-B963-54DB-3DE4-D89CB92A1E4B}"/>
              </a:ext>
            </a:extLst>
          </p:cNvPr>
          <p:cNvGrpSpPr/>
          <p:nvPr/>
        </p:nvGrpSpPr>
        <p:grpSpPr>
          <a:xfrm>
            <a:off x="2030115" y="4236521"/>
            <a:ext cx="5388232" cy="1814845"/>
            <a:chOff x="2070207" y="4667718"/>
            <a:chExt cx="5388232" cy="1814845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9EFF1CB-598A-C7DB-C12F-4C2ECB04DA98}"/>
                </a:ext>
              </a:extLst>
            </p:cNvPr>
            <p:cNvSpPr/>
            <p:nvPr/>
          </p:nvSpPr>
          <p:spPr bwMode="auto">
            <a:xfrm>
              <a:off x="2070207" y="5763425"/>
              <a:ext cx="857250" cy="71913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751A864-CFED-534B-9CB9-0F73A7D5D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367" y="5965902"/>
              <a:ext cx="2841281" cy="235268"/>
            </a:xfrm>
            <a:prstGeom prst="line">
              <a:avLst/>
            </a:prstGeom>
            <a:noFill/>
            <a:ln w="12700" cap="flat">
              <a:solidFill>
                <a:srgbClr val="0F6FC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520CD3E-ADD0-969F-D048-26B0D2346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3656" y="4667718"/>
              <a:ext cx="3004783" cy="1674492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42ED828-EA82-F98B-36A6-1F6E157DF58F}"/>
              </a:ext>
            </a:extLst>
          </p:cNvPr>
          <p:cNvGrpSpPr/>
          <p:nvPr/>
        </p:nvGrpSpPr>
        <p:grpSpPr>
          <a:xfrm>
            <a:off x="7891009" y="1583961"/>
            <a:ext cx="4138666" cy="1845039"/>
            <a:chOff x="7922012" y="1152764"/>
            <a:chExt cx="4138666" cy="1845039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740485EB-2FB6-C01E-DBDE-78E107B2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2013" y="1152764"/>
              <a:ext cx="4138665" cy="990738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77F0E57-2F18-DAA3-3308-B749B656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2012" y="2064858"/>
              <a:ext cx="4138665" cy="932945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575921B-85EE-19FD-A545-31BBB6A958B8}"/>
              </a:ext>
            </a:extLst>
          </p:cNvPr>
          <p:cNvGrpSpPr/>
          <p:nvPr/>
        </p:nvGrpSpPr>
        <p:grpSpPr>
          <a:xfrm>
            <a:off x="7891009" y="4060782"/>
            <a:ext cx="4138665" cy="2287897"/>
            <a:chOff x="7891009" y="4060782"/>
            <a:chExt cx="4138665" cy="2287897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68F9C87-36B8-6BA7-EB0E-79C989EE9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009" y="4060782"/>
              <a:ext cx="4138665" cy="1181265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EAF0675F-785A-D508-0A63-1DD3A3BB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91009" y="5198771"/>
              <a:ext cx="4138665" cy="1149908"/>
            </a:xfrm>
            <a:prstGeom prst="rect">
              <a:avLst/>
            </a:prstGeom>
          </p:spPr>
        </p:pic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6A86C81-E1F7-7DD5-2E3F-D3F5AAE4DBC5}"/>
              </a:ext>
            </a:extLst>
          </p:cNvPr>
          <p:cNvSpPr txBox="1"/>
          <p:nvPr/>
        </p:nvSpPr>
        <p:spPr>
          <a:xfrm>
            <a:off x="91084" y="1104780"/>
            <a:ext cx="616131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ptos (Corpo)"/>
              </a:rPr>
              <a:t>Eventos Extremos</a:t>
            </a:r>
          </a:p>
        </p:txBody>
      </p:sp>
    </p:spTree>
    <p:extLst>
      <p:ext uri="{BB962C8B-B14F-4D97-AF65-F5344CB8AC3E}">
        <p14:creationId xmlns:p14="http://schemas.microsoft.com/office/powerpoint/2010/main" val="2938403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A565F-6B89-4423-327F-F2FFA8BAF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C705CDAB-DCEB-AC36-E7B9-0D799C473A31}"/>
              </a:ext>
            </a:extLst>
          </p:cNvPr>
          <p:cNvSpPr/>
          <p:nvPr/>
        </p:nvSpPr>
        <p:spPr>
          <a:xfrm>
            <a:off x="0" y="15401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  <a:latin typeface="Aptos (Corpo)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74A655D-D90F-C3B9-FBFB-111087CEF7E3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Desafios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2CF2A5B-6C2C-2880-F4D6-DCE46AF0EEF8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98190E7-7C4B-F508-FA2C-7F03DA7E8860}"/>
              </a:ext>
            </a:extLst>
          </p:cNvPr>
          <p:cNvSpPr txBox="1">
            <a:spLocks/>
          </p:cNvSpPr>
          <p:nvPr/>
        </p:nvSpPr>
        <p:spPr bwMode="auto">
          <a:xfrm>
            <a:off x="351345" y="1213372"/>
            <a:ext cx="99344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r>
              <a:rPr lang="pt-BR" altLang="pt-BR" sz="2800" dirty="0">
                <a:solidFill>
                  <a:srgbClr val="FFFFFF"/>
                </a:solidFill>
                <a:latin typeface="+mn-lt"/>
                <a:ea typeface="Montserrat Black" charset="0"/>
                <a:cs typeface="Montserrat Black" charset="0"/>
                <a:sym typeface="Montserrat Black" charset="0"/>
              </a:rPr>
              <a:t>Importância dos reservatórios para os usos múltiplos</a:t>
            </a:r>
          </a:p>
        </p:txBody>
      </p:sp>
      <p:pic>
        <p:nvPicPr>
          <p:cNvPr id="6" name="Imagem 44">
            <a:extLst>
              <a:ext uri="{FF2B5EF4-FFF2-40B4-BE49-F238E27FC236}">
                <a16:creationId xmlns:a16="http://schemas.microsoft.com/office/drawing/2014/main" id="{32EE4712-C427-B034-AE4C-97577269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5" y="2760940"/>
            <a:ext cx="3112580" cy="348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4">
            <a:extLst>
              <a:ext uri="{FF2B5EF4-FFF2-40B4-BE49-F238E27FC236}">
                <a16:creationId xmlns:a16="http://schemas.microsoft.com/office/drawing/2014/main" id="{B9FFEF7E-7A1F-4253-BFF4-68BF89DEE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869" y="2255586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r>
              <a:rPr lang="pt-BR" altLang="en-US" dirty="0"/>
              <a:t> </a:t>
            </a:r>
            <a:r>
              <a:rPr lang="pt-BR" altLang="en-US" dirty="0">
                <a:solidFill>
                  <a:schemeClr val="bg1"/>
                </a:solidFill>
              </a:rPr>
              <a:t>Semiárido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D56C0BE-846B-A519-CABF-7B4D18C3C8DC}"/>
              </a:ext>
            </a:extLst>
          </p:cNvPr>
          <p:cNvGrpSpPr/>
          <p:nvPr/>
        </p:nvGrpSpPr>
        <p:grpSpPr>
          <a:xfrm>
            <a:off x="3690694" y="2255586"/>
            <a:ext cx="3442412" cy="3867679"/>
            <a:chOff x="3690694" y="2009246"/>
            <a:chExt cx="3442412" cy="3867679"/>
          </a:xfrm>
        </p:grpSpPr>
        <p:pic>
          <p:nvPicPr>
            <p:cNvPr id="9" name="Imagem 25">
              <a:extLst>
                <a:ext uri="{FF2B5EF4-FFF2-40B4-BE49-F238E27FC236}">
                  <a16:creationId xmlns:a16="http://schemas.microsoft.com/office/drawing/2014/main" id="{6F28B4E2-819E-3B6C-1B73-7B984D5288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4" r="28641"/>
            <a:stretch/>
          </p:blipFill>
          <p:spPr bwMode="auto">
            <a:xfrm>
              <a:off x="3690694" y="2514600"/>
              <a:ext cx="3442412" cy="33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08F8E02-788C-03D4-CA04-6ABAA80A8DFB}"/>
                </a:ext>
              </a:extLst>
            </p:cNvPr>
            <p:cNvSpPr/>
            <p:nvPr/>
          </p:nvSpPr>
          <p:spPr>
            <a:xfrm>
              <a:off x="4247240" y="2009246"/>
              <a:ext cx="1669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en-US" dirty="0">
                  <a:solidFill>
                    <a:schemeClr val="bg1"/>
                  </a:solidFill>
                </a:rPr>
                <a:t>Regiões Úmidas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1A27A8CD-A33F-BE72-5ED3-F3761B82F78C}"/>
              </a:ext>
            </a:extLst>
          </p:cNvPr>
          <p:cNvSpPr/>
          <p:nvPr/>
        </p:nvSpPr>
        <p:spPr>
          <a:xfrm>
            <a:off x="2851228" y="6382105"/>
            <a:ext cx="156368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hlinkClick r:id="rId5"/>
              </a:rPr>
              <a:t>www.ana.gov.br/sar/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E8C3A48-64F3-67E5-6DFB-587461C8D339}"/>
              </a:ext>
            </a:extLst>
          </p:cNvPr>
          <p:cNvGrpSpPr/>
          <p:nvPr/>
        </p:nvGrpSpPr>
        <p:grpSpPr>
          <a:xfrm>
            <a:off x="7529392" y="2127622"/>
            <a:ext cx="4430969" cy="4509059"/>
            <a:chOff x="7529392" y="1881282"/>
            <a:chExt cx="4430969" cy="4509059"/>
          </a:xfrm>
        </p:grpSpPr>
        <p:pic>
          <p:nvPicPr>
            <p:cNvPr id="29" name="Picture 18">
              <a:extLst>
                <a:ext uri="{FF2B5EF4-FFF2-40B4-BE49-F238E27FC236}">
                  <a16:creationId xmlns:a16="http://schemas.microsoft.com/office/drawing/2014/main" id="{BF353426-B504-8B77-E24B-2DFB3F251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392" y="2264278"/>
              <a:ext cx="2048117" cy="132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2DD6BC26-38F5-3ECC-255D-948E5B993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392" y="3650419"/>
              <a:ext cx="2048117" cy="1287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41E3ECA2-931A-5C6B-C586-C4DB27428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392" y="5021066"/>
              <a:ext cx="2048116" cy="136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69448B36-92E4-D228-D8EE-BCFFD12F5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943" y="3653829"/>
              <a:ext cx="2243418" cy="1314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BAD85AEE-B73B-3F01-608B-38360BD9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16943" y="5040185"/>
              <a:ext cx="2243418" cy="1350156"/>
            </a:xfrm>
            <a:prstGeom prst="rect">
              <a:avLst/>
            </a:prstGeom>
          </p:spPr>
        </p:pic>
        <p:pic>
          <p:nvPicPr>
            <p:cNvPr id="34" name="Picture 26">
              <a:extLst>
                <a:ext uri="{FF2B5EF4-FFF2-40B4-BE49-F238E27FC236}">
                  <a16:creationId xmlns:a16="http://schemas.microsoft.com/office/drawing/2014/main" id="{801CBAF8-3FE1-20E1-ADED-29185F495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943" y="2291378"/>
              <a:ext cx="2243418" cy="1253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44E18F0-1A83-180D-C59D-6225AA7758A6}"/>
                </a:ext>
              </a:extLst>
            </p:cNvPr>
            <p:cNvSpPr/>
            <p:nvPr/>
          </p:nvSpPr>
          <p:spPr>
            <a:xfrm>
              <a:off x="8847815" y="1881282"/>
              <a:ext cx="15744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en-US" dirty="0">
                  <a:solidFill>
                    <a:schemeClr val="bg1"/>
                  </a:solidFill>
                </a:rPr>
                <a:t>Usos Múltiplos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8399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7EDF-C51C-7F50-C92E-CCFB089EA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0F12DCA4-792C-7D8C-DD6F-AA308D0A83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BEFA0C-1708-7AFA-688F-162222285179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Conclusões  e Perspectivas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C6BFECC-D625-C85A-08B5-9AFE5DE2784E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2E570E-E5B0-7C85-77A3-DBD2182EBBB8}"/>
              </a:ext>
            </a:extLst>
          </p:cNvPr>
          <p:cNvSpPr txBox="1"/>
          <p:nvPr/>
        </p:nvSpPr>
        <p:spPr>
          <a:xfrm>
            <a:off x="425491" y="1474432"/>
            <a:ext cx="11211338" cy="5016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Nos próximos anos haverá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aumento da demanda de água 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e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redução da oferta 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na maior parte do Brasil, aumentando a possibilidade de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conflitos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 entre os diversos setores usuários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Eventos extremos 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devem ocorrer com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maior intensidade e frequência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A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ANA vem se adaptando a este cenário 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por meio do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aperfeiçoamento e atualização dos seus procedimentos regulatórios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 e da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definição de condições de operação especiais em sistemas hídricos prioritários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 visando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garantir a segurança hídrica e o atendimento aos usos múltiplos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ANA continuará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monitorando os sistemas hídricos do país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,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compartilhando as informações com todos os interessados de forma transparente e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 tomando as decisões de forma </a:t>
            </a:r>
            <a:r>
              <a:rPr lang="pt-BR" sz="20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descentralizada e participativa, discutindo previamente as medidas a serem adotadas </a:t>
            </a:r>
            <a:r>
              <a:rPr lang="pt-BR" sz="2000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/>
              </a:rPr>
              <a:t>com os atores afetados</a:t>
            </a:r>
            <a:endParaRPr lang="pt-BR" sz="20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2930553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EDECC8-D465-6D50-5A2A-901012F1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6" name="até a próxima."/>
          <p:cNvSpPr txBox="1"/>
          <p:nvPr/>
        </p:nvSpPr>
        <p:spPr>
          <a:xfrm>
            <a:off x="4543876" y="5325938"/>
            <a:ext cx="3104248" cy="50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000" spc="600">
                <a:solidFill>
                  <a:srgbClr val="2490D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/>
            <a:r>
              <a:rPr err="1">
                <a:solidFill>
                  <a:schemeClr val="bg1"/>
                </a:solidFill>
              </a:rPr>
              <a:t>até</a:t>
            </a:r>
            <a:r>
              <a:rPr>
                <a:solidFill>
                  <a:schemeClr val="bg1"/>
                </a:solidFill>
              </a:rPr>
              <a:t> a </a:t>
            </a:r>
            <a:r>
              <a:rPr err="1">
                <a:solidFill>
                  <a:schemeClr val="bg1"/>
                </a:solidFill>
              </a:rPr>
              <a:t>próxima</a:t>
            </a:r>
            <a:r>
              <a:rPr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17" name="Obrigado!"/>
          <p:cNvSpPr txBox="1"/>
          <p:nvPr/>
        </p:nvSpPr>
        <p:spPr>
          <a:xfrm>
            <a:off x="4371499" y="4459797"/>
            <a:ext cx="344900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ctr"/>
            <a:r>
              <a:rPr err="1"/>
              <a:t>Obrigado</a:t>
            </a:r>
            <a:r>
              <a:t>!</a:t>
            </a:r>
          </a:p>
        </p:txBody>
      </p:sp>
      <p:pic>
        <p:nvPicPr>
          <p:cNvPr id="3" name="Imagem 1" descr="Código QR&#10;&#10;Descrição gerada automaticamente">
            <a:extLst>
              <a:ext uri="{FF2B5EF4-FFF2-40B4-BE49-F238E27FC236}">
                <a16:creationId xmlns:a16="http://schemas.microsoft.com/office/drawing/2014/main" id="{5322DA73-6249-81A7-8387-2E35CAED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1812" cy="27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" grpId="0" animBg="1" advAuto="0"/>
      <p:bldP spid="101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A0226-2316-DB2C-26FD-06E5B5D5C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EA8C9993-FEB0-B78C-E42F-0AA5E0BC0A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7D08D7-5BBF-E582-A4A8-83472980B8FC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Papel da ANA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BA01995-AB48-AB77-CB01-C8D1BA929D1E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97FF9D-E876-2841-3A95-2BDF8A1C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28" y="1708354"/>
            <a:ext cx="4995868" cy="384079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D5FF4F5-7966-D561-F431-455FD2891157}"/>
              </a:ext>
            </a:extLst>
          </p:cNvPr>
          <p:cNvSpPr/>
          <p:nvPr/>
        </p:nvSpPr>
        <p:spPr>
          <a:xfrm>
            <a:off x="5387452" y="996747"/>
            <a:ext cx="6467091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IV – </a:t>
            </a:r>
            <a:r>
              <a:rPr lang="pt-BR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outorgar,</a:t>
            </a:r>
            <a:r>
              <a:rPr lang="pt-BR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 por intermédio de autorização, </a:t>
            </a:r>
            <a:r>
              <a:rPr lang="pt-BR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o direito de uso de recursos hídricos em corpos de água de domínio da União</a:t>
            </a:r>
          </a:p>
          <a:p>
            <a:pPr algn="just">
              <a:lnSpc>
                <a:spcPct val="150000"/>
              </a:lnSpc>
            </a:pPr>
            <a:endParaRPr lang="pt-BR" sz="1400" b="1" dirty="0">
              <a:solidFill>
                <a:schemeClr val="bg1"/>
              </a:solidFill>
              <a:latin typeface="+mj-lt"/>
              <a:sym typeface="Helvetica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* Os aproveitamentos dos potenciais hidrelétricos estão sujeitos à outorga de direito de uso de recursos hídricos</a:t>
            </a:r>
          </a:p>
          <a:p>
            <a:pPr algn="just">
              <a:lnSpc>
                <a:spcPct val="150000"/>
              </a:lnSpc>
            </a:pPr>
            <a:endParaRPr lang="pt-BR" sz="1600" dirty="0">
              <a:solidFill>
                <a:srgbClr val="233C81"/>
              </a:solidFill>
              <a:latin typeface="+mj-lt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1799019-FF17-D05F-E5A7-EC79EC576309}"/>
              </a:ext>
            </a:extLst>
          </p:cNvPr>
          <p:cNvSpPr/>
          <p:nvPr/>
        </p:nvSpPr>
        <p:spPr>
          <a:xfrm>
            <a:off x="5403781" y="3762937"/>
            <a:ext cx="6592427" cy="296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XII – </a:t>
            </a:r>
            <a:r>
              <a:rPr lang="pt-BR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definir e fiscalizar as condições de operação de reservatórios </a:t>
            </a:r>
            <a:r>
              <a:rPr lang="pt-BR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por agentes públicos e privados, </a:t>
            </a:r>
            <a:r>
              <a:rPr lang="pt-BR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visando a garantir o uso múltiplo dos recursos hídricos </a:t>
            </a:r>
          </a:p>
          <a:p>
            <a:pPr algn="just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latin typeface="+mj-lt"/>
              <a:sym typeface="Helvetica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400" b="1" dirty="0">
              <a:solidFill>
                <a:schemeClr val="bg1"/>
              </a:solidFill>
              <a:latin typeface="+mj-lt"/>
              <a:sym typeface="Helvetica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+mj-lt"/>
                <a:sym typeface="Helvetica" panose="020B0604020202020204" pitchFamily="34" charset="0"/>
              </a:rPr>
              <a:t>* A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chemeClr val="bg1"/>
                </a:solidFill>
                <a:latin typeface="+mj-lt"/>
              </a:rPr>
              <a:t>definição das condições de operação de reservatórios de aproveitamentos hidrelétricos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 será efetuada em </a:t>
            </a:r>
            <a:r>
              <a:rPr lang="pt-BR" sz="1400" b="1" dirty="0">
                <a:solidFill>
                  <a:schemeClr val="bg1"/>
                </a:solidFill>
                <a:latin typeface="+mj-lt"/>
              </a:rPr>
              <a:t>articulação com o Operador Nacional do Sistema Elétrico – ONS.</a:t>
            </a:r>
            <a:endParaRPr lang="pt-BR" sz="1400" b="1" dirty="0">
              <a:solidFill>
                <a:schemeClr val="bg1"/>
              </a:solidFill>
              <a:latin typeface="+mj-lt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64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69A18-48D2-910C-6B82-679E7DA45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A464C51E-D6C8-D44E-6EA1-90E22D0EB9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4B77B0-7F64-DF0F-A90F-49BC1EDD56BD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>
                <a:solidFill>
                  <a:schemeClr val="bg1"/>
                </a:solidFill>
                <a:latin typeface="Aptos (Corpo)"/>
              </a:rPr>
              <a:t>DRDHs</a:t>
            </a:r>
            <a:r>
              <a:rPr lang="pt-BR" sz="3200" dirty="0">
                <a:solidFill>
                  <a:schemeClr val="bg1"/>
                </a:solidFill>
                <a:latin typeface="Aptos (Corpo)"/>
              </a:rPr>
              <a:t> e Outorgas Emitidas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D91E189-075A-77B3-48A9-CFEFDCDC0D25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43A8C82-810A-F4BA-7002-3968C5CD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82" y="1629415"/>
            <a:ext cx="4646926" cy="43209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4DB3C4-07AF-FF36-BF75-E68017F07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82" y="4722529"/>
            <a:ext cx="1274567" cy="125863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1CEE68A-C321-94E8-E31B-B421DDB72866}"/>
              </a:ext>
            </a:extLst>
          </p:cNvPr>
          <p:cNvSpPr/>
          <p:nvPr/>
        </p:nvSpPr>
        <p:spPr>
          <a:xfrm>
            <a:off x="6207920" y="32620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err="1">
                <a:solidFill>
                  <a:srgbClr val="002060"/>
                </a:solidFill>
                <a:ea typeface="Montserrat Bold" charset="0"/>
                <a:cs typeface="Montserrat Bold" charset="0"/>
                <a:sym typeface="Montserrat Bold" charset="0"/>
              </a:rPr>
              <a:t>DRDHs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16D193-820D-C6AC-120F-D5C970480A92}"/>
              </a:ext>
            </a:extLst>
          </p:cNvPr>
          <p:cNvSpPr/>
          <p:nvPr/>
        </p:nvSpPr>
        <p:spPr>
          <a:xfrm>
            <a:off x="6207920" y="360521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rgbClr val="002060"/>
                </a:solidFill>
                <a:ea typeface="Montserrat Bold" charset="0"/>
                <a:cs typeface="Montserrat Bold" charset="0"/>
                <a:sym typeface="Montserrat Bold" charset="0"/>
              </a:rPr>
              <a:t>Outorgas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35C0811-47F5-6E4D-12AA-B4653CB00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451212"/>
              </p:ext>
            </p:extLst>
          </p:nvPr>
        </p:nvGraphicFramePr>
        <p:xfrm>
          <a:off x="6323336" y="744756"/>
          <a:ext cx="5106923" cy="2752090"/>
        </p:xfrm>
        <a:graphic>
          <a:graphicData uri="http://schemas.openxmlformats.org/drawingml/2006/table">
            <a:tbl>
              <a:tblPr/>
              <a:tblGrid>
                <a:gridCol w="965088">
                  <a:extLst>
                    <a:ext uri="{9D8B030D-6E8A-4147-A177-3AD203B41FA5}">
                      <a16:colId xmlns:a16="http://schemas.microsoft.com/office/drawing/2014/main" val="3007105573"/>
                    </a:ext>
                  </a:extLst>
                </a:gridCol>
                <a:gridCol w="844452">
                  <a:extLst>
                    <a:ext uri="{9D8B030D-6E8A-4147-A177-3AD203B41FA5}">
                      <a16:colId xmlns:a16="http://schemas.microsoft.com/office/drawing/2014/main" val="1442189832"/>
                    </a:ext>
                  </a:extLst>
                </a:gridCol>
                <a:gridCol w="844452">
                  <a:extLst>
                    <a:ext uri="{9D8B030D-6E8A-4147-A177-3AD203B41FA5}">
                      <a16:colId xmlns:a16="http://schemas.microsoft.com/office/drawing/2014/main" val="783236290"/>
                    </a:ext>
                  </a:extLst>
                </a:gridCol>
                <a:gridCol w="844452">
                  <a:extLst>
                    <a:ext uri="{9D8B030D-6E8A-4147-A177-3AD203B41FA5}">
                      <a16:colId xmlns:a16="http://schemas.microsoft.com/office/drawing/2014/main" val="3210332367"/>
                    </a:ext>
                  </a:extLst>
                </a:gridCol>
                <a:gridCol w="1608479">
                  <a:extLst>
                    <a:ext uri="{9D8B030D-6E8A-4147-A177-3AD203B41FA5}">
                      <a16:colId xmlns:a16="http://schemas.microsoft.com/office/drawing/2014/main" val="422624851"/>
                    </a:ext>
                  </a:extLst>
                </a:gridCol>
              </a:tblGrid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UHE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PCH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Potência (MW)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529411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263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77848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69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17946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199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32584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8.155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586051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40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788116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68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953626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  92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005110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176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71191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 175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48005"/>
                  </a:ext>
                </a:extLst>
              </a:tr>
              <a:tr h="2221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9.238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67266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51CB7EE-019B-D6F2-49FF-A53A2F02B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88052"/>
              </p:ext>
            </p:extLst>
          </p:nvPr>
        </p:nvGraphicFramePr>
        <p:xfrm>
          <a:off x="6323336" y="3974543"/>
          <a:ext cx="5728750" cy="2752090"/>
        </p:xfrm>
        <a:graphic>
          <a:graphicData uri="http://schemas.openxmlformats.org/drawingml/2006/table">
            <a:tbl>
              <a:tblPr/>
              <a:tblGrid>
                <a:gridCol w="1022991">
                  <a:extLst>
                    <a:ext uri="{9D8B030D-6E8A-4147-A177-3AD203B41FA5}">
                      <a16:colId xmlns:a16="http://schemas.microsoft.com/office/drawing/2014/main" val="545160042"/>
                    </a:ext>
                  </a:extLst>
                </a:gridCol>
                <a:gridCol w="797933">
                  <a:extLst>
                    <a:ext uri="{9D8B030D-6E8A-4147-A177-3AD203B41FA5}">
                      <a16:colId xmlns:a16="http://schemas.microsoft.com/office/drawing/2014/main" val="3640408617"/>
                    </a:ext>
                  </a:extLst>
                </a:gridCol>
                <a:gridCol w="797933">
                  <a:extLst>
                    <a:ext uri="{9D8B030D-6E8A-4147-A177-3AD203B41FA5}">
                      <a16:colId xmlns:a16="http://schemas.microsoft.com/office/drawing/2014/main" val="1697855054"/>
                    </a:ext>
                  </a:extLst>
                </a:gridCol>
                <a:gridCol w="797933">
                  <a:extLst>
                    <a:ext uri="{9D8B030D-6E8A-4147-A177-3AD203B41FA5}">
                      <a16:colId xmlns:a16="http://schemas.microsoft.com/office/drawing/2014/main" val="3541716944"/>
                    </a:ext>
                  </a:extLst>
                </a:gridCol>
                <a:gridCol w="797933">
                  <a:extLst>
                    <a:ext uri="{9D8B030D-6E8A-4147-A177-3AD203B41FA5}">
                      <a16:colId xmlns:a16="http://schemas.microsoft.com/office/drawing/2014/main" val="3544058307"/>
                    </a:ext>
                  </a:extLst>
                </a:gridCol>
                <a:gridCol w="1514027">
                  <a:extLst>
                    <a:ext uri="{9D8B030D-6E8A-4147-A177-3AD203B41FA5}">
                      <a16:colId xmlns:a16="http://schemas.microsoft.com/office/drawing/2014/main" val="344629003"/>
                    </a:ext>
                  </a:extLst>
                </a:gridCol>
              </a:tblGrid>
              <a:tr h="1459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UHE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PCH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CGH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Potência (MW)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60938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       55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08498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12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1.311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919610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25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15.916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380763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35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27.132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5645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25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7.300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437354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17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  4.390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977134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24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23.385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97230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12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16.877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254565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24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   20.567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730290"/>
                  </a:ext>
                </a:extLst>
              </a:tr>
              <a:tr h="23880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181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       116.933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2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7319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5041-31FA-1504-46D6-3B356D3E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0E629BA1-B051-25A2-4AF8-7E2C944E8B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201758-7F12-77D2-B169-C871F4C494C1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LRCAP 2025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EC991EB-73CE-792E-F326-4051C7639ADF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152DE5-5EAC-2D34-DC5E-D3DCA611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7" y="1683303"/>
            <a:ext cx="10445465" cy="429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19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B730-226C-8C7A-BD16-54E5E0C0D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E6D4B07D-5BBA-66A1-15B7-C7C86C2BE7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1170FB-3BFF-3205-D6E4-65C97DF012F5}"/>
              </a:ext>
            </a:extLst>
          </p:cNvPr>
          <p:cNvSpPr txBox="1"/>
          <p:nvPr/>
        </p:nvSpPr>
        <p:spPr>
          <a:xfrm>
            <a:off x="719405" y="205986"/>
            <a:ext cx="631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Condições de Operação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0FAD29B-16BC-6DC0-0F8E-6243119A93E4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A4D9BA3-5920-3174-5835-E794A4C83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1" y="1813572"/>
            <a:ext cx="5515517" cy="347839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A01F9BD-53F0-BDF7-D994-6F0DC9856CB8}"/>
              </a:ext>
            </a:extLst>
          </p:cNvPr>
          <p:cNvGrpSpPr/>
          <p:nvPr/>
        </p:nvGrpSpPr>
        <p:grpSpPr>
          <a:xfrm>
            <a:off x="3992882" y="3305431"/>
            <a:ext cx="1439334" cy="1839220"/>
            <a:chOff x="3996267" y="3799580"/>
            <a:chExt cx="1439334" cy="183922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76DF77B-BA5B-83B3-FAFA-AA560CD9E8F9}"/>
                </a:ext>
              </a:extLst>
            </p:cNvPr>
            <p:cNvSpPr/>
            <p:nvPr/>
          </p:nvSpPr>
          <p:spPr>
            <a:xfrm>
              <a:off x="3996267" y="3799580"/>
              <a:ext cx="1439334" cy="1839220"/>
            </a:xfrm>
            <a:prstGeom prst="rect">
              <a:avLst/>
            </a:prstGeom>
            <a:noFill/>
            <a:ln w="317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0FE379F-DC21-160E-C258-045ABFF52CAE}"/>
                </a:ext>
              </a:extLst>
            </p:cNvPr>
            <p:cNvSpPr txBox="1"/>
            <p:nvPr/>
          </p:nvSpPr>
          <p:spPr>
            <a:xfrm>
              <a:off x="4042834" y="3799580"/>
              <a:ext cx="134620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rgbClr val="FF0000"/>
                  </a:solidFill>
                </a:rPr>
                <a:t>Crise </a:t>
              </a:r>
              <a:r>
                <a:rPr lang="en-US" sz="1200" b="1" dirty="0" err="1">
                  <a:solidFill>
                    <a:srgbClr val="FF0000"/>
                  </a:solidFill>
                </a:rPr>
                <a:t>Hídrica</a:t>
              </a:r>
              <a:r>
                <a:rPr lang="en-US" sz="1200" b="1" dirty="0">
                  <a:solidFill>
                    <a:srgbClr val="FF0000"/>
                  </a:solidFill>
                </a:rPr>
                <a:t> 2013 a 2018</a:t>
              </a:r>
              <a:endPara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88DED0D-A86C-81C7-9F9C-7E95A2AC877A}"/>
              </a:ext>
            </a:extLst>
          </p:cNvPr>
          <p:cNvGrpSpPr/>
          <p:nvPr/>
        </p:nvGrpSpPr>
        <p:grpSpPr>
          <a:xfrm>
            <a:off x="6262415" y="1454983"/>
            <a:ext cx="5356739" cy="2376180"/>
            <a:chOff x="6397603" y="1922618"/>
            <a:chExt cx="5356739" cy="2376180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DEFF1C9-287A-5C5F-BB06-8205FE22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7603" y="1922618"/>
              <a:ext cx="3677084" cy="2376180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ABC746A5-FF14-7202-E695-9D7DA5ED101F}"/>
                </a:ext>
              </a:extLst>
            </p:cNvPr>
            <p:cNvSpPr/>
            <p:nvPr/>
          </p:nvSpPr>
          <p:spPr>
            <a:xfrm>
              <a:off x="10102047" y="2782669"/>
              <a:ext cx="165229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/>
              <a:r>
                <a:rPr lang="pt-BR" altLang="pt-BR" b="1" dirty="0">
                  <a:solidFill>
                    <a:schemeClr val="bg1"/>
                  </a:solidFill>
                  <a:ea typeface="Montserrat Bold" charset="0"/>
                  <a:cs typeface="Montserrat Bold" charset="0"/>
                  <a:sym typeface="Montserrat Bold" charset="0"/>
                </a:rPr>
                <a:t>Atuação durante a crise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80220CF-FFF5-7E4A-F31B-9D59EE007F01}"/>
              </a:ext>
            </a:extLst>
          </p:cNvPr>
          <p:cNvGrpSpPr/>
          <p:nvPr/>
        </p:nvGrpSpPr>
        <p:grpSpPr>
          <a:xfrm>
            <a:off x="6260802" y="4059580"/>
            <a:ext cx="5462294" cy="2433637"/>
            <a:chOff x="6397603" y="4464339"/>
            <a:chExt cx="5462294" cy="2433637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7F986BE-0AEC-4704-5548-DF9927177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7603" y="4464339"/>
              <a:ext cx="3809999" cy="2433637"/>
            </a:xfrm>
            <a:prstGeom prst="rect">
              <a:avLst/>
            </a:prstGeom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B98027A-0D29-5CAB-0484-9E16B83F2365}"/>
                </a:ext>
              </a:extLst>
            </p:cNvPr>
            <p:cNvSpPr/>
            <p:nvPr/>
          </p:nvSpPr>
          <p:spPr>
            <a:xfrm>
              <a:off x="10207602" y="5315634"/>
              <a:ext cx="16522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/>
              <a:r>
                <a:rPr lang="pt-BR" altLang="pt-BR" b="1" dirty="0">
                  <a:solidFill>
                    <a:schemeClr val="bg1"/>
                  </a:solidFill>
                  <a:ea typeface="Montserrat Bold" charset="0"/>
                  <a:cs typeface="Montserrat Bold" charset="0"/>
                  <a:sym typeface="Montserrat Bold" charset="0"/>
                </a:rPr>
                <a:t>Definição de regras para evitar novas crises</a:t>
              </a:r>
            </a:p>
          </p:txBody>
        </p:sp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8EEA29ED-DB08-7150-DFEB-07701FE6BD96}"/>
              </a:ext>
            </a:extLst>
          </p:cNvPr>
          <p:cNvSpPr/>
          <p:nvPr/>
        </p:nvSpPr>
        <p:spPr>
          <a:xfrm>
            <a:off x="1820492" y="1263937"/>
            <a:ext cx="185332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1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Bacia do São Francisco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656891F-7232-5D14-C484-73F4772BC7BB}"/>
              </a:ext>
            </a:extLst>
          </p:cNvPr>
          <p:cNvSpPr txBox="1"/>
          <p:nvPr/>
        </p:nvSpPr>
        <p:spPr>
          <a:xfrm>
            <a:off x="433253" y="6111204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/>
            <a:r>
              <a:rPr lang="pt-BR" altLang="pt-BR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+ Paraíba do Sul, Tocantins, Grande, Paranaíba</a:t>
            </a:r>
          </a:p>
        </p:txBody>
      </p:sp>
    </p:spTree>
    <p:extLst>
      <p:ext uri="{BB962C8B-B14F-4D97-AF65-F5344CB8AC3E}">
        <p14:creationId xmlns:p14="http://schemas.microsoft.com/office/powerpoint/2010/main" val="29845320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853BD-25AB-7041-5DA9-E9F25DB3C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7CA2B8A1-33EF-3E27-FCF6-94C1D3C307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9117DC-2D6C-96DC-E025-F3932AAA166D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Novos Procedimentos de Análise – Resolução ANA 286/2026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7969DD8-65F8-697F-43CF-2BFA90F9F34B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3AEB9E1-D35E-8A58-1475-04DFE209D978}"/>
              </a:ext>
            </a:extLst>
          </p:cNvPr>
          <p:cNvSpPr/>
          <p:nvPr/>
        </p:nvSpPr>
        <p:spPr>
          <a:xfrm>
            <a:off x="249049" y="996747"/>
            <a:ext cx="1048715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2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Motivações</a:t>
            </a:r>
          </a:p>
          <a:p>
            <a:pPr eaLnBrk="1">
              <a:lnSpc>
                <a:spcPct val="150000"/>
              </a:lnSpc>
            </a:pPr>
            <a:endParaRPr lang="pt-BR" altLang="pt-BR" sz="24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34FECF-3A5D-3335-ECFA-D900C1BAFC7D}"/>
              </a:ext>
            </a:extLst>
          </p:cNvPr>
          <p:cNvSpPr txBox="1"/>
          <p:nvPr/>
        </p:nvSpPr>
        <p:spPr>
          <a:xfrm>
            <a:off x="4600864" y="1562671"/>
            <a:ext cx="6946409" cy="58580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2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Lei 13.874/2019 (liberdade econômica) e Decreto 10.178/2019 (licenciamento 4.0)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</a:rPr>
              <a:t>Simplificação dos estudos apresentados e das análises para </a:t>
            </a:r>
            <a:r>
              <a:rPr lang="pt-BR" sz="2200" dirty="0" err="1">
                <a:solidFill>
                  <a:schemeClr val="bg1"/>
                </a:solidFill>
              </a:rPr>
              <a:t>AHEs</a:t>
            </a:r>
            <a:endParaRPr lang="pt-BR" sz="22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22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2200" dirty="0">
                <a:solidFill>
                  <a:schemeClr val="bg1"/>
                </a:solidFill>
              </a:rPr>
              <a:t>Gestão do estoque regulatório (Resolução ANA 186/2024) – Consolidação de 4 Resoluções em 1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</a:rPr>
              <a:t>Consolidação de procedimentos adotados ao longo dos anos e adoção da linguagem simples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22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2200" dirty="0">
                <a:solidFill>
                  <a:schemeClr val="bg1"/>
                </a:solidFill>
              </a:rPr>
              <a:t>Atualizações decorrentes da PNSB (Lei 12.334/2010) e sua atualização (Lei 14.066/2020)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22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9" name="Imagem 8" descr="Interface gráfica do usuário, Texto, Aplicativo, Word&#10;&#10;O conteúdo gerado por IA pode estar incorreto.">
            <a:extLst>
              <a:ext uri="{FF2B5EF4-FFF2-40B4-BE49-F238E27FC236}">
                <a16:creationId xmlns:a16="http://schemas.microsoft.com/office/drawing/2014/main" id="{E92A2E7E-C05C-985B-68A0-89DE81FBD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7" y="2128595"/>
            <a:ext cx="3517939" cy="41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749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37685-70E7-CC2A-1D16-2E7D324D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6E7EC6BF-C6FD-E1A2-C54C-18573FA890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64C28E-66CC-736D-E852-370ADE3185A8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Novos Procedimentos de Análise – Resolução ANA 286/2026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5D308CC-4E81-3A70-6206-EF3A4A2E5848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326625C-CA25-3897-FD89-FF67C0FEAD2A}"/>
              </a:ext>
            </a:extLst>
          </p:cNvPr>
          <p:cNvSpPr/>
          <p:nvPr/>
        </p:nvSpPr>
        <p:spPr>
          <a:xfrm>
            <a:off x="284083" y="1179698"/>
            <a:ext cx="1048715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2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Processo de Participação</a:t>
            </a:r>
          </a:p>
          <a:p>
            <a:pPr eaLnBrk="1">
              <a:lnSpc>
                <a:spcPct val="150000"/>
              </a:lnSpc>
            </a:pPr>
            <a:endParaRPr lang="pt-BR" altLang="pt-BR" sz="24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0E4BFC-12F6-4EEB-9FCF-EF2DD038E85D}"/>
              </a:ext>
            </a:extLst>
          </p:cNvPr>
          <p:cNvSpPr txBox="1"/>
          <p:nvPr/>
        </p:nvSpPr>
        <p:spPr>
          <a:xfrm>
            <a:off x="4843366" y="2066032"/>
            <a:ext cx="6954299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chemeClr val="bg1"/>
                </a:solidFill>
              </a:rPr>
              <a:t>Consulta Pública nº 004/2025 </a:t>
            </a:r>
            <a:r>
              <a:rPr lang="pt-BR" sz="2200" dirty="0">
                <a:solidFill>
                  <a:schemeClr val="bg1"/>
                </a:solidFill>
              </a:rPr>
              <a:t>- 18/06/2025 a 31/08/2025 – </a:t>
            </a:r>
            <a:r>
              <a:rPr lang="pt-BR" sz="2200" b="1" dirty="0">
                <a:solidFill>
                  <a:schemeClr val="bg1"/>
                </a:solidFill>
              </a:rPr>
              <a:t>75 dias </a:t>
            </a:r>
            <a:r>
              <a:rPr lang="pt-BR" sz="2200" dirty="0">
                <a:solidFill>
                  <a:schemeClr val="bg1"/>
                </a:solidFill>
              </a:rPr>
              <a:t>(45+30)</a:t>
            </a:r>
          </a:p>
          <a:p>
            <a:pPr marL="2857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chemeClr val="bg1"/>
                </a:solidFill>
              </a:rPr>
              <a:t>105 contribuições – ABRAGE, AGRAGEL, CNRH, ANEEL e outros</a:t>
            </a:r>
          </a:p>
          <a:p>
            <a:pPr marL="2857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chemeClr val="bg1"/>
                </a:solidFill>
              </a:rPr>
              <a:t>60% das contribuições válidas foram acatadas total/parcialmente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22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Imagem 5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332B1DF-0D50-2214-A53B-4490E891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6" y="2558968"/>
            <a:ext cx="4064494" cy="33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22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97279-B9EC-C5A3-08D3-20FBA3061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A797CC70-F5E2-532D-9B82-E128192654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3A4443-483D-EA46-6E2B-92D2AED90224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Novos Procedimentos de Análise – Resolução ANA 286/2026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57E241D-375A-7B18-544A-3A2FCD46D61D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3015534-24C6-0FD2-E815-B6AD3755EDE6}"/>
              </a:ext>
            </a:extLst>
          </p:cNvPr>
          <p:cNvSpPr/>
          <p:nvPr/>
        </p:nvSpPr>
        <p:spPr>
          <a:xfrm>
            <a:off x="284083" y="1179698"/>
            <a:ext cx="1048715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2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Destaques</a:t>
            </a:r>
          </a:p>
          <a:p>
            <a:pPr eaLnBrk="1">
              <a:lnSpc>
                <a:spcPct val="150000"/>
              </a:lnSpc>
            </a:pPr>
            <a:endParaRPr lang="pt-BR" altLang="pt-BR" sz="24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78314A-49E8-C2FC-25FF-EB0F91443D7D}"/>
              </a:ext>
            </a:extLst>
          </p:cNvPr>
          <p:cNvSpPr txBox="1"/>
          <p:nvPr/>
        </p:nvSpPr>
        <p:spPr>
          <a:xfrm>
            <a:off x="4304840" y="2099064"/>
            <a:ext cx="7699080" cy="438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t-BR" sz="2000" b="1" dirty="0">
                <a:solidFill>
                  <a:schemeClr val="bg1"/>
                </a:solidFill>
              </a:rPr>
              <a:t>Definição de critérios mínimos de análise para alteração de outorgas de reservatórios a fio d´água que passam a operar com variação de níveis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</a:endParaRP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Art. 26</a:t>
            </a:r>
          </a:p>
          <a:p>
            <a:pPr lvl="1" fontAlgn="base"/>
            <a:endParaRPr lang="pt-BR" sz="2000" dirty="0">
              <a:solidFill>
                <a:schemeClr val="bg1"/>
              </a:solidFill>
            </a:endParaRP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I - vazão defluente mínima;</a:t>
            </a: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II - a taxa de variação das defluências, quando aplicável;</a:t>
            </a: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III - os usos múltiplos de recursos hídricos; e</a:t>
            </a:r>
          </a:p>
          <a:p>
            <a:pPr lvl="1" fontAlgn="base"/>
            <a:r>
              <a:rPr lang="pt-BR" sz="2000" dirty="0">
                <a:solidFill>
                  <a:schemeClr val="bg1"/>
                </a:solidFill>
              </a:rPr>
              <a:t>IV - níveis operativos que reflitam a real operação dos 	empreendimentos.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8" name="Imagem 7" descr="Vista aérea de uma ponte na beira da estrada&#10;&#10;O conteúdo gerado por IA pode estar incorreto.">
            <a:extLst>
              <a:ext uri="{FF2B5EF4-FFF2-40B4-BE49-F238E27FC236}">
                <a16:creationId xmlns:a16="http://schemas.microsoft.com/office/drawing/2014/main" id="{3827F88E-E0EA-8C62-CCFD-769E568F4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80" y="2474832"/>
            <a:ext cx="3867349" cy="25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89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DDF18-ACF2-7F1B-CB36-E927E7219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BA3F098C-CF31-CB89-103C-5EFF831299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2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538693-5FA4-B40E-9D26-871A456102F2}"/>
              </a:ext>
            </a:extLst>
          </p:cNvPr>
          <p:cNvSpPr txBox="1"/>
          <p:nvPr/>
        </p:nvSpPr>
        <p:spPr>
          <a:xfrm>
            <a:off x="719405" y="205986"/>
            <a:ext cx="1095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ptos (Corpo)"/>
              </a:rPr>
              <a:t>Novos Procedimentos de Análise – Resolução ANA 286/2026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862D366-216B-571D-FA41-0B9F8461E100}"/>
              </a:ext>
            </a:extLst>
          </p:cNvPr>
          <p:cNvSpPr/>
          <p:nvPr/>
        </p:nvSpPr>
        <p:spPr>
          <a:xfrm>
            <a:off x="517787" y="224633"/>
            <a:ext cx="126940" cy="575213"/>
          </a:xfrm>
          <a:prstGeom prst="roundRect">
            <a:avLst>
              <a:gd name="adj" fmla="val 50000"/>
            </a:avLst>
          </a:prstGeom>
          <a:solidFill>
            <a:srgbClr val="F8C77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7769B94-17D8-8751-CD22-0110471185E4}"/>
              </a:ext>
            </a:extLst>
          </p:cNvPr>
          <p:cNvSpPr/>
          <p:nvPr/>
        </p:nvSpPr>
        <p:spPr>
          <a:xfrm>
            <a:off x="284083" y="1179698"/>
            <a:ext cx="1048715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pt-BR" altLang="pt-BR" sz="2400" b="1" dirty="0">
                <a:solidFill>
                  <a:schemeClr val="bg1"/>
                </a:solidFill>
                <a:ea typeface="Montserrat Bold" charset="0"/>
                <a:cs typeface="Montserrat Bold" charset="0"/>
                <a:sym typeface="Montserrat Bold" charset="0"/>
              </a:rPr>
              <a:t>Destaques</a:t>
            </a:r>
          </a:p>
          <a:p>
            <a:pPr eaLnBrk="1">
              <a:lnSpc>
                <a:spcPct val="150000"/>
              </a:lnSpc>
            </a:pPr>
            <a:endParaRPr lang="pt-BR" altLang="pt-BR" sz="2400" b="1" dirty="0">
              <a:solidFill>
                <a:schemeClr val="bg1"/>
              </a:solidFill>
              <a:ea typeface="Montserrat Bold" charset="0"/>
              <a:cs typeface="Montserrat Bold" charset="0"/>
              <a:sym typeface="Montserrat Bold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60FF75-1579-0B26-7DE6-AE5A9B91E708}"/>
              </a:ext>
            </a:extLst>
          </p:cNvPr>
          <p:cNvSpPr txBox="1"/>
          <p:nvPr/>
        </p:nvSpPr>
        <p:spPr>
          <a:xfrm>
            <a:off x="719405" y="1970459"/>
            <a:ext cx="10421378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Possibilidade de adoção de vazão mínima defluente reduzida</a:t>
            </a: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lvl="2" fontAlgn="base"/>
            <a:r>
              <a:rPr lang="pt-BR" sz="2000" dirty="0">
                <a:solidFill>
                  <a:schemeClr val="bg1"/>
                </a:solidFill>
              </a:rPr>
              <a:t>Art. 8 </a:t>
            </a:r>
            <a:r>
              <a:rPr lang="pt-BR" dirty="0">
                <a:solidFill>
                  <a:schemeClr val="bg1"/>
                </a:solidFill>
              </a:rPr>
              <a:t>A Q95% é adotada como referência para a vazão mínima remanescente...</a:t>
            </a:r>
            <a:endParaRPr lang="pt-BR" sz="2000" dirty="0">
              <a:solidFill>
                <a:schemeClr val="bg1"/>
              </a:solidFill>
            </a:endParaRP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lvl="2" algn="just" fontAlgn="base"/>
            <a:r>
              <a:rPr lang="pt-BR" dirty="0">
                <a:solidFill>
                  <a:schemeClr val="bg1"/>
                </a:solidFill>
              </a:rPr>
              <a:t>§ 2º ...quando </a:t>
            </a:r>
            <a:r>
              <a:rPr lang="pt-BR" b="1" dirty="0">
                <a:solidFill>
                  <a:schemeClr val="bg1"/>
                </a:solidFill>
              </a:rPr>
              <a:t>não existirem</a:t>
            </a:r>
            <a:r>
              <a:rPr lang="pt-BR" dirty="0">
                <a:solidFill>
                  <a:schemeClr val="bg1"/>
                </a:solidFill>
              </a:rPr>
              <a:t>, no momento da emissão da DRDH ou outorga, </a:t>
            </a:r>
            <a:r>
              <a:rPr lang="pt-BR" b="1" dirty="0">
                <a:solidFill>
                  <a:schemeClr val="bg1"/>
                </a:solidFill>
              </a:rPr>
              <a:t>usos de 	recursos hídricos no trecho de vazão reduzida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b="1" dirty="0">
                <a:solidFill>
                  <a:schemeClr val="bg1"/>
                </a:solidFill>
              </a:rPr>
              <a:t>a jusante do reservatório de 	regularização e/ou a jusante da casa de força </a:t>
            </a:r>
            <a:r>
              <a:rPr lang="pt-BR" dirty="0">
                <a:solidFill>
                  <a:schemeClr val="bg1"/>
                </a:solidFill>
              </a:rPr>
              <a:t>que demandem toda ou parte da vazão 	estabelecida no caput, </a:t>
            </a:r>
            <a:r>
              <a:rPr lang="pt-BR" b="1" dirty="0">
                <a:solidFill>
                  <a:schemeClr val="bg1"/>
                </a:solidFill>
              </a:rPr>
              <a:t>a vazão remanescente poderá ser reduzida temporariamente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pPr lvl="2" algn="just" fontAlgn="base"/>
            <a:endParaRPr lang="pt-BR" dirty="0">
              <a:solidFill>
                <a:schemeClr val="bg1"/>
              </a:solidFill>
            </a:endParaRPr>
          </a:p>
          <a:p>
            <a:pPr lvl="2" algn="just" fontAlgn="base"/>
            <a:r>
              <a:rPr lang="pt-BR" dirty="0">
                <a:solidFill>
                  <a:schemeClr val="bg1"/>
                </a:solidFill>
              </a:rPr>
              <a:t>§ 3º ...</a:t>
            </a:r>
            <a:r>
              <a:rPr lang="pt-BR" b="1" dirty="0">
                <a:solidFill>
                  <a:schemeClr val="bg1"/>
                </a:solidFill>
              </a:rPr>
              <a:t>deverão ser preservadas</a:t>
            </a:r>
            <a:r>
              <a:rPr lang="pt-BR" dirty="0">
                <a:solidFill>
                  <a:schemeClr val="bg1"/>
                </a:solidFill>
              </a:rPr>
              <a:t>, no ato de DRDH ou outorga, </a:t>
            </a:r>
            <a:r>
              <a:rPr lang="pt-BR" b="1" dirty="0">
                <a:solidFill>
                  <a:schemeClr val="bg1"/>
                </a:solidFill>
              </a:rPr>
              <a:t>a vazão ou hidrograma 	para atendimento aos aspectos ambientais</a:t>
            </a:r>
            <a:r>
              <a:rPr lang="pt-BR" dirty="0">
                <a:solidFill>
                  <a:schemeClr val="bg1"/>
                </a:solidFill>
              </a:rPr>
              <a:t>...</a:t>
            </a:r>
          </a:p>
          <a:p>
            <a:pPr lvl="2" algn="just" fontAlgn="base"/>
            <a:endParaRPr lang="pt-BR" dirty="0">
              <a:solidFill>
                <a:schemeClr val="bg1"/>
              </a:solidFill>
            </a:endParaRPr>
          </a:p>
          <a:p>
            <a:pPr lvl="2" algn="just" fontAlgn="base"/>
            <a:r>
              <a:rPr lang="pt-BR" dirty="0">
                <a:solidFill>
                  <a:schemeClr val="bg1"/>
                </a:solidFill>
              </a:rPr>
              <a:t>§ 4º ...a ANA poderá, </a:t>
            </a:r>
            <a:r>
              <a:rPr lang="pt-BR" b="1" dirty="0">
                <a:solidFill>
                  <a:schemeClr val="bg1"/>
                </a:solidFill>
              </a:rPr>
              <a:t>de ofício, alterar a vazão mínima remanescente </a:t>
            </a:r>
            <a:r>
              <a:rPr lang="pt-BR" dirty="0">
                <a:solidFill>
                  <a:schemeClr val="bg1"/>
                </a:solidFill>
              </a:rPr>
              <a:t>estabelecida 	temporariamente, para atendimento a novos usos ....</a:t>
            </a: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lvl="2" fontAlgn="base"/>
            <a:endParaRPr lang="pt-BR" sz="2000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833115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1a4991-9ee9-424f-88a3-3a0e8b123381">
      <Terms xmlns="http://schemas.microsoft.com/office/infopath/2007/PartnerControls"/>
    </lcf76f155ced4ddcb4097134ff3c332f>
    <TaxCatchAll xmlns="fd0b56bb-e3d4-41fd-99c2-a04e73a8e53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10E8051E21A594CAA67F429E47332B2" ma:contentTypeVersion="13" ma:contentTypeDescription="Crie um novo documento." ma:contentTypeScope="" ma:versionID="9587564729acd2ba7eca09cf17410d7f">
  <xsd:schema xmlns:xsd="http://www.w3.org/2001/XMLSchema" xmlns:xs="http://www.w3.org/2001/XMLSchema" xmlns:p="http://schemas.microsoft.com/office/2006/metadata/properties" xmlns:ns2="b01a4991-9ee9-424f-88a3-3a0e8b123381" xmlns:ns3="fd0b56bb-e3d4-41fd-99c2-a04e73a8e536" targetNamespace="http://schemas.microsoft.com/office/2006/metadata/properties" ma:root="true" ma:fieldsID="b4f6312bb19d9707e95a6c8a59adaba0" ns2:_="" ns3:_="">
    <xsd:import namespace="b01a4991-9ee9-424f-88a3-3a0e8b123381"/>
    <xsd:import namespace="fd0b56bb-e3d4-41fd-99c2-a04e73a8e5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a4991-9ee9-424f-88a3-3a0e8b123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65263e2f-43e8-4f5e-8efa-28dfb1393c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b56bb-e3d4-41fd-99c2-a04e73a8e53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ea45fea-f911-4890-994d-1b0e6fc4bb0e}" ma:internalName="TaxCatchAll" ma:showField="CatchAllData" ma:web="fd0b56bb-e3d4-41fd-99c2-a04e73a8e5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C563FB-479C-44A3-B2ED-ACE5B9CBC677}">
  <ds:schemaRefs>
    <ds:schemaRef ds:uri="http://schemas.microsoft.com/office/infopath/2007/PartnerControls"/>
    <ds:schemaRef ds:uri="http://schemas.microsoft.com/office/2006/documentManagement/types"/>
    <ds:schemaRef ds:uri="b01a4991-9ee9-424f-88a3-3a0e8b123381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fd0b56bb-e3d4-41fd-99c2-a04e73a8e536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1415E0-A37E-4743-B959-38D71F241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625356-837F-496F-9278-D491A09F81EB}">
  <ds:schemaRefs>
    <ds:schemaRef ds:uri="b01a4991-9ee9-424f-88a3-3a0e8b123381"/>
    <ds:schemaRef ds:uri="fd0b56bb-e3d4-41fd-99c2-a04e73a8e5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11615</TotalTime>
  <Words>1049</Words>
  <Application>Microsoft Office PowerPoint</Application>
  <PresentationFormat>Widescreen</PresentationFormat>
  <Paragraphs>228</Paragraphs>
  <Slides>17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Aptos (Corpo)</vt:lpstr>
      <vt:lpstr>Aptos Narrow</vt:lpstr>
      <vt:lpstr>Arial</vt:lpstr>
      <vt:lpstr>Bahnschrift Condensed</vt:lpstr>
      <vt:lpstr>Helvetica</vt:lpstr>
      <vt:lpstr>Lucida Grande</vt:lpstr>
      <vt:lpstr>Montserrat Bold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Sabrina Duarte</dc:creator>
  <cp:lastModifiedBy>Patrick Thadeu Thomas</cp:lastModifiedBy>
  <cp:revision>18</cp:revision>
  <cp:lastPrinted>2025-07-17T19:30:46Z</cp:lastPrinted>
  <dcterms:modified xsi:type="dcterms:W3CDTF">2026-02-24T23:51:27Z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0x010100610E8051E21A594CAA67F429E47332B2</vt:lpwstr>
  </property>
  <property fmtid="{D5CDD505-2E9C-101B-9397-08002B2CF9AE}" pid="3" name="MediaServiceImageTags">
    <vt:lpwstr/>
  </property>
</Properties>
</file>