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351" r:id="rId4"/>
    <p:sldId id="352" r:id="rId5"/>
    <p:sldId id="353" r:id="rId6"/>
    <p:sldId id="261" r:id="rId7"/>
    <p:sldId id="354" r:id="rId8"/>
    <p:sldId id="348" r:id="rId9"/>
    <p:sldId id="346" r:id="rId10"/>
    <p:sldId id="355" r:id="rId11"/>
    <p:sldId id="357" r:id="rId12"/>
    <p:sldId id="356" r:id="rId13"/>
    <p:sldId id="347" r:id="rId14"/>
    <p:sldId id="358" r:id="rId15"/>
    <p:sldId id="359" r:id="rId16"/>
    <p:sldId id="360" r:id="rId17"/>
    <p:sldId id="312" r:id="rId18"/>
    <p:sldId id="310" r:id="rId19"/>
    <p:sldId id="361" r:id="rId20"/>
    <p:sldId id="364" r:id="rId21"/>
    <p:sldId id="365" r:id="rId22"/>
    <p:sldId id="370" r:id="rId23"/>
    <p:sldId id="372" r:id="rId24"/>
    <p:sldId id="367" r:id="rId25"/>
    <p:sldId id="366" r:id="rId26"/>
    <p:sldId id="368" r:id="rId27"/>
    <p:sldId id="369" r:id="rId28"/>
    <p:sldId id="340" r:id="rId29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ExtraBold" panose="00000900000000000000" pitchFamily="2" charset="0"/>
      <p:bold r:id="rId35"/>
      <p:boldItalic r:id="rId36"/>
    </p:embeddedFont>
    <p:embeddedFont>
      <p:font typeface="Montserrat Medium" panose="000006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F03C8-9300-447F-A55F-6B30455007EC}" v="121" dt="2026-02-20T19:48:31.997"/>
  </p1510:revLst>
</p1510:revInfo>
</file>

<file path=ppt/tableStyles.xml><?xml version="1.0" encoding="utf-8"?>
<a:tblStyleLst xmlns:a="http://schemas.openxmlformats.org/drawingml/2006/main" def="{1F5BAA10-3A89-43A1-9CD1-A0AEC7368E93}">
  <a:tblStyle styleId="{1F5BAA10-3A89-43A1-9CD1-A0AEC7368E9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A5A5A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A5A5A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DBEA961-68F4-4DD1-89B6-2A5DFE9A48D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70AD4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70AD4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68ED74A-5303-4C4E-B6B0-2A4BCC7A5797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472C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472C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4" autoAdjust="0"/>
  </p:normalViewPr>
  <p:slideViewPr>
    <p:cSldViewPr snapToGrid="0">
      <p:cViewPr varScale="1">
        <p:scale>
          <a:sx n="127" d="100"/>
          <a:sy n="127" d="100"/>
        </p:scale>
        <p:origin x="1164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VALDO PRESALINO VIEIRA" userId="50c97730-e000-48b0-a841-2015120cf281" providerId="ADAL" clId="{F7D58977-2FA1-467F-B0CB-0893E0893943}"/>
    <pc:docChg chg="undo custSel addSld delSld modSld sldOrd">
      <pc:chgData name="NIVALDO PRESALINO VIEIRA" userId="50c97730-e000-48b0-a841-2015120cf281" providerId="ADAL" clId="{F7D58977-2FA1-467F-B0CB-0893E0893943}" dt="2026-02-20T19:48:31.997" v="2450"/>
      <pc:docMkLst>
        <pc:docMk/>
      </pc:docMkLst>
      <pc:sldChg chg="modSp mod">
        <pc:chgData name="NIVALDO PRESALINO VIEIRA" userId="50c97730-e000-48b0-a841-2015120cf281" providerId="ADAL" clId="{F7D58977-2FA1-467F-B0CB-0893E0893943}" dt="2026-02-20T11:07:05.762" v="95" actId="6549"/>
        <pc:sldMkLst>
          <pc:docMk/>
          <pc:sldMk cId="0" sldId="256"/>
        </pc:sldMkLst>
        <pc:spChg chg="mod">
          <ac:chgData name="NIVALDO PRESALINO VIEIRA" userId="50c97730-e000-48b0-a841-2015120cf281" providerId="ADAL" clId="{F7D58977-2FA1-467F-B0CB-0893E0893943}" dt="2026-02-20T11:07:05.762" v="95" actId="6549"/>
          <ac:spMkLst>
            <pc:docMk/>
            <pc:sldMk cId="0" sldId="256"/>
            <ac:spMk id="73" creationId="{00000000-0000-0000-0000-000000000000}"/>
          </ac:spMkLst>
        </pc:spChg>
      </pc:sldChg>
      <pc:sldChg chg="addSp delSp modSp mod">
        <pc:chgData name="NIVALDO PRESALINO VIEIRA" userId="50c97730-e000-48b0-a841-2015120cf281" providerId="ADAL" clId="{F7D58977-2FA1-467F-B0CB-0893E0893943}" dt="2026-02-20T11:24:21.101" v="145" actId="6549"/>
        <pc:sldMkLst>
          <pc:docMk/>
          <pc:sldMk cId="0" sldId="257"/>
        </pc:sldMkLst>
        <pc:spChg chg="add mod">
          <ac:chgData name="NIVALDO PRESALINO VIEIRA" userId="50c97730-e000-48b0-a841-2015120cf281" providerId="ADAL" clId="{F7D58977-2FA1-467F-B0CB-0893E0893943}" dt="2026-02-20T11:12:08.098" v="137" actId="6549"/>
          <ac:spMkLst>
            <pc:docMk/>
            <pc:sldMk cId="0" sldId="257"/>
            <ac:spMk id="3" creationId="{6F788916-807C-FA11-CFED-26ECB0A57F5C}"/>
          </ac:spMkLst>
        </pc:spChg>
        <pc:spChg chg="add mod">
          <ac:chgData name="NIVALDO PRESALINO VIEIRA" userId="50c97730-e000-48b0-a841-2015120cf281" providerId="ADAL" clId="{F7D58977-2FA1-467F-B0CB-0893E0893943}" dt="2026-02-20T11:24:21.101" v="145" actId="6549"/>
          <ac:spMkLst>
            <pc:docMk/>
            <pc:sldMk cId="0" sldId="257"/>
            <ac:spMk id="4" creationId="{3ED3DD02-F7E0-612A-FBA7-5C7EB8254282}"/>
          </ac:spMkLst>
        </pc:spChg>
        <pc:spChg chg="add mod">
          <ac:chgData name="NIVALDO PRESALINO VIEIRA" userId="50c97730-e000-48b0-a841-2015120cf281" providerId="ADAL" clId="{F7D58977-2FA1-467F-B0CB-0893E0893943}" dt="2026-02-20T11:11:53.770" v="133" actId="1076"/>
          <ac:spMkLst>
            <pc:docMk/>
            <pc:sldMk cId="0" sldId="257"/>
            <ac:spMk id="5" creationId="{FA937963-6514-5D5B-10F3-603808841970}"/>
          </ac:spMkLst>
        </pc:spChg>
        <pc:spChg chg="del">
          <ac:chgData name="NIVALDO PRESALINO VIEIRA" userId="50c97730-e000-48b0-a841-2015120cf281" providerId="ADAL" clId="{F7D58977-2FA1-467F-B0CB-0893E0893943}" dt="2026-02-20T11:08:21.951" v="96" actId="478"/>
          <ac:spMkLst>
            <pc:docMk/>
            <pc:sldMk cId="0" sldId="257"/>
            <ac:spMk id="85" creationId="{00000000-0000-0000-0000-000000000000}"/>
          </ac:spMkLst>
        </pc:spChg>
        <pc:spChg chg="del">
          <ac:chgData name="NIVALDO PRESALINO VIEIRA" userId="50c97730-e000-48b0-a841-2015120cf281" providerId="ADAL" clId="{F7D58977-2FA1-467F-B0CB-0893E0893943}" dt="2026-02-20T11:08:24.091" v="97" actId="478"/>
          <ac:spMkLst>
            <pc:docMk/>
            <pc:sldMk cId="0" sldId="257"/>
            <ac:spMk id="86" creationId="{00000000-0000-0000-0000-000000000000}"/>
          </ac:spMkLst>
        </pc:spChg>
        <pc:spChg chg="del">
          <ac:chgData name="NIVALDO PRESALINO VIEIRA" userId="50c97730-e000-48b0-a841-2015120cf281" providerId="ADAL" clId="{F7D58977-2FA1-467F-B0CB-0893E0893943}" dt="2026-02-20T11:08:25.899" v="98" actId="478"/>
          <ac:spMkLst>
            <pc:docMk/>
            <pc:sldMk cId="0" sldId="257"/>
            <ac:spMk id="87" creationId="{00000000-0000-0000-0000-000000000000}"/>
          </ac:spMkLst>
        </pc:spChg>
        <pc:picChg chg="add mod">
          <ac:chgData name="NIVALDO PRESALINO VIEIRA" userId="50c97730-e000-48b0-a841-2015120cf281" providerId="ADAL" clId="{F7D58977-2FA1-467F-B0CB-0893E0893943}" dt="2026-02-20T11:09:30.469" v="109" actId="1076"/>
          <ac:picMkLst>
            <pc:docMk/>
            <pc:sldMk cId="0" sldId="257"/>
            <ac:picMk id="2" creationId="{DB40A385-AF4D-88DD-214F-B82598FEAD9D}"/>
          </ac:picMkLst>
        </pc:picChg>
        <pc:picChg chg="add mod">
          <ac:chgData name="NIVALDO PRESALINO VIEIRA" userId="50c97730-e000-48b0-a841-2015120cf281" providerId="ADAL" clId="{F7D58977-2FA1-467F-B0CB-0893E0893943}" dt="2026-02-20T11:11:42.068" v="130" actId="1076"/>
          <ac:picMkLst>
            <pc:docMk/>
            <pc:sldMk cId="0" sldId="257"/>
            <ac:picMk id="6" creationId="{2EAA5DCB-DF9B-CFA9-EC46-D92B0AC0DA96}"/>
          </ac:picMkLst>
        </pc:picChg>
        <pc:picChg chg="add mod">
          <ac:chgData name="NIVALDO PRESALINO VIEIRA" userId="50c97730-e000-48b0-a841-2015120cf281" providerId="ADAL" clId="{F7D58977-2FA1-467F-B0CB-0893E0893943}" dt="2026-02-20T11:11:37.092" v="129" actId="1076"/>
          <ac:picMkLst>
            <pc:docMk/>
            <pc:sldMk cId="0" sldId="257"/>
            <ac:picMk id="7" creationId="{4F2D9740-0F9D-4CA6-6AD3-42CCC1187D18}"/>
          </ac:picMkLst>
        </pc:picChg>
        <pc:picChg chg="add mod">
          <ac:chgData name="NIVALDO PRESALINO VIEIRA" userId="50c97730-e000-48b0-a841-2015120cf281" providerId="ADAL" clId="{F7D58977-2FA1-467F-B0CB-0893E0893943}" dt="2026-02-20T11:11:34.510" v="128" actId="1076"/>
          <ac:picMkLst>
            <pc:docMk/>
            <pc:sldMk cId="0" sldId="257"/>
            <ac:picMk id="8" creationId="{4B500A49-8CEA-E916-1D46-5545FA1E05F2}"/>
          </ac:picMkLst>
        </pc:picChg>
      </pc:sldChg>
      <pc:sldChg chg="del">
        <pc:chgData name="NIVALDO PRESALINO VIEIRA" userId="50c97730-e000-48b0-a841-2015120cf281" providerId="ADAL" clId="{F7D58977-2FA1-467F-B0CB-0893E0893943}" dt="2026-02-20T19:14:55.896" v="2157" actId="47"/>
        <pc:sldMkLst>
          <pc:docMk/>
          <pc:sldMk cId="0" sldId="280"/>
        </pc:sldMkLst>
      </pc:sldChg>
      <pc:sldChg chg="addSp delSp modSp mod">
        <pc:chgData name="NIVALDO PRESALINO VIEIRA" userId="50c97730-e000-48b0-a841-2015120cf281" providerId="ADAL" clId="{F7D58977-2FA1-467F-B0CB-0893E0893943}" dt="2026-02-20T19:48:31.997" v="2450"/>
        <pc:sldMkLst>
          <pc:docMk/>
          <pc:sldMk cId="0" sldId="310"/>
        </pc:sldMkLst>
        <pc:picChg chg="add mod">
          <ac:chgData name="NIVALDO PRESALINO VIEIRA" userId="50c97730-e000-48b0-a841-2015120cf281" providerId="ADAL" clId="{F7D58977-2FA1-467F-B0CB-0893E0893943}" dt="2026-02-20T19:48:31.997" v="2450"/>
          <ac:picMkLst>
            <pc:docMk/>
            <pc:sldMk cId="0" sldId="310"/>
            <ac:picMk id="2" creationId="{92179F9F-6D07-3A42-6B10-37C50A44EE59}"/>
          </ac:picMkLst>
        </pc:picChg>
        <pc:picChg chg="del">
          <ac:chgData name="NIVALDO PRESALINO VIEIRA" userId="50c97730-e000-48b0-a841-2015120cf281" providerId="ADAL" clId="{F7D58977-2FA1-467F-B0CB-0893E0893943}" dt="2026-02-20T19:48:29.951" v="2449" actId="478"/>
          <ac:picMkLst>
            <pc:docMk/>
            <pc:sldMk cId="0" sldId="310"/>
            <ac:picMk id="696" creationId="{00000000-0000-0000-0000-000000000000}"/>
          </ac:picMkLst>
        </pc:picChg>
      </pc:sldChg>
      <pc:sldChg chg="addSp delSp modSp mod">
        <pc:chgData name="NIVALDO PRESALINO VIEIRA" userId="50c97730-e000-48b0-a841-2015120cf281" providerId="ADAL" clId="{F7D58977-2FA1-467F-B0CB-0893E0893943}" dt="2026-02-20T19:20:09.816" v="2179" actId="14100"/>
        <pc:sldMkLst>
          <pc:docMk/>
          <pc:sldMk cId="0" sldId="340"/>
        </pc:sldMkLst>
        <pc:spChg chg="add mod">
          <ac:chgData name="NIVALDO PRESALINO VIEIRA" userId="50c97730-e000-48b0-a841-2015120cf281" providerId="ADAL" clId="{F7D58977-2FA1-467F-B0CB-0893E0893943}" dt="2026-02-20T19:15:59.176" v="2165" actId="1076"/>
          <ac:spMkLst>
            <pc:docMk/>
            <pc:sldMk cId="0" sldId="340"/>
            <ac:spMk id="2" creationId="{0AE38B2A-01CA-D985-2BC1-9991FEE78997}"/>
          </ac:spMkLst>
        </pc:spChg>
        <pc:spChg chg="add mod">
          <ac:chgData name="NIVALDO PRESALINO VIEIRA" userId="50c97730-e000-48b0-a841-2015120cf281" providerId="ADAL" clId="{F7D58977-2FA1-467F-B0CB-0893E0893943}" dt="2026-02-20T19:15:59.176" v="2165" actId="1076"/>
          <ac:spMkLst>
            <pc:docMk/>
            <pc:sldMk cId="0" sldId="340"/>
            <ac:spMk id="3" creationId="{90BEC5C5-A8EB-FD4F-679E-F5120C462838}"/>
          </ac:spMkLst>
        </pc:spChg>
        <pc:spChg chg="del">
          <ac:chgData name="NIVALDO PRESALINO VIEIRA" userId="50c97730-e000-48b0-a841-2015120cf281" providerId="ADAL" clId="{F7D58977-2FA1-467F-B0CB-0893E0893943}" dt="2026-02-20T19:15:28.208" v="2162" actId="478"/>
          <ac:spMkLst>
            <pc:docMk/>
            <pc:sldMk cId="0" sldId="340"/>
            <ac:spMk id="964" creationId="{00000000-0000-0000-0000-000000000000}"/>
          </ac:spMkLst>
        </pc:spChg>
        <pc:grpChg chg="mod">
          <ac:chgData name="NIVALDO PRESALINO VIEIRA" userId="50c97730-e000-48b0-a841-2015120cf281" providerId="ADAL" clId="{F7D58977-2FA1-467F-B0CB-0893E0893943}" dt="2026-02-20T19:20:09.816" v="2179" actId="14100"/>
          <ac:grpSpMkLst>
            <pc:docMk/>
            <pc:sldMk cId="0" sldId="340"/>
            <ac:grpSpMk id="10" creationId="{9E0CDE4D-A1C9-4345-81D5-92E4A9E188AB}"/>
          </ac:grpSpMkLst>
        </pc:grpChg>
      </pc:sldChg>
      <pc:sldChg chg="del">
        <pc:chgData name="NIVALDO PRESALINO VIEIRA" userId="50c97730-e000-48b0-a841-2015120cf281" providerId="ADAL" clId="{F7D58977-2FA1-467F-B0CB-0893E0893943}" dt="2026-02-20T19:15:01.768" v="2158" actId="47"/>
        <pc:sldMkLst>
          <pc:docMk/>
          <pc:sldMk cId="3884763118" sldId="342"/>
        </pc:sldMkLst>
      </pc:sldChg>
      <pc:sldChg chg="del">
        <pc:chgData name="NIVALDO PRESALINO VIEIRA" userId="50c97730-e000-48b0-a841-2015120cf281" providerId="ADAL" clId="{F7D58977-2FA1-467F-B0CB-0893E0893943}" dt="2026-02-20T19:15:02.640" v="2159" actId="47"/>
        <pc:sldMkLst>
          <pc:docMk/>
          <pc:sldMk cId="466422277" sldId="343"/>
        </pc:sldMkLst>
      </pc:sldChg>
      <pc:sldChg chg="del">
        <pc:chgData name="NIVALDO PRESALINO VIEIRA" userId="50c97730-e000-48b0-a841-2015120cf281" providerId="ADAL" clId="{F7D58977-2FA1-467F-B0CB-0893E0893943}" dt="2026-02-20T19:15:03.553" v="2160" actId="47"/>
        <pc:sldMkLst>
          <pc:docMk/>
          <pc:sldMk cId="1006749863" sldId="344"/>
        </pc:sldMkLst>
      </pc:sldChg>
      <pc:sldChg chg="del">
        <pc:chgData name="NIVALDO PRESALINO VIEIRA" userId="50c97730-e000-48b0-a841-2015120cf281" providerId="ADAL" clId="{F7D58977-2FA1-467F-B0CB-0893E0893943}" dt="2026-02-20T19:15:04.577" v="2161" actId="47"/>
        <pc:sldMkLst>
          <pc:docMk/>
          <pc:sldMk cId="3014374920" sldId="345"/>
        </pc:sldMkLst>
      </pc:sldChg>
      <pc:sldChg chg="addSp delSp modSp mod">
        <pc:chgData name="NIVALDO PRESALINO VIEIRA" userId="50c97730-e000-48b0-a841-2015120cf281" providerId="ADAL" clId="{F7D58977-2FA1-467F-B0CB-0893E0893943}" dt="2026-02-20T14:35:57.178" v="505" actId="14100"/>
        <pc:sldMkLst>
          <pc:docMk/>
          <pc:sldMk cId="2456100246" sldId="347"/>
        </pc:sldMkLst>
        <pc:spChg chg="del">
          <ac:chgData name="NIVALDO PRESALINO VIEIRA" userId="50c97730-e000-48b0-a841-2015120cf281" providerId="ADAL" clId="{F7D58977-2FA1-467F-B0CB-0893E0893943}" dt="2026-02-20T14:34:17.633" v="492" actId="478"/>
          <ac:spMkLst>
            <pc:docMk/>
            <pc:sldMk cId="2456100246" sldId="347"/>
            <ac:spMk id="4" creationId="{C3194FED-009C-43B3-91A2-696D26745962}"/>
          </ac:spMkLst>
        </pc:spChg>
        <pc:spChg chg="mod">
          <ac:chgData name="NIVALDO PRESALINO VIEIRA" userId="50c97730-e000-48b0-a841-2015120cf281" providerId="ADAL" clId="{F7D58977-2FA1-467F-B0CB-0893E0893943}" dt="2026-02-20T14:34:31.940" v="496" actId="1076"/>
          <ac:spMkLst>
            <pc:docMk/>
            <pc:sldMk cId="2456100246" sldId="347"/>
            <ac:spMk id="711" creationId="{0E4E0A2B-A181-A249-6267-75473D8AAD80}"/>
          </ac:spMkLst>
        </pc:spChg>
        <pc:picChg chg="del">
          <ac:chgData name="NIVALDO PRESALINO VIEIRA" userId="50c97730-e000-48b0-a841-2015120cf281" providerId="ADAL" clId="{F7D58977-2FA1-467F-B0CB-0893E0893943}" dt="2026-02-20T14:35:37.626" v="497" actId="478"/>
          <ac:picMkLst>
            <pc:docMk/>
            <pc:sldMk cId="2456100246" sldId="347"/>
            <ac:picMk id="2" creationId="{29A73DB5-8713-62C5-7E06-0A07A3E9743E}"/>
          </ac:picMkLst>
        </pc:picChg>
        <pc:picChg chg="del">
          <ac:chgData name="NIVALDO PRESALINO VIEIRA" userId="50c97730-e000-48b0-a841-2015120cf281" providerId="ADAL" clId="{F7D58977-2FA1-467F-B0CB-0893E0893943}" dt="2026-02-20T14:34:19.425" v="493" actId="478"/>
          <ac:picMkLst>
            <pc:docMk/>
            <pc:sldMk cId="2456100246" sldId="347"/>
            <ac:picMk id="5" creationId="{99CEFD9F-A679-A004-ECE6-3117A7455C12}"/>
          </ac:picMkLst>
        </pc:picChg>
        <pc:picChg chg="add mod">
          <ac:chgData name="NIVALDO PRESALINO VIEIRA" userId="50c97730-e000-48b0-a841-2015120cf281" providerId="ADAL" clId="{F7D58977-2FA1-467F-B0CB-0893E0893943}" dt="2026-02-20T14:35:57.178" v="505" actId="14100"/>
          <ac:picMkLst>
            <pc:docMk/>
            <pc:sldMk cId="2456100246" sldId="347"/>
            <ac:picMk id="6" creationId="{B75CA09A-C1AB-D21E-2C1D-F3FD932A91F1}"/>
          </ac:picMkLst>
        </pc:picChg>
        <pc:picChg chg="mod">
          <ac:chgData name="NIVALDO PRESALINO VIEIRA" userId="50c97730-e000-48b0-a841-2015120cf281" providerId="ADAL" clId="{F7D58977-2FA1-467F-B0CB-0893E0893943}" dt="2026-02-20T14:34:27.355" v="495" actId="1076"/>
          <ac:picMkLst>
            <pc:docMk/>
            <pc:sldMk cId="2456100246" sldId="347"/>
            <ac:picMk id="710" creationId="{AA50B947-32EC-4A2D-603F-09422DD51DF0}"/>
          </ac:picMkLst>
        </pc:picChg>
        <pc:picChg chg="del">
          <ac:chgData name="NIVALDO PRESALINO VIEIRA" userId="50c97730-e000-48b0-a841-2015120cf281" providerId="ADAL" clId="{F7D58977-2FA1-467F-B0CB-0893E0893943}" dt="2026-02-20T14:34:10.717" v="490" actId="478"/>
          <ac:picMkLst>
            <pc:docMk/>
            <pc:sldMk cId="2456100246" sldId="347"/>
            <ac:picMk id="712" creationId="{F0D2D6B7-EDBB-9D52-6533-8F97DFB7F6B4}"/>
          </ac:picMkLst>
        </pc:picChg>
        <pc:picChg chg="del">
          <ac:chgData name="NIVALDO PRESALINO VIEIRA" userId="50c97730-e000-48b0-a841-2015120cf281" providerId="ADAL" clId="{F7D58977-2FA1-467F-B0CB-0893E0893943}" dt="2026-02-20T14:34:23.196" v="494" actId="478"/>
          <ac:picMkLst>
            <pc:docMk/>
            <pc:sldMk cId="2456100246" sldId="347"/>
            <ac:picMk id="714" creationId="{3937BFE7-A6C6-F268-E3ED-17249B5F53FC}"/>
          </ac:picMkLst>
        </pc:picChg>
      </pc:sldChg>
      <pc:sldChg chg="delSp modSp add del mod">
        <pc:chgData name="NIVALDO PRESALINO VIEIRA" userId="50c97730-e000-48b0-a841-2015120cf281" providerId="ADAL" clId="{F7D58977-2FA1-467F-B0CB-0893E0893943}" dt="2026-02-20T11:31:43.625" v="250" actId="47"/>
        <pc:sldMkLst>
          <pc:docMk/>
          <pc:sldMk cId="38709853" sldId="349"/>
        </pc:sldMkLst>
        <pc:spChg chg="del">
          <ac:chgData name="NIVALDO PRESALINO VIEIRA" userId="50c97730-e000-48b0-a841-2015120cf281" providerId="ADAL" clId="{F7D58977-2FA1-467F-B0CB-0893E0893943}" dt="2026-02-20T11:25:45.218" v="153" actId="478"/>
          <ac:spMkLst>
            <pc:docMk/>
            <pc:sldMk cId="38709853" sldId="349"/>
            <ac:spMk id="3" creationId="{0D485869-9CB0-7213-B4A5-EC7912D98FEB}"/>
          </ac:spMkLst>
        </pc:spChg>
        <pc:spChg chg="del">
          <ac:chgData name="NIVALDO PRESALINO VIEIRA" userId="50c97730-e000-48b0-a841-2015120cf281" providerId="ADAL" clId="{F7D58977-2FA1-467F-B0CB-0893E0893943}" dt="2026-02-20T11:25:51.345" v="156" actId="478"/>
          <ac:spMkLst>
            <pc:docMk/>
            <pc:sldMk cId="38709853" sldId="349"/>
            <ac:spMk id="4" creationId="{DA1960DF-733A-18E0-32D6-8F771D25E4B0}"/>
          </ac:spMkLst>
        </pc:spChg>
        <pc:spChg chg="del">
          <ac:chgData name="NIVALDO PRESALINO VIEIRA" userId="50c97730-e000-48b0-a841-2015120cf281" providerId="ADAL" clId="{F7D58977-2FA1-467F-B0CB-0893E0893943}" dt="2026-02-20T11:25:52.838" v="157" actId="478"/>
          <ac:spMkLst>
            <pc:docMk/>
            <pc:sldMk cId="38709853" sldId="349"/>
            <ac:spMk id="5" creationId="{9B7AD4C8-760C-C214-4451-453021B13DF1}"/>
          </ac:spMkLst>
        </pc:spChg>
        <pc:spChg chg="del mod">
          <ac:chgData name="NIVALDO PRESALINO VIEIRA" userId="50c97730-e000-48b0-a841-2015120cf281" providerId="ADAL" clId="{F7D58977-2FA1-467F-B0CB-0893E0893943}" dt="2026-02-20T11:25:58.499" v="160" actId="478"/>
          <ac:spMkLst>
            <pc:docMk/>
            <pc:sldMk cId="38709853" sldId="349"/>
            <ac:spMk id="80" creationId="{8CE32DAF-68FB-B980-4E53-32465E9874DC}"/>
          </ac:spMkLst>
        </pc:spChg>
        <pc:grpChg chg="del">
          <ac:chgData name="NIVALDO PRESALINO VIEIRA" userId="50c97730-e000-48b0-a841-2015120cf281" providerId="ADAL" clId="{F7D58977-2FA1-467F-B0CB-0893E0893943}" dt="2026-02-20T11:25:43.064" v="152" actId="478"/>
          <ac:grpSpMkLst>
            <pc:docMk/>
            <pc:sldMk cId="38709853" sldId="349"/>
            <ac:grpSpMk id="81" creationId="{E2BC3FC0-DB5A-7AED-7110-DF0DB1D33EB3}"/>
          </ac:grpSpMkLst>
        </pc:grpChg>
        <pc:picChg chg="del">
          <ac:chgData name="NIVALDO PRESALINO VIEIRA" userId="50c97730-e000-48b0-a841-2015120cf281" providerId="ADAL" clId="{F7D58977-2FA1-467F-B0CB-0893E0893943}" dt="2026-02-20T11:25:42.200" v="151" actId="478"/>
          <ac:picMkLst>
            <pc:docMk/>
            <pc:sldMk cId="38709853" sldId="349"/>
            <ac:picMk id="2" creationId="{C984549B-1615-66B5-FE9A-5ADBE43E3C8A}"/>
          </ac:picMkLst>
        </pc:picChg>
        <pc:picChg chg="del">
          <ac:chgData name="NIVALDO PRESALINO VIEIRA" userId="50c97730-e000-48b0-a841-2015120cf281" providerId="ADAL" clId="{F7D58977-2FA1-467F-B0CB-0893E0893943}" dt="2026-02-20T11:25:47.880" v="154" actId="478"/>
          <ac:picMkLst>
            <pc:docMk/>
            <pc:sldMk cId="38709853" sldId="349"/>
            <ac:picMk id="6" creationId="{2E6A9894-D223-B5C7-F37B-A50709DDE4FB}"/>
          </ac:picMkLst>
        </pc:picChg>
        <pc:picChg chg="del">
          <ac:chgData name="NIVALDO PRESALINO VIEIRA" userId="50c97730-e000-48b0-a841-2015120cf281" providerId="ADAL" clId="{F7D58977-2FA1-467F-B0CB-0893E0893943}" dt="2026-02-20T11:25:49.788" v="155" actId="478"/>
          <ac:picMkLst>
            <pc:docMk/>
            <pc:sldMk cId="38709853" sldId="349"/>
            <ac:picMk id="7" creationId="{3204E926-7E4C-7D1B-B61C-DF524EEAC41D}"/>
          </ac:picMkLst>
        </pc:picChg>
        <pc:picChg chg="del">
          <ac:chgData name="NIVALDO PRESALINO VIEIRA" userId="50c97730-e000-48b0-a841-2015120cf281" providerId="ADAL" clId="{F7D58977-2FA1-467F-B0CB-0893E0893943}" dt="2026-02-20T11:25:54.057" v="158" actId="478"/>
          <ac:picMkLst>
            <pc:docMk/>
            <pc:sldMk cId="38709853" sldId="349"/>
            <ac:picMk id="8" creationId="{1726A3CB-470D-88F4-B213-48D47A6F038B}"/>
          </ac:picMkLst>
        </pc:picChg>
      </pc:sldChg>
      <pc:sldChg chg="add del">
        <pc:chgData name="NIVALDO PRESALINO VIEIRA" userId="50c97730-e000-48b0-a841-2015120cf281" providerId="ADAL" clId="{F7D58977-2FA1-467F-B0CB-0893E0893943}" dt="2026-02-20T11:25:37.863" v="150" actId="47"/>
        <pc:sldMkLst>
          <pc:docMk/>
          <pc:sldMk cId="3216171471" sldId="350"/>
        </pc:sldMkLst>
      </pc:sldChg>
      <pc:sldChg chg="add del">
        <pc:chgData name="NIVALDO PRESALINO VIEIRA" userId="50c97730-e000-48b0-a841-2015120cf281" providerId="ADAL" clId="{F7D58977-2FA1-467F-B0CB-0893E0893943}" dt="2026-02-20T11:31:45.325" v="251" actId="47"/>
        <pc:sldMkLst>
          <pc:docMk/>
          <pc:sldMk cId="4012362602" sldId="350"/>
        </pc:sldMkLst>
      </pc:sldChg>
      <pc:sldChg chg="add del">
        <pc:chgData name="NIVALDO PRESALINO VIEIRA" userId="50c97730-e000-48b0-a841-2015120cf281" providerId="ADAL" clId="{F7D58977-2FA1-467F-B0CB-0893E0893943}" dt="2026-02-20T11:25:36.673" v="149" actId="47"/>
        <pc:sldMkLst>
          <pc:docMk/>
          <pc:sldMk cId="1357886000" sldId="351"/>
        </pc:sldMkLst>
      </pc:sldChg>
      <pc:sldChg chg="addSp modSp add mod ord">
        <pc:chgData name="NIVALDO PRESALINO VIEIRA" userId="50c97730-e000-48b0-a841-2015120cf281" providerId="ADAL" clId="{F7D58977-2FA1-467F-B0CB-0893E0893943}" dt="2026-02-20T11:31:38.147" v="249" actId="207"/>
        <pc:sldMkLst>
          <pc:docMk/>
          <pc:sldMk cId="2952689746" sldId="351"/>
        </pc:sldMkLst>
        <pc:spChg chg="add mod">
          <ac:chgData name="NIVALDO PRESALINO VIEIRA" userId="50c97730-e000-48b0-a841-2015120cf281" providerId="ADAL" clId="{F7D58977-2FA1-467F-B0CB-0893E0893943}" dt="2026-02-20T11:31:38.147" v="249" actId="207"/>
          <ac:spMkLst>
            <pc:docMk/>
            <pc:sldMk cId="2952689746" sldId="351"/>
            <ac:spMk id="2" creationId="{671D55D8-B83E-A659-AFCD-8052E59F2568}"/>
          </ac:spMkLst>
        </pc:spChg>
        <pc:spChg chg="add mod">
          <ac:chgData name="NIVALDO PRESALINO VIEIRA" userId="50c97730-e000-48b0-a841-2015120cf281" providerId="ADAL" clId="{F7D58977-2FA1-467F-B0CB-0893E0893943}" dt="2026-02-20T11:30:56.497" v="243" actId="255"/>
          <ac:spMkLst>
            <pc:docMk/>
            <pc:sldMk cId="2952689746" sldId="351"/>
            <ac:spMk id="3" creationId="{C523C36E-B08B-FA4C-16CE-B99827852969}"/>
          </ac:spMkLst>
        </pc:spChg>
      </pc:sldChg>
      <pc:sldChg chg="modSp add mod">
        <pc:chgData name="NIVALDO PRESALINO VIEIRA" userId="50c97730-e000-48b0-a841-2015120cf281" providerId="ADAL" clId="{F7D58977-2FA1-467F-B0CB-0893E0893943}" dt="2026-02-20T11:32:27.237" v="293" actId="20577"/>
        <pc:sldMkLst>
          <pc:docMk/>
          <pc:sldMk cId="1022234903" sldId="352"/>
        </pc:sldMkLst>
        <pc:spChg chg="mod">
          <ac:chgData name="NIVALDO PRESALINO VIEIRA" userId="50c97730-e000-48b0-a841-2015120cf281" providerId="ADAL" clId="{F7D58977-2FA1-467F-B0CB-0893E0893943}" dt="2026-02-20T11:32:14.776" v="258" actId="6549"/>
          <ac:spMkLst>
            <pc:docMk/>
            <pc:sldMk cId="1022234903" sldId="352"/>
            <ac:spMk id="2" creationId="{506BFCFB-D1A8-70B7-EB8D-1FB39B410181}"/>
          </ac:spMkLst>
        </pc:spChg>
        <pc:spChg chg="mod">
          <ac:chgData name="NIVALDO PRESALINO VIEIRA" userId="50c97730-e000-48b0-a841-2015120cf281" providerId="ADAL" clId="{F7D58977-2FA1-467F-B0CB-0893E0893943}" dt="2026-02-20T11:32:27.237" v="293" actId="20577"/>
          <ac:spMkLst>
            <pc:docMk/>
            <pc:sldMk cId="1022234903" sldId="352"/>
            <ac:spMk id="3" creationId="{7F937D04-0131-8D92-8307-354A7F56A145}"/>
          </ac:spMkLst>
        </pc:spChg>
      </pc:sldChg>
      <pc:sldChg chg="modSp add mod">
        <pc:chgData name="NIVALDO PRESALINO VIEIRA" userId="50c97730-e000-48b0-a841-2015120cf281" providerId="ADAL" clId="{F7D58977-2FA1-467F-B0CB-0893E0893943}" dt="2026-02-20T11:33:00.179" v="345" actId="6549"/>
        <pc:sldMkLst>
          <pc:docMk/>
          <pc:sldMk cId="4116579670" sldId="353"/>
        </pc:sldMkLst>
        <pc:spChg chg="mod">
          <ac:chgData name="NIVALDO PRESALINO VIEIRA" userId="50c97730-e000-48b0-a841-2015120cf281" providerId="ADAL" clId="{F7D58977-2FA1-467F-B0CB-0893E0893943}" dt="2026-02-20T11:32:44.491" v="299" actId="20577"/>
          <ac:spMkLst>
            <pc:docMk/>
            <pc:sldMk cId="4116579670" sldId="353"/>
            <ac:spMk id="2" creationId="{C3F41C2E-6165-8BEF-638D-19C50A8E8C6E}"/>
          </ac:spMkLst>
        </pc:spChg>
        <pc:spChg chg="mod">
          <ac:chgData name="NIVALDO PRESALINO VIEIRA" userId="50c97730-e000-48b0-a841-2015120cf281" providerId="ADAL" clId="{F7D58977-2FA1-467F-B0CB-0893E0893943}" dt="2026-02-20T11:33:00.179" v="345" actId="6549"/>
          <ac:spMkLst>
            <pc:docMk/>
            <pc:sldMk cId="4116579670" sldId="353"/>
            <ac:spMk id="3" creationId="{F7CB2D8D-BADF-BCCD-0C8A-AA6DF729041C}"/>
          </ac:spMkLst>
        </pc:spChg>
      </pc:sldChg>
      <pc:sldChg chg="addSp delSp modSp add mod">
        <pc:chgData name="NIVALDO PRESALINO VIEIRA" userId="50c97730-e000-48b0-a841-2015120cf281" providerId="ADAL" clId="{F7D58977-2FA1-467F-B0CB-0893E0893943}" dt="2026-02-20T11:43:16.670" v="439" actId="1076"/>
        <pc:sldMkLst>
          <pc:docMk/>
          <pc:sldMk cId="2559356605" sldId="354"/>
        </pc:sldMkLst>
        <pc:spChg chg="del">
          <ac:chgData name="NIVALDO PRESALINO VIEIRA" userId="50c97730-e000-48b0-a841-2015120cf281" providerId="ADAL" clId="{F7D58977-2FA1-467F-B0CB-0893E0893943}" dt="2026-02-20T11:41:32.604" v="409" actId="478"/>
          <ac:spMkLst>
            <pc:docMk/>
            <pc:sldMk cId="2559356605" sldId="354"/>
            <ac:spMk id="29" creationId="{C5DFD9D7-0839-4D94-5467-88887972C4D8}"/>
          </ac:spMkLst>
        </pc:spChg>
        <pc:spChg chg="del">
          <ac:chgData name="NIVALDO PRESALINO VIEIRA" userId="50c97730-e000-48b0-a841-2015120cf281" providerId="ADAL" clId="{F7D58977-2FA1-467F-B0CB-0893E0893943}" dt="2026-02-20T11:41:46.507" v="416" actId="478"/>
          <ac:spMkLst>
            <pc:docMk/>
            <pc:sldMk cId="2559356605" sldId="354"/>
            <ac:spMk id="130" creationId="{B1222446-7F32-1F09-09A0-14CAF64A8538}"/>
          </ac:spMkLst>
        </pc:spChg>
        <pc:spChg chg="del">
          <ac:chgData name="NIVALDO PRESALINO VIEIRA" userId="50c97730-e000-48b0-a841-2015120cf281" providerId="ADAL" clId="{F7D58977-2FA1-467F-B0CB-0893E0893943}" dt="2026-02-20T11:41:18.297" v="402" actId="478"/>
          <ac:spMkLst>
            <pc:docMk/>
            <pc:sldMk cId="2559356605" sldId="354"/>
            <ac:spMk id="131" creationId="{696E711B-00A3-8D5F-7E3B-F5B6ADC08F05}"/>
          </ac:spMkLst>
        </pc:spChg>
        <pc:spChg chg="del">
          <ac:chgData name="NIVALDO PRESALINO VIEIRA" userId="50c97730-e000-48b0-a841-2015120cf281" providerId="ADAL" clId="{F7D58977-2FA1-467F-B0CB-0893E0893943}" dt="2026-02-20T11:41:58.948" v="420" actId="478"/>
          <ac:spMkLst>
            <pc:docMk/>
            <pc:sldMk cId="2559356605" sldId="354"/>
            <ac:spMk id="132" creationId="{EED94F76-2A80-B2D7-AF1E-50C3D9BEEFA0}"/>
          </ac:spMkLst>
        </pc:spChg>
        <pc:spChg chg="mod">
          <ac:chgData name="NIVALDO PRESALINO VIEIRA" userId="50c97730-e000-48b0-a841-2015120cf281" providerId="ADAL" clId="{F7D58977-2FA1-467F-B0CB-0893E0893943}" dt="2026-02-20T11:41:13.213" v="401" actId="14100"/>
          <ac:spMkLst>
            <pc:docMk/>
            <pc:sldMk cId="2559356605" sldId="354"/>
            <ac:spMk id="133" creationId="{3BB3C20F-083A-079F-0B94-AB8A4CB12322}"/>
          </ac:spMkLst>
        </pc:spChg>
        <pc:spChg chg="del mod">
          <ac:chgData name="NIVALDO PRESALINO VIEIRA" userId="50c97730-e000-48b0-a841-2015120cf281" providerId="ADAL" clId="{F7D58977-2FA1-467F-B0CB-0893E0893943}" dt="2026-02-20T11:42:02.523" v="422" actId="478"/>
          <ac:spMkLst>
            <pc:docMk/>
            <pc:sldMk cId="2559356605" sldId="354"/>
            <ac:spMk id="147" creationId="{D729426A-A81F-3BC3-C91B-683AC4A2BFE8}"/>
          </ac:spMkLst>
        </pc:spChg>
        <pc:spChg chg="del mod">
          <ac:chgData name="NIVALDO PRESALINO VIEIRA" userId="50c97730-e000-48b0-a841-2015120cf281" providerId="ADAL" clId="{F7D58977-2FA1-467F-B0CB-0893E0893943}" dt="2026-02-20T11:42:34.305" v="429" actId="478"/>
          <ac:spMkLst>
            <pc:docMk/>
            <pc:sldMk cId="2559356605" sldId="354"/>
            <ac:spMk id="148" creationId="{2345FFFA-DEAF-C6CA-B158-CB2C3BAB3C0C}"/>
          </ac:spMkLst>
        </pc:spChg>
        <pc:spChg chg="del">
          <ac:chgData name="NIVALDO PRESALINO VIEIRA" userId="50c97730-e000-48b0-a841-2015120cf281" providerId="ADAL" clId="{F7D58977-2FA1-467F-B0CB-0893E0893943}" dt="2026-02-20T11:42:05.981" v="425" actId="478"/>
          <ac:spMkLst>
            <pc:docMk/>
            <pc:sldMk cId="2559356605" sldId="354"/>
            <ac:spMk id="149" creationId="{7BAC704E-FABE-A52D-BBEB-8124E18F58EE}"/>
          </ac:spMkLst>
        </pc:spChg>
        <pc:spChg chg="del">
          <ac:chgData name="NIVALDO PRESALINO VIEIRA" userId="50c97730-e000-48b0-a841-2015120cf281" providerId="ADAL" clId="{F7D58977-2FA1-467F-B0CB-0893E0893943}" dt="2026-02-20T11:42:09.161" v="427" actId="478"/>
          <ac:spMkLst>
            <pc:docMk/>
            <pc:sldMk cId="2559356605" sldId="354"/>
            <ac:spMk id="150" creationId="{66E58850-F4FF-9DFD-32BC-E81015C7A432}"/>
          </ac:spMkLst>
        </pc:spChg>
        <pc:picChg chg="add mod">
          <ac:chgData name="NIVALDO PRESALINO VIEIRA" userId="50c97730-e000-48b0-a841-2015120cf281" providerId="ADAL" clId="{F7D58977-2FA1-467F-B0CB-0893E0893943}" dt="2026-02-20T11:43:16.670" v="439" actId="1076"/>
          <ac:picMkLst>
            <pc:docMk/>
            <pc:sldMk cId="2559356605" sldId="354"/>
            <ac:picMk id="2" creationId="{78DE88EF-864C-5856-7897-EA8674ACCAA6}"/>
          </ac:picMkLst>
        </pc:picChg>
        <pc:picChg chg="del">
          <ac:chgData name="NIVALDO PRESALINO VIEIRA" userId="50c97730-e000-48b0-a841-2015120cf281" providerId="ADAL" clId="{F7D58977-2FA1-467F-B0CB-0893E0893943}" dt="2026-02-20T11:41:44" v="415" actId="478"/>
          <ac:picMkLst>
            <pc:docMk/>
            <pc:sldMk cId="2559356605" sldId="354"/>
            <ac:picMk id="134" creationId="{A1DF2A13-13A6-CF03-D540-74816243B86D}"/>
          </ac:picMkLst>
        </pc:picChg>
        <pc:picChg chg="del">
          <ac:chgData name="NIVALDO PRESALINO VIEIRA" userId="50c97730-e000-48b0-a841-2015120cf281" providerId="ADAL" clId="{F7D58977-2FA1-467F-B0CB-0893E0893943}" dt="2026-02-20T11:41:20.431" v="403" actId="478"/>
          <ac:picMkLst>
            <pc:docMk/>
            <pc:sldMk cId="2559356605" sldId="354"/>
            <ac:picMk id="135" creationId="{C3E5E445-288B-2C85-69DE-66171AA6BE44}"/>
          </ac:picMkLst>
        </pc:picChg>
        <pc:picChg chg="del">
          <ac:chgData name="NIVALDO PRESALINO VIEIRA" userId="50c97730-e000-48b0-a841-2015120cf281" providerId="ADAL" clId="{F7D58977-2FA1-467F-B0CB-0893E0893943}" dt="2026-02-20T11:41:36.912" v="411" actId="478"/>
          <ac:picMkLst>
            <pc:docMk/>
            <pc:sldMk cId="2559356605" sldId="354"/>
            <ac:picMk id="136" creationId="{486EA4E2-3BC9-7718-4DAA-0B8C2228985C}"/>
          </ac:picMkLst>
        </pc:picChg>
        <pc:picChg chg="del">
          <ac:chgData name="NIVALDO PRESALINO VIEIRA" userId="50c97730-e000-48b0-a841-2015120cf281" providerId="ADAL" clId="{F7D58977-2FA1-467F-B0CB-0893E0893943}" dt="2026-02-20T11:41:38.437" v="412" actId="478"/>
          <ac:picMkLst>
            <pc:docMk/>
            <pc:sldMk cId="2559356605" sldId="354"/>
            <ac:picMk id="137" creationId="{405761B9-DB0B-CDE7-B1A8-D6CA7AE82FE0}"/>
          </ac:picMkLst>
        </pc:picChg>
        <pc:picChg chg="del">
          <ac:chgData name="NIVALDO PRESALINO VIEIRA" userId="50c97730-e000-48b0-a841-2015120cf281" providerId="ADAL" clId="{F7D58977-2FA1-467F-B0CB-0893E0893943}" dt="2026-02-20T11:41:22.215" v="404" actId="478"/>
          <ac:picMkLst>
            <pc:docMk/>
            <pc:sldMk cId="2559356605" sldId="354"/>
            <ac:picMk id="138" creationId="{05C4A39D-5782-109F-C0E2-3A775AD64278}"/>
          </ac:picMkLst>
        </pc:picChg>
        <pc:picChg chg="del">
          <ac:chgData name="NIVALDO PRESALINO VIEIRA" userId="50c97730-e000-48b0-a841-2015120cf281" providerId="ADAL" clId="{F7D58977-2FA1-467F-B0CB-0893E0893943}" dt="2026-02-20T11:41:24.287" v="405" actId="478"/>
          <ac:picMkLst>
            <pc:docMk/>
            <pc:sldMk cId="2559356605" sldId="354"/>
            <ac:picMk id="139" creationId="{C41F2418-62B3-CC11-789B-5C47139E070C}"/>
          </ac:picMkLst>
        </pc:picChg>
        <pc:picChg chg="del">
          <ac:chgData name="NIVALDO PRESALINO VIEIRA" userId="50c97730-e000-48b0-a841-2015120cf281" providerId="ADAL" clId="{F7D58977-2FA1-467F-B0CB-0893E0893943}" dt="2026-02-20T11:41:28.514" v="407" actId="478"/>
          <ac:picMkLst>
            <pc:docMk/>
            <pc:sldMk cId="2559356605" sldId="354"/>
            <ac:picMk id="140" creationId="{78E01615-B928-38A8-9131-A7196E1FF722}"/>
          </ac:picMkLst>
        </pc:picChg>
        <pc:picChg chg="del">
          <ac:chgData name="NIVALDO PRESALINO VIEIRA" userId="50c97730-e000-48b0-a841-2015120cf281" providerId="ADAL" clId="{F7D58977-2FA1-467F-B0CB-0893E0893943}" dt="2026-02-20T11:41:30.448" v="408" actId="478"/>
          <ac:picMkLst>
            <pc:docMk/>
            <pc:sldMk cId="2559356605" sldId="354"/>
            <ac:picMk id="141" creationId="{19E036F0-146D-07BD-4138-F60E099E5E96}"/>
          </ac:picMkLst>
        </pc:picChg>
        <pc:picChg chg="del">
          <ac:chgData name="NIVALDO PRESALINO VIEIRA" userId="50c97730-e000-48b0-a841-2015120cf281" providerId="ADAL" clId="{F7D58977-2FA1-467F-B0CB-0893E0893943}" dt="2026-02-20T11:41:42.432" v="414" actId="478"/>
          <ac:picMkLst>
            <pc:docMk/>
            <pc:sldMk cId="2559356605" sldId="354"/>
            <ac:picMk id="142" creationId="{2241FC54-2694-604D-AA8C-0A74D4387D4A}"/>
          </ac:picMkLst>
        </pc:picChg>
        <pc:picChg chg="del">
          <ac:chgData name="NIVALDO PRESALINO VIEIRA" userId="50c97730-e000-48b0-a841-2015120cf281" providerId="ADAL" clId="{F7D58977-2FA1-467F-B0CB-0893E0893943}" dt="2026-02-20T11:41:26.438" v="406" actId="478"/>
          <ac:picMkLst>
            <pc:docMk/>
            <pc:sldMk cId="2559356605" sldId="354"/>
            <ac:picMk id="143" creationId="{4C0AEDCF-C0B6-DE67-C286-CB24B0538530}"/>
          </ac:picMkLst>
        </pc:picChg>
        <pc:picChg chg="del">
          <ac:chgData name="NIVALDO PRESALINO VIEIRA" userId="50c97730-e000-48b0-a841-2015120cf281" providerId="ADAL" clId="{F7D58977-2FA1-467F-B0CB-0893E0893943}" dt="2026-02-20T11:41:40.295" v="413" actId="478"/>
          <ac:picMkLst>
            <pc:docMk/>
            <pc:sldMk cId="2559356605" sldId="354"/>
            <ac:picMk id="144" creationId="{5AA2D4A3-9BBE-5DDC-83FB-812F86963225}"/>
          </ac:picMkLst>
        </pc:picChg>
        <pc:picChg chg="del">
          <ac:chgData name="NIVALDO PRESALINO VIEIRA" userId="50c97730-e000-48b0-a841-2015120cf281" providerId="ADAL" clId="{F7D58977-2FA1-467F-B0CB-0893E0893943}" dt="2026-02-20T11:41:35.033" v="410" actId="478"/>
          <ac:picMkLst>
            <pc:docMk/>
            <pc:sldMk cId="2559356605" sldId="354"/>
            <ac:picMk id="145" creationId="{15850E7A-FE37-CCE9-65E1-6C8082D6A90F}"/>
          </ac:picMkLst>
        </pc:picChg>
        <pc:picChg chg="del">
          <ac:chgData name="NIVALDO PRESALINO VIEIRA" userId="50c97730-e000-48b0-a841-2015120cf281" providerId="ADAL" clId="{F7D58977-2FA1-467F-B0CB-0893E0893943}" dt="2026-02-20T11:41:47.841" v="417" actId="478"/>
          <ac:picMkLst>
            <pc:docMk/>
            <pc:sldMk cId="2559356605" sldId="354"/>
            <ac:picMk id="146" creationId="{3E6AAADA-5310-DEAE-8F53-0FF717A2C3D6}"/>
          </ac:picMkLst>
        </pc:picChg>
        <pc:picChg chg="del">
          <ac:chgData name="NIVALDO PRESALINO VIEIRA" userId="50c97730-e000-48b0-a841-2015120cf281" providerId="ADAL" clId="{F7D58977-2FA1-467F-B0CB-0893E0893943}" dt="2026-02-20T11:42:06.994" v="426" actId="478"/>
          <ac:picMkLst>
            <pc:docMk/>
            <pc:sldMk cId="2559356605" sldId="354"/>
            <ac:picMk id="151" creationId="{C0AB38BF-F8DC-EAFA-DC6A-3F842B83D3CB}"/>
          </ac:picMkLst>
        </pc:picChg>
        <pc:picChg chg="del">
          <ac:chgData name="NIVALDO PRESALINO VIEIRA" userId="50c97730-e000-48b0-a841-2015120cf281" providerId="ADAL" clId="{F7D58977-2FA1-467F-B0CB-0893E0893943}" dt="2026-02-20T11:42:04.117" v="424" actId="478"/>
          <ac:picMkLst>
            <pc:docMk/>
            <pc:sldMk cId="2559356605" sldId="354"/>
            <ac:picMk id="152" creationId="{B996705F-B183-536F-729B-8DEFFC51F8D1}"/>
          </ac:picMkLst>
        </pc:picChg>
        <pc:picChg chg="del">
          <ac:chgData name="NIVALDO PRESALINO VIEIRA" userId="50c97730-e000-48b0-a841-2015120cf281" providerId="ADAL" clId="{F7D58977-2FA1-467F-B0CB-0893E0893943}" dt="2026-02-20T11:42:36.844" v="430" actId="478"/>
          <ac:picMkLst>
            <pc:docMk/>
            <pc:sldMk cId="2559356605" sldId="354"/>
            <ac:picMk id="153" creationId="{4F83F38E-CEC2-5F09-8802-53ECA16CFF00}"/>
          </ac:picMkLst>
        </pc:picChg>
        <pc:picChg chg="del">
          <ac:chgData name="NIVALDO PRESALINO VIEIRA" userId="50c97730-e000-48b0-a841-2015120cf281" providerId="ADAL" clId="{F7D58977-2FA1-467F-B0CB-0893E0893943}" dt="2026-02-20T11:42:03.280" v="423" actId="478"/>
          <ac:picMkLst>
            <pc:docMk/>
            <pc:sldMk cId="2559356605" sldId="354"/>
            <ac:picMk id="154" creationId="{15183721-E037-743F-BD72-485AC816DF5C}"/>
          </ac:picMkLst>
        </pc:picChg>
        <pc:cxnChg chg="del">
          <ac:chgData name="NIVALDO PRESALINO VIEIRA" userId="50c97730-e000-48b0-a841-2015120cf281" providerId="ADAL" clId="{F7D58977-2FA1-467F-B0CB-0893E0893943}" dt="2026-02-20T11:41:48.921" v="418" actId="478"/>
          <ac:cxnSpMkLst>
            <pc:docMk/>
            <pc:sldMk cId="2559356605" sldId="354"/>
            <ac:cxnSpMk id="155" creationId="{E9F5E3DD-4FFE-A600-4077-645CBB6DBA2D}"/>
          </ac:cxnSpMkLst>
        </pc:cxnChg>
        <pc:cxnChg chg="del">
          <ac:chgData name="NIVALDO PRESALINO VIEIRA" userId="50c97730-e000-48b0-a841-2015120cf281" providerId="ADAL" clId="{F7D58977-2FA1-467F-B0CB-0893E0893943}" dt="2026-02-20T11:41:50.398" v="419" actId="478"/>
          <ac:cxnSpMkLst>
            <pc:docMk/>
            <pc:sldMk cId="2559356605" sldId="354"/>
            <ac:cxnSpMk id="156" creationId="{1AB9E45C-F3C2-22B8-82C6-14E7EC863768}"/>
          </ac:cxnSpMkLst>
        </pc:cxnChg>
      </pc:sldChg>
      <pc:sldChg chg="addSp delSp modSp add mod">
        <pc:chgData name="NIVALDO PRESALINO VIEIRA" userId="50c97730-e000-48b0-a841-2015120cf281" providerId="ADAL" clId="{F7D58977-2FA1-467F-B0CB-0893E0893943}" dt="2026-02-20T12:01:30.941" v="464" actId="1076"/>
        <pc:sldMkLst>
          <pc:docMk/>
          <pc:sldMk cId="856334518" sldId="355"/>
        </pc:sldMkLst>
        <pc:spChg chg="del mod">
          <ac:chgData name="NIVALDO PRESALINO VIEIRA" userId="50c97730-e000-48b0-a841-2015120cf281" providerId="ADAL" clId="{F7D58977-2FA1-467F-B0CB-0893E0893943}" dt="2026-02-20T11:59:50.573" v="442" actId="478"/>
          <ac:spMkLst>
            <pc:docMk/>
            <pc:sldMk cId="856334518" sldId="355"/>
            <ac:spMk id="711" creationId="{31C39A0A-D48E-6CE1-A91E-7DB530FFE517}"/>
          </ac:spMkLst>
        </pc:spChg>
        <pc:picChg chg="add del mod">
          <ac:chgData name="NIVALDO PRESALINO VIEIRA" userId="50c97730-e000-48b0-a841-2015120cf281" providerId="ADAL" clId="{F7D58977-2FA1-467F-B0CB-0893E0893943}" dt="2026-02-20T12:00:38.269" v="453" actId="478"/>
          <ac:picMkLst>
            <pc:docMk/>
            <pc:sldMk cId="856334518" sldId="355"/>
            <ac:picMk id="2" creationId="{7DFB807A-2C69-11F6-C37C-E2C729B8D420}"/>
          </ac:picMkLst>
        </pc:picChg>
        <pc:picChg chg="add mod">
          <ac:chgData name="NIVALDO PRESALINO VIEIRA" userId="50c97730-e000-48b0-a841-2015120cf281" providerId="ADAL" clId="{F7D58977-2FA1-467F-B0CB-0893E0893943}" dt="2026-02-20T12:01:30.941" v="464" actId="1076"/>
          <ac:picMkLst>
            <pc:docMk/>
            <pc:sldMk cId="856334518" sldId="355"/>
            <ac:picMk id="3" creationId="{D5C6FE9D-9481-0558-F815-AB991E9F3974}"/>
          </ac:picMkLst>
        </pc:picChg>
        <pc:picChg chg="del">
          <ac:chgData name="NIVALDO PRESALINO VIEIRA" userId="50c97730-e000-48b0-a841-2015120cf281" providerId="ADAL" clId="{F7D58977-2FA1-467F-B0CB-0893E0893943}" dt="2026-02-20T12:00:08.982" v="444" actId="478"/>
          <ac:picMkLst>
            <pc:docMk/>
            <pc:sldMk cId="856334518" sldId="355"/>
            <ac:picMk id="710" creationId="{C88D9126-40AF-B870-D0E0-8E77D3703852}"/>
          </ac:picMkLst>
        </pc:picChg>
        <pc:picChg chg="del">
          <ac:chgData name="NIVALDO PRESALINO VIEIRA" userId="50c97730-e000-48b0-a841-2015120cf281" providerId="ADAL" clId="{F7D58977-2FA1-467F-B0CB-0893E0893943}" dt="2026-02-20T12:00:10.799" v="445" actId="478"/>
          <ac:picMkLst>
            <pc:docMk/>
            <pc:sldMk cId="856334518" sldId="355"/>
            <ac:picMk id="712" creationId="{560113C3-EBAF-86C5-0ECC-1BA241133424}"/>
          </ac:picMkLst>
        </pc:picChg>
        <pc:picChg chg="del">
          <ac:chgData name="NIVALDO PRESALINO VIEIRA" userId="50c97730-e000-48b0-a841-2015120cf281" providerId="ADAL" clId="{F7D58977-2FA1-467F-B0CB-0893E0893943}" dt="2026-02-20T11:59:51.718" v="443" actId="478"/>
          <ac:picMkLst>
            <pc:docMk/>
            <pc:sldMk cId="856334518" sldId="355"/>
            <ac:picMk id="714" creationId="{B18D46C0-95ED-FD20-9A64-9B2B67CB752D}"/>
          </ac:picMkLst>
        </pc:picChg>
      </pc:sldChg>
      <pc:sldChg chg="addSp modSp add mod">
        <pc:chgData name="NIVALDO PRESALINO VIEIRA" userId="50c97730-e000-48b0-a841-2015120cf281" providerId="ADAL" clId="{F7D58977-2FA1-467F-B0CB-0893E0893943}" dt="2026-02-20T12:03:43.302" v="478" actId="14100"/>
        <pc:sldMkLst>
          <pc:docMk/>
          <pc:sldMk cId="2537769865" sldId="356"/>
        </pc:sldMkLst>
        <pc:picChg chg="add mod">
          <ac:chgData name="NIVALDO PRESALINO VIEIRA" userId="50c97730-e000-48b0-a841-2015120cf281" providerId="ADAL" clId="{F7D58977-2FA1-467F-B0CB-0893E0893943}" dt="2026-02-20T12:03:43.302" v="478" actId="14100"/>
          <ac:picMkLst>
            <pc:docMk/>
            <pc:sldMk cId="2537769865" sldId="356"/>
            <ac:picMk id="2" creationId="{BD7987B3-C3A3-7BCB-370C-89549383AFF8}"/>
          </ac:picMkLst>
        </pc:picChg>
      </pc:sldChg>
      <pc:sldChg chg="addSp modSp add mod">
        <pc:chgData name="NIVALDO PRESALINO VIEIRA" userId="50c97730-e000-48b0-a841-2015120cf281" providerId="ADAL" clId="{F7D58977-2FA1-467F-B0CB-0893E0893943}" dt="2026-02-20T12:02:28.974" v="470" actId="14100"/>
        <pc:sldMkLst>
          <pc:docMk/>
          <pc:sldMk cId="3619187222" sldId="357"/>
        </pc:sldMkLst>
        <pc:picChg chg="add mod">
          <ac:chgData name="NIVALDO PRESALINO VIEIRA" userId="50c97730-e000-48b0-a841-2015120cf281" providerId="ADAL" clId="{F7D58977-2FA1-467F-B0CB-0893E0893943}" dt="2026-02-20T12:02:28.974" v="470" actId="14100"/>
          <ac:picMkLst>
            <pc:docMk/>
            <pc:sldMk cId="3619187222" sldId="357"/>
            <ac:picMk id="2" creationId="{AD918E2D-215A-DB55-65B4-98656BDA9AA3}"/>
          </ac:picMkLst>
        </pc:picChg>
      </pc:sldChg>
      <pc:sldChg chg="addSp delSp modSp add mod">
        <pc:chgData name="NIVALDO PRESALINO VIEIRA" userId="50c97730-e000-48b0-a841-2015120cf281" providerId="ADAL" clId="{F7D58977-2FA1-467F-B0CB-0893E0893943}" dt="2026-02-20T14:38:37.660" v="515" actId="732"/>
        <pc:sldMkLst>
          <pc:docMk/>
          <pc:sldMk cId="841470525" sldId="358"/>
        </pc:sldMkLst>
        <pc:picChg chg="add mod modCrop">
          <ac:chgData name="NIVALDO PRESALINO VIEIRA" userId="50c97730-e000-48b0-a841-2015120cf281" providerId="ADAL" clId="{F7D58977-2FA1-467F-B0CB-0893E0893943}" dt="2026-02-20T14:38:37.660" v="515" actId="732"/>
          <ac:picMkLst>
            <pc:docMk/>
            <pc:sldMk cId="841470525" sldId="358"/>
            <ac:picMk id="3" creationId="{55DDABCE-1DCC-A5BE-F438-5996FC47D6D7}"/>
          </ac:picMkLst>
        </pc:picChg>
        <pc:picChg chg="del">
          <ac:chgData name="NIVALDO PRESALINO VIEIRA" userId="50c97730-e000-48b0-a841-2015120cf281" providerId="ADAL" clId="{F7D58977-2FA1-467F-B0CB-0893E0893943}" dt="2026-02-20T14:36:58.630" v="507" actId="478"/>
          <ac:picMkLst>
            <pc:docMk/>
            <pc:sldMk cId="841470525" sldId="358"/>
            <ac:picMk id="6" creationId="{F5D8D297-645D-81B9-9335-2C2E70E58221}"/>
          </ac:picMkLst>
        </pc:picChg>
      </pc:sldChg>
      <pc:sldChg chg="addSp delSp modSp add mod">
        <pc:chgData name="NIVALDO PRESALINO VIEIRA" userId="50c97730-e000-48b0-a841-2015120cf281" providerId="ADAL" clId="{F7D58977-2FA1-467F-B0CB-0893E0893943}" dt="2026-02-20T14:48:04.865" v="527" actId="14100"/>
        <pc:sldMkLst>
          <pc:docMk/>
          <pc:sldMk cId="2253453004" sldId="359"/>
        </pc:sldMkLst>
        <pc:picChg chg="del">
          <ac:chgData name="NIVALDO PRESALINO VIEIRA" userId="50c97730-e000-48b0-a841-2015120cf281" providerId="ADAL" clId="{F7D58977-2FA1-467F-B0CB-0893E0893943}" dt="2026-02-20T14:46:37.718" v="517" actId="478"/>
          <ac:picMkLst>
            <pc:docMk/>
            <pc:sldMk cId="2253453004" sldId="359"/>
            <ac:picMk id="3" creationId="{40BA3CAD-0018-4119-653A-EA99464AB1CC}"/>
          </ac:picMkLst>
        </pc:picChg>
        <pc:picChg chg="add del mod">
          <ac:chgData name="NIVALDO PRESALINO VIEIRA" userId="50c97730-e000-48b0-a841-2015120cf281" providerId="ADAL" clId="{F7D58977-2FA1-467F-B0CB-0893E0893943}" dt="2026-02-20T14:47:06.473" v="521" actId="478"/>
          <ac:picMkLst>
            <pc:docMk/>
            <pc:sldMk cId="2253453004" sldId="359"/>
            <ac:picMk id="4" creationId="{1412B248-02DA-E10A-B2A5-456D4FCC3EA2}"/>
          </ac:picMkLst>
        </pc:picChg>
        <pc:picChg chg="add mod">
          <ac:chgData name="NIVALDO PRESALINO VIEIRA" userId="50c97730-e000-48b0-a841-2015120cf281" providerId="ADAL" clId="{F7D58977-2FA1-467F-B0CB-0893E0893943}" dt="2026-02-20T14:48:04.865" v="527" actId="14100"/>
          <ac:picMkLst>
            <pc:docMk/>
            <pc:sldMk cId="2253453004" sldId="359"/>
            <ac:picMk id="6" creationId="{0D49CAD4-77D7-F203-1C6D-6437567816A8}"/>
          </ac:picMkLst>
        </pc:picChg>
      </pc:sldChg>
      <pc:sldChg chg="addSp delSp modSp add mod">
        <pc:chgData name="NIVALDO PRESALINO VIEIRA" userId="50c97730-e000-48b0-a841-2015120cf281" providerId="ADAL" clId="{F7D58977-2FA1-467F-B0CB-0893E0893943}" dt="2026-02-20T17:38:42.389" v="1215" actId="14100"/>
        <pc:sldMkLst>
          <pc:docMk/>
          <pc:sldMk cId="2965739970" sldId="360"/>
        </pc:sldMkLst>
        <pc:spChg chg="mod">
          <ac:chgData name="NIVALDO PRESALINO VIEIRA" userId="50c97730-e000-48b0-a841-2015120cf281" providerId="ADAL" clId="{F7D58977-2FA1-467F-B0CB-0893E0893943}" dt="2026-02-20T14:58:46.525" v="593" actId="20577"/>
          <ac:spMkLst>
            <pc:docMk/>
            <pc:sldMk cId="2965739970" sldId="360"/>
            <ac:spMk id="711" creationId="{BF7C73B4-3EE6-83D6-1526-01B47F1B19B9}"/>
          </ac:spMkLst>
        </pc:spChg>
        <pc:picChg chg="add mod modCrop">
          <ac:chgData name="NIVALDO PRESALINO VIEIRA" userId="50c97730-e000-48b0-a841-2015120cf281" providerId="ADAL" clId="{F7D58977-2FA1-467F-B0CB-0893E0893943}" dt="2026-02-20T17:38:42.389" v="1215" actId="14100"/>
          <ac:picMkLst>
            <pc:docMk/>
            <pc:sldMk cId="2965739970" sldId="360"/>
            <ac:picMk id="3" creationId="{EC067DA7-0DAC-63A3-F9E4-DC55DFCE001C}"/>
          </ac:picMkLst>
        </pc:picChg>
        <pc:picChg chg="add del mod modCrop">
          <ac:chgData name="NIVALDO PRESALINO VIEIRA" userId="50c97730-e000-48b0-a841-2015120cf281" providerId="ADAL" clId="{F7D58977-2FA1-467F-B0CB-0893E0893943}" dt="2026-02-20T17:38:32.148" v="1212" actId="478"/>
          <ac:picMkLst>
            <pc:docMk/>
            <pc:sldMk cId="2965739970" sldId="360"/>
            <ac:picMk id="4" creationId="{98EA0285-1853-8811-DB48-E5FB762567E5}"/>
          </ac:picMkLst>
        </pc:picChg>
        <pc:picChg chg="add del mod">
          <ac:chgData name="NIVALDO PRESALINO VIEIRA" userId="50c97730-e000-48b0-a841-2015120cf281" providerId="ADAL" clId="{F7D58977-2FA1-467F-B0CB-0893E0893943}" dt="2026-02-20T17:38:33.280" v="1213" actId="478"/>
          <ac:picMkLst>
            <pc:docMk/>
            <pc:sldMk cId="2965739970" sldId="360"/>
            <ac:picMk id="5" creationId="{42A14225-8B6B-1DBA-8B02-FA8D459292AE}"/>
          </ac:picMkLst>
        </pc:picChg>
        <pc:picChg chg="del">
          <ac:chgData name="NIVALDO PRESALINO VIEIRA" userId="50c97730-e000-48b0-a841-2015120cf281" providerId="ADAL" clId="{F7D58977-2FA1-467F-B0CB-0893E0893943}" dt="2026-02-20T14:58:25.569" v="529" actId="478"/>
          <ac:picMkLst>
            <pc:docMk/>
            <pc:sldMk cId="2965739970" sldId="360"/>
            <ac:picMk id="6" creationId="{FA1EFB68-2FFC-3D59-2AA9-7D3756963BF9}"/>
          </ac:picMkLst>
        </pc:picChg>
        <pc:picChg chg="add del mod">
          <ac:chgData name="NIVALDO PRESALINO VIEIRA" userId="50c97730-e000-48b0-a841-2015120cf281" providerId="ADAL" clId="{F7D58977-2FA1-467F-B0CB-0893E0893943}" dt="2026-02-20T17:38:34.573" v="1214" actId="478"/>
          <ac:picMkLst>
            <pc:docMk/>
            <pc:sldMk cId="2965739970" sldId="360"/>
            <ac:picMk id="7" creationId="{4E0EC77F-548C-340E-43F4-6631780B52AD}"/>
          </ac:picMkLst>
        </pc:picChg>
      </pc:sldChg>
      <pc:sldChg chg="addSp delSp modSp add mod">
        <pc:chgData name="NIVALDO PRESALINO VIEIRA" userId="50c97730-e000-48b0-a841-2015120cf281" providerId="ADAL" clId="{F7D58977-2FA1-467F-B0CB-0893E0893943}" dt="2026-02-20T19:45:59.438" v="2446" actId="6549"/>
        <pc:sldMkLst>
          <pc:docMk/>
          <pc:sldMk cId="1365783794" sldId="361"/>
        </pc:sldMkLst>
        <pc:spChg chg="add mod">
          <ac:chgData name="NIVALDO PRESALINO VIEIRA" userId="50c97730-e000-48b0-a841-2015120cf281" providerId="ADAL" clId="{F7D58977-2FA1-467F-B0CB-0893E0893943}" dt="2026-02-20T16:40:22.128" v="796" actId="1076"/>
          <ac:spMkLst>
            <pc:docMk/>
            <pc:sldMk cId="1365783794" sldId="361"/>
            <ac:spMk id="3" creationId="{D7DD274E-5532-76F5-4396-DFB84023D002}"/>
          </ac:spMkLst>
        </pc:spChg>
        <pc:spChg chg="add mod">
          <ac:chgData name="NIVALDO PRESALINO VIEIRA" userId="50c97730-e000-48b0-a841-2015120cf281" providerId="ADAL" clId="{F7D58977-2FA1-467F-B0CB-0893E0893943}" dt="2026-02-20T16:45:56.198" v="850" actId="108"/>
          <ac:spMkLst>
            <pc:docMk/>
            <pc:sldMk cId="1365783794" sldId="361"/>
            <ac:spMk id="4" creationId="{4853F44A-A131-6A20-973B-7E3B3107C879}"/>
          </ac:spMkLst>
        </pc:spChg>
        <pc:spChg chg="del">
          <ac:chgData name="NIVALDO PRESALINO VIEIRA" userId="50c97730-e000-48b0-a841-2015120cf281" providerId="ADAL" clId="{F7D58977-2FA1-467F-B0CB-0893E0893943}" dt="2026-02-20T15:21:29.640" v="664" actId="478"/>
          <ac:spMkLst>
            <pc:docMk/>
            <pc:sldMk cId="1365783794" sldId="361"/>
            <ac:spMk id="695" creationId="{33DA66E7-E936-FDDA-B0C7-6FE88F3BD2A5}"/>
          </ac:spMkLst>
        </pc:spChg>
        <pc:graphicFrameChg chg="add mod modGraphic">
          <ac:chgData name="NIVALDO PRESALINO VIEIRA" userId="50c97730-e000-48b0-a841-2015120cf281" providerId="ADAL" clId="{F7D58977-2FA1-467F-B0CB-0893E0893943}" dt="2026-02-20T19:45:59.438" v="2446" actId="6549"/>
          <ac:graphicFrameMkLst>
            <pc:docMk/>
            <pc:sldMk cId="1365783794" sldId="361"/>
            <ac:graphicFrameMk id="2" creationId="{9153ADF7-5818-D0EB-DBC9-ACC8F2D7AAE4}"/>
          </ac:graphicFrameMkLst>
        </pc:graphicFrameChg>
        <pc:picChg chg="del">
          <ac:chgData name="NIVALDO PRESALINO VIEIRA" userId="50c97730-e000-48b0-a841-2015120cf281" providerId="ADAL" clId="{F7D58977-2FA1-467F-B0CB-0893E0893943}" dt="2026-02-20T15:21:31.070" v="665" actId="478"/>
          <ac:picMkLst>
            <pc:docMk/>
            <pc:sldMk cId="1365783794" sldId="361"/>
            <ac:picMk id="696" creationId="{4DB13C33-B7BC-5605-8556-B28901BECF30}"/>
          </ac:picMkLst>
        </pc:picChg>
      </pc:sldChg>
      <pc:sldChg chg="addSp modSp add del mod">
        <pc:chgData name="NIVALDO PRESALINO VIEIRA" userId="50c97730-e000-48b0-a841-2015120cf281" providerId="ADAL" clId="{F7D58977-2FA1-467F-B0CB-0893E0893943}" dt="2026-02-20T15:19:01.397" v="661" actId="47"/>
        <pc:sldMkLst>
          <pc:docMk/>
          <pc:sldMk cId="3800576385" sldId="361"/>
        </pc:sldMkLst>
        <pc:picChg chg="add mod modCrop">
          <ac:chgData name="NIVALDO PRESALINO VIEIRA" userId="50c97730-e000-48b0-a841-2015120cf281" providerId="ADAL" clId="{F7D58977-2FA1-467F-B0CB-0893E0893943}" dt="2026-02-20T15:14:09.720" v="647" actId="14100"/>
          <ac:picMkLst>
            <pc:docMk/>
            <pc:sldMk cId="3800576385" sldId="361"/>
            <ac:picMk id="3" creationId="{E9804677-8BD8-1EEC-B1EE-FB38FC48100F}"/>
          </ac:picMkLst>
        </pc:picChg>
        <pc:picChg chg="add mod modCrop">
          <ac:chgData name="NIVALDO PRESALINO VIEIRA" userId="50c97730-e000-48b0-a841-2015120cf281" providerId="ADAL" clId="{F7D58977-2FA1-467F-B0CB-0893E0893943}" dt="2026-02-20T15:14:19.626" v="649" actId="1076"/>
          <ac:picMkLst>
            <pc:docMk/>
            <pc:sldMk cId="3800576385" sldId="361"/>
            <ac:picMk id="4" creationId="{F0B1004A-3423-7C40-F9E5-80A8B283A9ED}"/>
          </ac:picMkLst>
        </pc:picChg>
      </pc:sldChg>
      <pc:sldChg chg="addSp modSp add del mod">
        <pc:chgData name="NIVALDO PRESALINO VIEIRA" userId="50c97730-e000-48b0-a841-2015120cf281" providerId="ADAL" clId="{F7D58977-2FA1-467F-B0CB-0893E0893943}" dt="2026-02-20T19:16:01.455" v="2166" actId="47"/>
        <pc:sldMkLst>
          <pc:docMk/>
          <pc:sldMk cId="2074378192" sldId="362"/>
        </pc:sldMkLst>
        <pc:spChg chg="add mod">
          <ac:chgData name="NIVALDO PRESALINO VIEIRA" userId="50c97730-e000-48b0-a841-2015120cf281" providerId="ADAL" clId="{F7D58977-2FA1-467F-B0CB-0893E0893943}" dt="2026-02-20T19:13:49.912" v="2146"/>
          <ac:spMkLst>
            <pc:docMk/>
            <pc:sldMk cId="2074378192" sldId="362"/>
            <ac:spMk id="2" creationId="{92C145B5-5436-7F7E-6542-E35AC3A4F3EA}"/>
          </ac:spMkLst>
        </pc:spChg>
        <pc:spChg chg="add mod">
          <ac:chgData name="NIVALDO PRESALINO VIEIRA" userId="50c97730-e000-48b0-a841-2015120cf281" providerId="ADAL" clId="{F7D58977-2FA1-467F-B0CB-0893E0893943}" dt="2026-02-20T19:13:49.912" v="2146"/>
          <ac:spMkLst>
            <pc:docMk/>
            <pc:sldMk cId="2074378192" sldId="362"/>
            <ac:spMk id="3" creationId="{85C01253-F959-2C56-3122-2514CB2E88EF}"/>
          </ac:spMkLst>
        </pc:spChg>
        <pc:spChg chg="add mod">
          <ac:chgData name="NIVALDO PRESALINO VIEIRA" userId="50c97730-e000-48b0-a841-2015120cf281" providerId="ADAL" clId="{F7D58977-2FA1-467F-B0CB-0893E0893943}" dt="2026-02-20T19:14:48.805" v="2155" actId="255"/>
          <ac:spMkLst>
            <pc:docMk/>
            <pc:sldMk cId="2074378192" sldId="362"/>
            <ac:spMk id="4" creationId="{9BCBB43A-F54D-BC7C-EE50-FC5FC01D5F91}"/>
          </ac:spMkLst>
        </pc:spChg>
      </pc:sldChg>
      <pc:sldChg chg="addSp delSp modSp add del mod">
        <pc:chgData name="NIVALDO PRESALINO VIEIRA" userId="50c97730-e000-48b0-a841-2015120cf281" providerId="ADAL" clId="{F7D58977-2FA1-467F-B0CB-0893E0893943}" dt="2026-02-20T15:19:03.078" v="662" actId="47"/>
        <pc:sldMkLst>
          <pc:docMk/>
          <pc:sldMk cId="3421041423" sldId="362"/>
        </pc:sldMkLst>
        <pc:picChg chg="del">
          <ac:chgData name="NIVALDO PRESALINO VIEIRA" userId="50c97730-e000-48b0-a841-2015120cf281" providerId="ADAL" clId="{F7D58977-2FA1-467F-B0CB-0893E0893943}" dt="2026-02-20T15:05:49.509" v="602" actId="478"/>
          <ac:picMkLst>
            <pc:docMk/>
            <pc:sldMk cId="3421041423" sldId="362"/>
            <ac:picMk id="3" creationId="{F51E4E36-8146-FC34-C3A3-7F93D41AED61}"/>
          </ac:picMkLst>
        </pc:picChg>
        <pc:picChg chg="add mod modCrop">
          <ac:chgData name="NIVALDO PRESALINO VIEIRA" userId="50c97730-e000-48b0-a841-2015120cf281" providerId="ADAL" clId="{F7D58977-2FA1-467F-B0CB-0893E0893943}" dt="2026-02-20T15:13:30.457" v="643" actId="732"/>
          <ac:picMkLst>
            <pc:docMk/>
            <pc:sldMk cId="3421041423" sldId="362"/>
            <ac:picMk id="4" creationId="{239D9FE4-E97C-D1C1-DEAB-83D4F55D98C6}"/>
          </ac:picMkLst>
        </pc:picChg>
      </pc:sldChg>
      <pc:sldChg chg="delSp modSp add del mod">
        <pc:chgData name="NIVALDO PRESALINO VIEIRA" userId="50c97730-e000-48b0-a841-2015120cf281" providerId="ADAL" clId="{F7D58977-2FA1-467F-B0CB-0893E0893943}" dt="2026-02-20T15:18:58.936" v="660" actId="47"/>
        <pc:sldMkLst>
          <pc:docMk/>
          <pc:sldMk cId="693942362" sldId="363"/>
        </pc:sldMkLst>
        <pc:picChg chg="del mod modCrop">
          <ac:chgData name="NIVALDO PRESALINO VIEIRA" userId="50c97730-e000-48b0-a841-2015120cf281" providerId="ADAL" clId="{F7D58977-2FA1-467F-B0CB-0893E0893943}" dt="2026-02-20T15:12:03.385" v="639" actId="478"/>
          <ac:picMkLst>
            <pc:docMk/>
            <pc:sldMk cId="693942362" sldId="363"/>
            <ac:picMk id="3" creationId="{6F43112A-9DFD-AD75-972C-11BE0CA714A7}"/>
          </ac:picMkLst>
        </pc:picChg>
      </pc:sldChg>
      <pc:sldChg chg="add del">
        <pc:chgData name="NIVALDO PRESALINO VIEIRA" userId="50c97730-e000-48b0-a841-2015120cf281" providerId="ADAL" clId="{F7D58977-2FA1-467F-B0CB-0893E0893943}" dt="2026-02-20T19:14:54.816" v="2156" actId="47"/>
        <pc:sldMkLst>
          <pc:docMk/>
          <pc:sldMk cId="2221439538" sldId="363"/>
        </pc:sldMkLst>
      </pc:sldChg>
      <pc:sldChg chg="addSp delSp modSp add mod">
        <pc:chgData name="NIVALDO PRESALINO VIEIRA" userId="50c97730-e000-48b0-a841-2015120cf281" providerId="ADAL" clId="{F7D58977-2FA1-467F-B0CB-0893E0893943}" dt="2026-02-20T19:45:48.102" v="2444" actId="20577"/>
        <pc:sldMkLst>
          <pc:docMk/>
          <pc:sldMk cId="2705342427" sldId="364"/>
        </pc:sldMkLst>
        <pc:spChg chg="mod">
          <ac:chgData name="NIVALDO PRESALINO VIEIRA" userId="50c97730-e000-48b0-a841-2015120cf281" providerId="ADAL" clId="{F7D58977-2FA1-467F-B0CB-0893E0893943}" dt="2026-02-20T19:44:53.006" v="2437" actId="6549"/>
          <ac:spMkLst>
            <pc:docMk/>
            <pc:sldMk cId="2705342427" sldId="364"/>
            <ac:spMk id="4" creationId="{BA239FE2-D990-1AB3-715A-97F65B923322}"/>
          </ac:spMkLst>
        </pc:spChg>
        <pc:graphicFrameChg chg="del modGraphic">
          <ac:chgData name="NIVALDO PRESALINO VIEIRA" userId="50c97730-e000-48b0-a841-2015120cf281" providerId="ADAL" clId="{F7D58977-2FA1-467F-B0CB-0893E0893943}" dt="2026-02-20T17:01:29.801" v="897" actId="478"/>
          <ac:graphicFrameMkLst>
            <pc:docMk/>
            <pc:sldMk cId="2705342427" sldId="364"/>
            <ac:graphicFrameMk id="2" creationId="{85F42DD0-48EA-03BC-B7B2-0A38F761E52C}"/>
          </ac:graphicFrameMkLst>
        </pc:graphicFrameChg>
        <pc:graphicFrameChg chg="add mod modGraphic">
          <ac:chgData name="NIVALDO PRESALINO VIEIRA" userId="50c97730-e000-48b0-a841-2015120cf281" providerId="ADAL" clId="{F7D58977-2FA1-467F-B0CB-0893E0893943}" dt="2026-02-20T19:45:48.102" v="2444" actId="20577"/>
          <ac:graphicFrameMkLst>
            <pc:docMk/>
            <pc:sldMk cId="2705342427" sldId="364"/>
            <ac:graphicFrameMk id="5" creationId="{13C56950-9C59-4D24-8A7A-55376D0B6F0C}"/>
          </ac:graphicFrameMkLst>
        </pc:graphicFrameChg>
      </pc:sldChg>
      <pc:sldChg chg="addSp delSp modSp add mod">
        <pc:chgData name="NIVALDO PRESALINO VIEIRA" userId="50c97730-e000-48b0-a841-2015120cf281" providerId="ADAL" clId="{F7D58977-2FA1-467F-B0CB-0893E0893943}" dt="2026-02-20T17:59:03.717" v="1355" actId="1076"/>
        <pc:sldMkLst>
          <pc:docMk/>
          <pc:sldMk cId="1501492474" sldId="365"/>
        </pc:sldMkLst>
        <pc:spChg chg="mod">
          <ac:chgData name="NIVALDO PRESALINO VIEIRA" userId="50c97730-e000-48b0-a841-2015120cf281" providerId="ADAL" clId="{F7D58977-2FA1-467F-B0CB-0893E0893943}" dt="2026-02-20T17:54:47.560" v="1324" actId="6549"/>
          <ac:spMkLst>
            <pc:docMk/>
            <pc:sldMk cId="1501492474" sldId="365"/>
            <ac:spMk id="3" creationId="{1C40CBE6-5CC2-89E1-58B3-2CE2945334ED}"/>
          </ac:spMkLst>
        </pc:spChg>
        <pc:spChg chg="add del mod">
          <ac:chgData name="NIVALDO PRESALINO VIEIRA" userId="50c97730-e000-48b0-a841-2015120cf281" providerId="ADAL" clId="{F7D58977-2FA1-467F-B0CB-0893E0893943}" dt="2026-02-20T17:54:53.038" v="1325" actId="478"/>
          <ac:spMkLst>
            <pc:docMk/>
            <pc:sldMk cId="1501492474" sldId="365"/>
            <ac:spMk id="4" creationId="{C0836A92-FD2F-1054-9FCA-4C87847332AC}"/>
          </ac:spMkLst>
        </pc:spChg>
        <pc:graphicFrameChg chg="add mod">
          <ac:chgData name="NIVALDO PRESALINO VIEIRA" userId="50c97730-e000-48b0-a841-2015120cf281" providerId="ADAL" clId="{F7D58977-2FA1-467F-B0CB-0893E0893943}" dt="2026-02-20T17:30:31.385" v="1056"/>
          <ac:graphicFrameMkLst>
            <pc:docMk/>
            <pc:sldMk cId="1501492474" sldId="365"/>
            <ac:graphicFrameMk id="2" creationId="{4B69A988-7FB6-7950-3E4E-2407F032AFCD}"/>
          </ac:graphicFrameMkLst>
        </pc:graphicFrameChg>
        <pc:graphicFrameChg chg="del modGraphic">
          <ac:chgData name="NIVALDO PRESALINO VIEIRA" userId="50c97730-e000-48b0-a841-2015120cf281" providerId="ADAL" clId="{F7D58977-2FA1-467F-B0CB-0893E0893943}" dt="2026-02-20T17:17:01.371" v="1022" actId="478"/>
          <ac:graphicFrameMkLst>
            <pc:docMk/>
            <pc:sldMk cId="1501492474" sldId="365"/>
            <ac:graphicFrameMk id="5" creationId="{ADF7F67A-6421-B07B-D49C-FEF83E224243}"/>
          </ac:graphicFrameMkLst>
        </pc:graphicFrameChg>
        <pc:picChg chg="add del mod">
          <ac:chgData name="NIVALDO PRESALINO VIEIRA" userId="50c97730-e000-48b0-a841-2015120cf281" providerId="ADAL" clId="{F7D58977-2FA1-467F-B0CB-0893E0893943}" dt="2026-02-20T17:53:30.754" v="1247" actId="478"/>
          <ac:picMkLst>
            <pc:docMk/>
            <pc:sldMk cId="1501492474" sldId="365"/>
            <ac:picMk id="6" creationId="{687D68A5-54AA-5955-C71B-08027066186A}"/>
          </ac:picMkLst>
        </pc:picChg>
        <pc:picChg chg="add del mod">
          <ac:chgData name="NIVALDO PRESALINO VIEIRA" userId="50c97730-e000-48b0-a841-2015120cf281" providerId="ADAL" clId="{F7D58977-2FA1-467F-B0CB-0893E0893943}" dt="2026-02-20T17:55:58.697" v="1331" actId="478"/>
          <ac:picMkLst>
            <pc:docMk/>
            <pc:sldMk cId="1501492474" sldId="365"/>
            <ac:picMk id="8" creationId="{922DFBAB-2698-F187-49CC-48531D029E16}"/>
          </ac:picMkLst>
        </pc:picChg>
        <pc:picChg chg="add del mod">
          <ac:chgData name="NIVALDO PRESALINO VIEIRA" userId="50c97730-e000-48b0-a841-2015120cf281" providerId="ADAL" clId="{F7D58977-2FA1-467F-B0CB-0893E0893943}" dt="2026-02-20T17:56:34.503" v="1343" actId="22"/>
          <ac:picMkLst>
            <pc:docMk/>
            <pc:sldMk cId="1501492474" sldId="365"/>
            <ac:picMk id="10" creationId="{626D96A4-6D72-48B1-C019-967C47BE2FE3}"/>
          </ac:picMkLst>
        </pc:picChg>
        <pc:picChg chg="add del mod">
          <ac:chgData name="NIVALDO PRESALINO VIEIRA" userId="50c97730-e000-48b0-a841-2015120cf281" providerId="ADAL" clId="{F7D58977-2FA1-467F-B0CB-0893E0893943}" dt="2026-02-20T17:57:32.476" v="1350" actId="478"/>
          <ac:picMkLst>
            <pc:docMk/>
            <pc:sldMk cId="1501492474" sldId="365"/>
            <ac:picMk id="12" creationId="{D4BB8E27-FD8B-6559-9C67-59CBE2BC4CAD}"/>
          </ac:picMkLst>
        </pc:picChg>
        <pc:picChg chg="add mod">
          <ac:chgData name="NIVALDO PRESALINO VIEIRA" userId="50c97730-e000-48b0-a841-2015120cf281" providerId="ADAL" clId="{F7D58977-2FA1-467F-B0CB-0893E0893943}" dt="2026-02-20T17:59:03.717" v="1355" actId="1076"/>
          <ac:picMkLst>
            <pc:docMk/>
            <pc:sldMk cId="1501492474" sldId="365"/>
            <ac:picMk id="13" creationId="{BB875F06-E60F-0353-9B44-46675DAB5116}"/>
          </ac:picMkLst>
        </pc:picChg>
      </pc:sldChg>
      <pc:sldChg chg="addSp delSp modSp add del mod">
        <pc:chgData name="NIVALDO PRESALINO VIEIRA" userId="50c97730-e000-48b0-a841-2015120cf281" providerId="ADAL" clId="{F7D58977-2FA1-467F-B0CB-0893E0893943}" dt="2026-02-20T19:46:39.630" v="2448" actId="20577"/>
        <pc:sldMkLst>
          <pc:docMk/>
          <pc:sldMk cId="1860095402" sldId="366"/>
        </pc:sldMkLst>
        <pc:spChg chg="add mod">
          <ac:chgData name="NIVALDO PRESALINO VIEIRA" userId="50c97730-e000-48b0-a841-2015120cf281" providerId="ADAL" clId="{F7D58977-2FA1-467F-B0CB-0893E0893943}" dt="2026-02-20T19:46:39.630" v="2448" actId="20577"/>
          <ac:spMkLst>
            <pc:docMk/>
            <pc:sldMk cId="1860095402" sldId="366"/>
            <ac:spMk id="2" creationId="{11DABFEF-79F8-4027-64A5-486A2E7806F0}"/>
          </ac:spMkLst>
        </pc:spChg>
        <pc:spChg chg="mod">
          <ac:chgData name="NIVALDO PRESALINO VIEIRA" userId="50c97730-e000-48b0-a841-2015120cf281" providerId="ADAL" clId="{F7D58977-2FA1-467F-B0CB-0893E0893943}" dt="2026-02-20T17:52:19.909" v="1245" actId="6549"/>
          <ac:spMkLst>
            <pc:docMk/>
            <pc:sldMk cId="1860095402" sldId="366"/>
            <ac:spMk id="3" creationId="{F9579F31-6E70-CD51-F49A-BC5A186CE78E}"/>
          </ac:spMkLst>
        </pc:spChg>
        <pc:spChg chg="del">
          <ac:chgData name="NIVALDO PRESALINO VIEIRA" userId="50c97730-e000-48b0-a841-2015120cf281" providerId="ADAL" clId="{F7D58977-2FA1-467F-B0CB-0893E0893943}" dt="2026-02-20T18:31:35.600" v="1977" actId="478"/>
          <ac:spMkLst>
            <pc:docMk/>
            <pc:sldMk cId="1860095402" sldId="366"/>
            <ac:spMk id="4" creationId="{0D7E8D7E-7B2A-ED11-7180-B4993247B26A}"/>
          </ac:spMkLst>
        </pc:spChg>
        <pc:picChg chg="del">
          <ac:chgData name="NIVALDO PRESALINO VIEIRA" userId="50c97730-e000-48b0-a841-2015120cf281" providerId="ADAL" clId="{F7D58977-2FA1-467F-B0CB-0893E0893943}" dt="2026-02-20T17:32:28.202" v="1211" actId="478"/>
          <ac:picMkLst>
            <pc:docMk/>
            <pc:sldMk cId="1860095402" sldId="366"/>
            <ac:picMk id="6" creationId="{F63F2252-D24C-184A-298C-2C136CDD9FD5}"/>
          </ac:picMkLst>
        </pc:picChg>
      </pc:sldChg>
      <pc:sldChg chg="add">
        <pc:chgData name="NIVALDO PRESALINO VIEIRA" userId="50c97730-e000-48b0-a841-2015120cf281" providerId="ADAL" clId="{F7D58977-2FA1-467F-B0CB-0893E0893943}" dt="2026-02-20T17:53:24.391" v="1246" actId="2890"/>
        <pc:sldMkLst>
          <pc:docMk/>
          <pc:sldMk cId="2240577984" sldId="367"/>
        </pc:sldMkLst>
      </pc:sldChg>
      <pc:sldChg chg="addSp delSp modSp add mod">
        <pc:chgData name="NIVALDO PRESALINO VIEIRA" userId="50c97730-e000-48b0-a841-2015120cf281" providerId="ADAL" clId="{F7D58977-2FA1-467F-B0CB-0893E0893943}" dt="2026-02-20T18:14:56.251" v="1519" actId="14100"/>
        <pc:sldMkLst>
          <pc:docMk/>
          <pc:sldMk cId="1330806726" sldId="368"/>
        </pc:sldMkLst>
        <pc:spChg chg="add del mod">
          <ac:chgData name="NIVALDO PRESALINO VIEIRA" userId="50c97730-e000-48b0-a841-2015120cf281" providerId="ADAL" clId="{F7D58977-2FA1-467F-B0CB-0893E0893943}" dt="2026-02-20T18:08:56.636" v="1464" actId="478"/>
          <ac:spMkLst>
            <pc:docMk/>
            <pc:sldMk cId="1330806726" sldId="368"/>
            <ac:spMk id="2" creationId="{692718DA-DAFD-93DA-E651-24E3655785B4}"/>
          </ac:spMkLst>
        </pc:spChg>
        <pc:spChg chg="mod">
          <ac:chgData name="NIVALDO PRESALINO VIEIRA" userId="50c97730-e000-48b0-a841-2015120cf281" providerId="ADAL" clId="{F7D58977-2FA1-467F-B0CB-0893E0893943}" dt="2026-02-20T18:10:04.471" v="1473" actId="1076"/>
          <ac:spMkLst>
            <pc:docMk/>
            <pc:sldMk cId="1330806726" sldId="368"/>
            <ac:spMk id="3" creationId="{9DEACE06-70B5-9F65-D7A9-368A8330F03B}"/>
          </ac:spMkLst>
        </pc:spChg>
        <pc:spChg chg="del">
          <ac:chgData name="NIVALDO PRESALINO VIEIRA" userId="50c97730-e000-48b0-a841-2015120cf281" providerId="ADAL" clId="{F7D58977-2FA1-467F-B0CB-0893E0893943}" dt="2026-02-20T18:08:05.294" v="1458" actId="478"/>
          <ac:spMkLst>
            <pc:docMk/>
            <pc:sldMk cId="1330806726" sldId="368"/>
            <ac:spMk id="4" creationId="{E828C2D7-1863-09A9-A68A-724B458EAED7}"/>
          </ac:spMkLst>
        </pc:spChg>
        <pc:spChg chg="add del mod">
          <ac:chgData name="NIVALDO PRESALINO VIEIRA" userId="50c97730-e000-48b0-a841-2015120cf281" providerId="ADAL" clId="{F7D58977-2FA1-467F-B0CB-0893E0893943}" dt="2026-02-20T18:08:56.636" v="1464" actId="478"/>
          <ac:spMkLst>
            <pc:docMk/>
            <pc:sldMk cId="1330806726" sldId="368"/>
            <ac:spMk id="5" creationId="{0D555645-C670-3286-506F-3062CC99A140}"/>
          </ac:spMkLst>
        </pc:spChg>
        <pc:spChg chg="add del mod">
          <ac:chgData name="NIVALDO PRESALINO VIEIRA" userId="50c97730-e000-48b0-a841-2015120cf281" providerId="ADAL" clId="{F7D58977-2FA1-467F-B0CB-0893E0893943}" dt="2026-02-20T18:08:56.636" v="1464" actId="478"/>
          <ac:spMkLst>
            <pc:docMk/>
            <pc:sldMk cId="1330806726" sldId="368"/>
            <ac:spMk id="6" creationId="{EEDFF400-0F34-C66F-794D-68D565B9E1D6}"/>
          </ac:spMkLst>
        </pc:spChg>
        <pc:spChg chg="add del mod">
          <ac:chgData name="NIVALDO PRESALINO VIEIRA" userId="50c97730-e000-48b0-a841-2015120cf281" providerId="ADAL" clId="{F7D58977-2FA1-467F-B0CB-0893E0893943}" dt="2026-02-20T18:08:56.636" v="1464" actId="478"/>
          <ac:spMkLst>
            <pc:docMk/>
            <pc:sldMk cId="1330806726" sldId="368"/>
            <ac:spMk id="7" creationId="{C0DD8678-B420-0CB0-099A-EC73292A5010}"/>
          </ac:spMkLst>
        </pc:spChg>
        <pc:spChg chg="add del mod">
          <ac:chgData name="NIVALDO PRESALINO VIEIRA" userId="50c97730-e000-48b0-a841-2015120cf281" providerId="ADAL" clId="{F7D58977-2FA1-467F-B0CB-0893E0893943}" dt="2026-02-20T18:08:56.636" v="1464" actId="478"/>
          <ac:spMkLst>
            <pc:docMk/>
            <pc:sldMk cId="1330806726" sldId="368"/>
            <ac:spMk id="8" creationId="{9D128318-8F38-5DD1-A1EF-669D86EC7C7E}"/>
          </ac:spMkLst>
        </pc:spChg>
        <pc:spChg chg="add del mod">
          <ac:chgData name="NIVALDO PRESALINO VIEIRA" userId="50c97730-e000-48b0-a841-2015120cf281" providerId="ADAL" clId="{F7D58977-2FA1-467F-B0CB-0893E0893943}" dt="2026-02-20T18:08:56.636" v="1464" actId="478"/>
          <ac:spMkLst>
            <pc:docMk/>
            <pc:sldMk cId="1330806726" sldId="368"/>
            <ac:spMk id="9" creationId="{BEFC2732-8787-0AB6-20FF-E45F39F6122D}"/>
          </ac:spMkLst>
        </pc:spChg>
        <pc:spChg chg="add del mod">
          <ac:chgData name="NIVALDO PRESALINO VIEIRA" userId="50c97730-e000-48b0-a841-2015120cf281" providerId="ADAL" clId="{F7D58977-2FA1-467F-B0CB-0893E0893943}" dt="2026-02-20T18:08:56.636" v="1464" actId="478"/>
          <ac:spMkLst>
            <pc:docMk/>
            <pc:sldMk cId="1330806726" sldId="368"/>
            <ac:spMk id="10" creationId="{82D39F0A-FC0B-FB85-94D9-342B717250A0}"/>
          </ac:spMkLst>
        </pc:spChg>
        <pc:spChg chg="add mod">
          <ac:chgData name="NIVALDO PRESALINO VIEIRA" userId="50c97730-e000-48b0-a841-2015120cf281" providerId="ADAL" clId="{F7D58977-2FA1-467F-B0CB-0893E0893943}" dt="2026-02-20T18:12:32.928" v="1498" actId="1076"/>
          <ac:spMkLst>
            <pc:docMk/>
            <pc:sldMk cId="1330806726" sldId="368"/>
            <ac:spMk id="11" creationId="{819945CA-A964-6153-3C90-E626D75DDEEA}"/>
          </ac:spMkLst>
        </pc:spChg>
        <pc:spChg chg="add mod">
          <ac:chgData name="NIVALDO PRESALINO VIEIRA" userId="50c97730-e000-48b0-a841-2015120cf281" providerId="ADAL" clId="{F7D58977-2FA1-467F-B0CB-0893E0893943}" dt="2026-02-20T18:14:32.652" v="1513" actId="1076"/>
          <ac:spMkLst>
            <pc:docMk/>
            <pc:sldMk cId="1330806726" sldId="368"/>
            <ac:spMk id="12" creationId="{D1FBAD27-3C0C-124F-BE6A-8F0A8418231A}"/>
          </ac:spMkLst>
        </pc:spChg>
        <pc:spChg chg="add del mod">
          <ac:chgData name="NIVALDO PRESALINO VIEIRA" userId="50c97730-e000-48b0-a841-2015120cf281" providerId="ADAL" clId="{F7D58977-2FA1-467F-B0CB-0893E0893943}" dt="2026-02-20T18:10:59.448" v="1483" actId="478"/>
          <ac:spMkLst>
            <pc:docMk/>
            <pc:sldMk cId="1330806726" sldId="368"/>
            <ac:spMk id="13" creationId="{A6148798-33D5-7008-77F3-4E6270D82685}"/>
          </ac:spMkLst>
        </pc:spChg>
        <pc:spChg chg="add del mod">
          <ac:chgData name="NIVALDO PRESALINO VIEIRA" userId="50c97730-e000-48b0-a841-2015120cf281" providerId="ADAL" clId="{F7D58977-2FA1-467F-B0CB-0893E0893943}" dt="2026-02-20T18:11:02.878" v="1484" actId="478"/>
          <ac:spMkLst>
            <pc:docMk/>
            <pc:sldMk cId="1330806726" sldId="368"/>
            <ac:spMk id="14" creationId="{86B3AB1B-6C31-FCA0-F944-FB79447BC60F}"/>
          </ac:spMkLst>
        </pc:spChg>
        <pc:spChg chg="add mod">
          <ac:chgData name="NIVALDO PRESALINO VIEIRA" userId="50c97730-e000-48b0-a841-2015120cf281" providerId="ADAL" clId="{F7D58977-2FA1-467F-B0CB-0893E0893943}" dt="2026-02-20T18:14:34.775" v="1514" actId="1076"/>
          <ac:spMkLst>
            <pc:docMk/>
            <pc:sldMk cId="1330806726" sldId="368"/>
            <ac:spMk id="15" creationId="{EF8AD291-4CFA-7AF8-0849-D132BB724523}"/>
          </ac:spMkLst>
        </pc:spChg>
        <pc:spChg chg="add mod">
          <ac:chgData name="NIVALDO PRESALINO VIEIRA" userId="50c97730-e000-48b0-a841-2015120cf281" providerId="ADAL" clId="{F7D58977-2FA1-467F-B0CB-0893E0893943}" dt="2026-02-20T18:14:37.195" v="1515" actId="1076"/>
          <ac:spMkLst>
            <pc:docMk/>
            <pc:sldMk cId="1330806726" sldId="368"/>
            <ac:spMk id="16" creationId="{B87A53B0-8BFC-E120-08B5-488A0662412F}"/>
          </ac:spMkLst>
        </pc:spChg>
        <pc:spChg chg="add mod">
          <ac:chgData name="NIVALDO PRESALINO VIEIRA" userId="50c97730-e000-48b0-a841-2015120cf281" providerId="ADAL" clId="{F7D58977-2FA1-467F-B0CB-0893E0893943}" dt="2026-02-20T18:14:42.656" v="1516" actId="1076"/>
          <ac:spMkLst>
            <pc:docMk/>
            <pc:sldMk cId="1330806726" sldId="368"/>
            <ac:spMk id="17" creationId="{F9934035-65B6-663A-39C2-2E8175E62BBB}"/>
          </ac:spMkLst>
        </pc:spChg>
        <pc:spChg chg="add mod">
          <ac:chgData name="NIVALDO PRESALINO VIEIRA" userId="50c97730-e000-48b0-a841-2015120cf281" providerId="ADAL" clId="{F7D58977-2FA1-467F-B0CB-0893E0893943}" dt="2026-02-20T18:14:48.435" v="1517" actId="1076"/>
          <ac:spMkLst>
            <pc:docMk/>
            <pc:sldMk cId="1330806726" sldId="368"/>
            <ac:spMk id="18" creationId="{F57B143F-40B5-4723-C7A8-CC180250DBCB}"/>
          </ac:spMkLst>
        </pc:spChg>
        <pc:spChg chg="add mod">
          <ac:chgData name="NIVALDO PRESALINO VIEIRA" userId="50c97730-e000-48b0-a841-2015120cf281" providerId="ADAL" clId="{F7D58977-2FA1-467F-B0CB-0893E0893943}" dt="2026-02-20T18:14:56.251" v="1519" actId="14100"/>
          <ac:spMkLst>
            <pc:docMk/>
            <pc:sldMk cId="1330806726" sldId="368"/>
            <ac:spMk id="19" creationId="{09D6F57C-A03C-BD19-3424-B7C8AD1FAEA8}"/>
          </ac:spMkLst>
        </pc:spChg>
      </pc:sldChg>
      <pc:sldChg chg="addSp delSp modSp add mod">
        <pc:chgData name="NIVALDO PRESALINO VIEIRA" userId="50c97730-e000-48b0-a841-2015120cf281" providerId="ADAL" clId="{F7D58977-2FA1-467F-B0CB-0893E0893943}" dt="2026-02-20T19:19:17.169" v="2176" actId="1076"/>
        <pc:sldMkLst>
          <pc:docMk/>
          <pc:sldMk cId="9875632" sldId="369"/>
        </pc:sldMkLst>
        <pc:spChg chg="add mod">
          <ac:chgData name="NIVALDO PRESALINO VIEIRA" userId="50c97730-e000-48b0-a841-2015120cf281" providerId="ADAL" clId="{F7D58977-2FA1-467F-B0CB-0893E0893943}" dt="2026-02-20T19:18:29.636" v="2168" actId="1076"/>
          <ac:spMkLst>
            <pc:docMk/>
            <pc:sldMk cId="9875632" sldId="369"/>
            <ac:spMk id="2" creationId="{4DC56B3F-E2BF-D0B1-C4AE-C72825A21D4D}"/>
          </ac:spMkLst>
        </pc:spChg>
        <pc:spChg chg="add mod">
          <ac:chgData name="NIVALDO PRESALINO VIEIRA" userId="50c97730-e000-48b0-a841-2015120cf281" providerId="ADAL" clId="{F7D58977-2FA1-467F-B0CB-0893E0893943}" dt="2026-02-20T19:19:17.169" v="2176" actId="1076"/>
          <ac:spMkLst>
            <pc:docMk/>
            <pc:sldMk cId="9875632" sldId="369"/>
            <ac:spMk id="4" creationId="{3D273232-BFDB-B62E-E4EC-44CC6256C75F}"/>
          </ac:spMkLst>
        </pc:spChg>
        <pc:spChg chg="del">
          <ac:chgData name="NIVALDO PRESALINO VIEIRA" userId="50c97730-e000-48b0-a841-2015120cf281" providerId="ADAL" clId="{F7D58977-2FA1-467F-B0CB-0893E0893943}" dt="2026-02-20T18:16:19.242" v="1521" actId="478"/>
          <ac:spMkLst>
            <pc:docMk/>
            <pc:sldMk cId="9875632" sldId="369"/>
            <ac:spMk id="11" creationId="{7869ECAB-5546-3ADD-22E8-3AEE4758824C}"/>
          </ac:spMkLst>
        </pc:spChg>
        <pc:spChg chg="mod">
          <ac:chgData name="NIVALDO PRESALINO VIEIRA" userId="50c97730-e000-48b0-a841-2015120cf281" providerId="ADAL" clId="{F7D58977-2FA1-467F-B0CB-0893E0893943}" dt="2026-02-20T19:18:32.067" v="2169" actId="1076"/>
          <ac:spMkLst>
            <pc:docMk/>
            <pc:sldMk cId="9875632" sldId="369"/>
            <ac:spMk id="12" creationId="{6E9FDE0E-6C9C-C08E-C807-649439980A8E}"/>
          </ac:spMkLst>
        </pc:spChg>
        <pc:spChg chg="mod">
          <ac:chgData name="NIVALDO PRESALINO VIEIRA" userId="50c97730-e000-48b0-a841-2015120cf281" providerId="ADAL" clId="{F7D58977-2FA1-467F-B0CB-0893E0893943}" dt="2026-02-20T19:18:34.348" v="2170" actId="1076"/>
          <ac:spMkLst>
            <pc:docMk/>
            <pc:sldMk cId="9875632" sldId="369"/>
            <ac:spMk id="15" creationId="{51D0E2E1-F5EF-501E-4BCC-09D2AC8CAFF6}"/>
          </ac:spMkLst>
        </pc:spChg>
        <pc:spChg chg="mod">
          <ac:chgData name="NIVALDO PRESALINO VIEIRA" userId="50c97730-e000-48b0-a841-2015120cf281" providerId="ADAL" clId="{F7D58977-2FA1-467F-B0CB-0893E0893943}" dt="2026-02-20T19:18:37.707" v="2171" actId="1076"/>
          <ac:spMkLst>
            <pc:docMk/>
            <pc:sldMk cId="9875632" sldId="369"/>
            <ac:spMk id="16" creationId="{CD765B6A-ACAA-DA54-AB62-A6D0BD17FE43}"/>
          </ac:spMkLst>
        </pc:spChg>
        <pc:spChg chg="mod">
          <ac:chgData name="NIVALDO PRESALINO VIEIRA" userId="50c97730-e000-48b0-a841-2015120cf281" providerId="ADAL" clId="{F7D58977-2FA1-467F-B0CB-0893E0893943}" dt="2026-02-20T19:18:48.116" v="2172" actId="1076"/>
          <ac:spMkLst>
            <pc:docMk/>
            <pc:sldMk cId="9875632" sldId="369"/>
            <ac:spMk id="17" creationId="{694C28D2-DB6E-0898-E390-DDF53426740C}"/>
          </ac:spMkLst>
        </pc:spChg>
        <pc:spChg chg="mod">
          <ac:chgData name="NIVALDO PRESALINO VIEIRA" userId="50c97730-e000-48b0-a841-2015120cf281" providerId="ADAL" clId="{F7D58977-2FA1-467F-B0CB-0893E0893943}" dt="2026-02-20T19:18:53.668" v="2173" actId="1076"/>
          <ac:spMkLst>
            <pc:docMk/>
            <pc:sldMk cId="9875632" sldId="369"/>
            <ac:spMk id="18" creationId="{4B31B36A-8C13-7EF9-94D2-0407040BB6C6}"/>
          </ac:spMkLst>
        </pc:spChg>
        <pc:spChg chg="mod">
          <ac:chgData name="NIVALDO PRESALINO VIEIRA" userId="50c97730-e000-48b0-a841-2015120cf281" providerId="ADAL" clId="{F7D58977-2FA1-467F-B0CB-0893E0893943}" dt="2026-02-20T19:19:13.675" v="2175" actId="1076"/>
          <ac:spMkLst>
            <pc:docMk/>
            <pc:sldMk cId="9875632" sldId="369"/>
            <ac:spMk id="19" creationId="{5CDA410A-BF10-79FD-135D-0A28ABEFE6E4}"/>
          </ac:spMkLst>
        </pc:spChg>
      </pc:sldChg>
      <pc:sldChg chg="addSp delSp modSp add mod">
        <pc:chgData name="NIVALDO PRESALINO VIEIRA" userId="50c97730-e000-48b0-a841-2015120cf281" providerId="ADAL" clId="{F7D58977-2FA1-467F-B0CB-0893E0893943}" dt="2026-02-20T18:25:04.127" v="1943" actId="14100"/>
        <pc:sldMkLst>
          <pc:docMk/>
          <pc:sldMk cId="3957125420" sldId="370"/>
        </pc:sldMkLst>
        <pc:spChg chg="mod">
          <ac:chgData name="NIVALDO PRESALINO VIEIRA" userId="50c97730-e000-48b0-a841-2015120cf281" providerId="ADAL" clId="{F7D58977-2FA1-467F-B0CB-0893E0893943}" dt="2026-02-20T18:23:49.263" v="1935" actId="6549"/>
          <ac:spMkLst>
            <pc:docMk/>
            <pc:sldMk cId="3957125420" sldId="370"/>
            <ac:spMk id="3" creationId="{4D78F675-CC49-03AA-784E-1A4486D8FC44}"/>
          </ac:spMkLst>
        </pc:spChg>
        <pc:picChg chg="add mod">
          <ac:chgData name="NIVALDO PRESALINO VIEIRA" userId="50c97730-e000-48b0-a841-2015120cf281" providerId="ADAL" clId="{F7D58977-2FA1-467F-B0CB-0893E0893943}" dt="2026-02-20T18:25:04.127" v="1943" actId="14100"/>
          <ac:picMkLst>
            <pc:docMk/>
            <pc:sldMk cId="3957125420" sldId="370"/>
            <ac:picMk id="4" creationId="{EF07DA06-4595-0567-CB8E-2C5A41B89655}"/>
          </ac:picMkLst>
        </pc:picChg>
        <pc:picChg chg="del">
          <ac:chgData name="NIVALDO PRESALINO VIEIRA" userId="50c97730-e000-48b0-a841-2015120cf281" providerId="ADAL" clId="{F7D58977-2FA1-467F-B0CB-0893E0893943}" dt="2026-02-20T18:23:23.233" v="1930" actId="478"/>
          <ac:picMkLst>
            <pc:docMk/>
            <pc:sldMk cId="3957125420" sldId="370"/>
            <ac:picMk id="13" creationId="{A79B298D-9865-AF3E-F240-586F98ACFF17}"/>
          </ac:picMkLst>
        </pc:picChg>
      </pc:sldChg>
      <pc:sldChg chg="addSp delSp modSp add del mod">
        <pc:chgData name="NIVALDO PRESALINO VIEIRA" userId="50c97730-e000-48b0-a841-2015120cf281" providerId="ADAL" clId="{F7D58977-2FA1-467F-B0CB-0893E0893943}" dt="2026-02-20T19:18:02.673" v="2167" actId="47"/>
        <pc:sldMkLst>
          <pc:docMk/>
          <pc:sldMk cId="2314834913" sldId="371"/>
        </pc:sldMkLst>
        <pc:spChg chg="mod">
          <ac:chgData name="NIVALDO PRESALINO VIEIRA" userId="50c97730-e000-48b0-a841-2015120cf281" providerId="ADAL" clId="{F7D58977-2FA1-467F-B0CB-0893E0893943}" dt="2026-02-20T18:31:22.472" v="1976" actId="20577"/>
          <ac:spMkLst>
            <pc:docMk/>
            <pc:sldMk cId="2314834913" sldId="371"/>
            <ac:spMk id="3" creationId="{321C8B31-D055-3002-8196-3585F6C46D65}"/>
          </ac:spMkLst>
        </pc:spChg>
        <pc:spChg chg="add mod">
          <ac:chgData name="NIVALDO PRESALINO VIEIRA" userId="50c97730-e000-48b0-a841-2015120cf281" providerId="ADAL" clId="{F7D58977-2FA1-467F-B0CB-0893E0893943}" dt="2026-02-20T18:33:15.505" v="2064" actId="1076"/>
          <ac:spMkLst>
            <pc:docMk/>
            <pc:sldMk cId="2314834913" sldId="371"/>
            <ac:spMk id="7" creationId="{DE461C60-EE99-0378-4FFA-8E577E931433}"/>
          </ac:spMkLst>
        </pc:spChg>
        <pc:graphicFrameChg chg="add mod">
          <ac:chgData name="NIVALDO PRESALINO VIEIRA" userId="50c97730-e000-48b0-a841-2015120cf281" providerId="ADAL" clId="{F7D58977-2FA1-467F-B0CB-0893E0893943}" dt="2026-02-20T18:32:07.785" v="1978"/>
          <ac:graphicFrameMkLst>
            <pc:docMk/>
            <pc:sldMk cId="2314834913" sldId="371"/>
            <ac:graphicFrameMk id="2" creationId="{9BDD339D-593C-E49E-77AE-8A638D629DB9}"/>
          </ac:graphicFrameMkLst>
        </pc:graphicFrameChg>
        <pc:graphicFrameChg chg="add mod">
          <ac:chgData name="NIVALDO PRESALINO VIEIRA" userId="50c97730-e000-48b0-a841-2015120cf281" providerId="ADAL" clId="{F7D58977-2FA1-467F-B0CB-0893E0893943}" dt="2026-02-20T18:32:30.881" v="1979"/>
          <ac:graphicFrameMkLst>
            <pc:docMk/>
            <pc:sldMk cId="2314834913" sldId="371"/>
            <ac:graphicFrameMk id="5" creationId="{315E2829-357E-037D-CB89-A2FDFAEAC2C9}"/>
          </ac:graphicFrameMkLst>
        </pc:graphicFrameChg>
        <pc:graphicFrameChg chg="add mod">
          <ac:chgData name="NIVALDO PRESALINO VIEIRA" userId="50c97730-e000-48b0-a841-2015120cf281" providerId="ADAL" clId="{F7D58977-2FA1-467F-B0CB-0893E0893943}" dt="2026-02-20T18:58:35.778" v="2076"/>
          <ac:graphicFrameMkLst>
            <pc:docMk/>
            <pc:sldMk cId="2314834913" sldId="371"/>
            <ac:graphicFrameMk id="8" creationId="{DECA9BA4-AFEC-7090-7334-475B5884A5BA}"/>
          </ac:graphicFrameMkLst>
        </pc:graphicFrameChg>
        <pc:picChg chg="del">
          <ac:chgData name="NIVALDO PRESALINO VIEIRA" userId="50c97730-e000-48b0-a841-2015120cf281" providerId="ADAL" clId="{F7D58977-2FA1-467F-B0CB-0893E0893943}" dt="2026-02-20T18:26:42.802" v="1945" actId="478"/>
          <ac:picMkLst>
            <pc:docMk/>
            <pc:sldMk cId="2314834913" sldId="371"/>
            <ac:picMk id="4" creationId="{07FD2FED-8784-8BF1-1A66-5638B39C93F3}"/>
          </ac:picMkLst>
        </pc:picChg>
      </pc:sldChg>
      <pc:sldChg chg="delSp modSp add mod">
        <pc:chgData name="NIVALDO PRESALINO VIEIRA" userId="50c97730-e000-48b0-a841-2015120cf281" providerId="ADAL" clId="{F7D58977-2FA1-467F-B0CB-0893E0893943}" dt="2026-02-20T19:09:40.581" v="2088" actId="14100"/>
        <pc:sldMkLst>
          <pc:docMk/>
          <pc:sldMk cId="2215849005" sldId="372"/>
        </pc:sldMkLst>
        <pc:spChg chg="mod">
          <ac:chgData name="NIVALDO PRESALINO VIEIRA" userId="50c97730-e000-48b0-a841-2015120cf281" providerId="ADAL" clId="{F7D58977-2FA1-467F-B0CB-0893E0893943}" dt="2026-02-20T19:03:09.424" v="2080" actId="1076"/>
          <ac:spMkLst>
            <pc:docMk/>
            <pc:sldMk cId="2215849005" sldId="372"/>
            <ac:spMk id="3" creationId="{20D63960-504D-785E-DE48-207331750E31}"/>
          </ac:spMkLst>
        </pc:spChg>
        <pc:spChg chg="mod">
          <ac:chgData name="NIVALDO PRESALINO VIEIRA" userId="50c97730-e000-48b0-a841-2015120cf281" providerId="ADAL" clId="{F7D58977-2FA1-467F-B0CB-0893E0893943}" dt="2026-02-20T19:03:12.093" v="2081" actId="1076"/>
          <ac:spMkLst>
            <pc:docMk/>
            <pc:sldMk cId="2215849005" sldId="372"/>
            <ac:spMk id="7" creationId="{5F90E5B6-225F-CA78-ECB4-7C98568EC5E0}"/>
          </ac:spMkLst>
        </pc:spChg>
        <pc:graphicFrameChg chg="del">
          <ac:chgData name="NIVALDO PRESALINO VIEIRA" userId="50c97730-e000-48b0-a841-2015120cf281" providerId="ADAL" clId="{F7D58977-2FA1-467F-B0CB-0893E0893943}" dt="2026-02-20T19:00:37.568" v="2078" actId="478"/>
          <ac:graphicFrameMkLst>
            <pc:docMk/>
            <pc:sldMk cId="2215849005" sldId="372"/>
            <ac:graphicFrameMk id="8" creationId="{58FF9B77-DC93-9695-9AD5-E41C676B7F9A}"/>
          </ac:graphicFrameMkLst>
        </pc:graphicFrameChg>
        <pc:picChg chg="mod">
          <ac:chgData name="NIVALDO PRESALINO VIEIRA" userId="50c97730-e000-48b0-a841-2015120cf281" providerId="ADAL" clId="{F7D58977-2FA1-467F-B0CB-0893E0893943}" dt="2026-02-20T19:09:40.581" v="2088" actId="14100"/>
          <ac:picMkLst>
            <pc:docMk/>
            <pc:sldMk cId="2215849005" sldId="372"/>
            <ac:picMk id="2" creationId="{57B73CBE-6FD8-9725-0E4A-16AB13CF72FC}"/>
          </ac:picMkLst>
        </pc:picChg>
      </pc:sldChg>
      <pc:sldChg chg="addSp delSp modSp add del mod">
        <pc:chgData name="NIVALDO PRESALINO VIEIRA" userId="50c97730-e000-48b0-a841-2015120cf281" providerId="ADAL" clId="{F7D58977-2FA1-467F-B0CB-0893E0893943}" dt="2026-02-20T19:20:19.582" v="2180" actId="47"/>
        <pc:sldMkLst>
          <pc:docMk/>
          <pc:sldMk cId="3810840736" sldId="373"/>
        </pc:sldMkLst>
        <pc:spChg chg="del">
          <ac:chgData name="NIVALDO PRESALINO VIEIRA" userId="50c97730-e000-48b0-a841-2015120cf281" providerId="ADAL" clId="{F7D58977-2FA1-467F-B0CB-0893E0893943}" dt="2026-02-20T19:11:23.523" v="2116" actId="478"/>
          <ac:spMkLst>
            <pc:docMk/>
            <pc:sldMk cId="3810840736" sldId="373"/>
            <ac:spMk id="2" creationId="{5C1A3FA3-807E-5F4C-0782-406BF3ECBEFD}"/>
          </ac:spMkLst>
        </pc:spChg>
        <pc:spChg chg="mod">
          <ac:chgData name="NIVALDO PRESALINO VIEIRA" userId="50c97730-e000-48b0-a841-2015120cf281" providerId="ADAL" clId="{F7D58977-2FA1-467F-B0CB-0893E0893943}" dt="2026-02-20T19:11:19.355" v="2115" actId="20577"/>
          <ac:spMkLst>
            <pc:docMk/>
            <pc:sldMk cId="3810840736" sldId="373"/>
            <ac:spMk id="3" creationId="{47611028-2197-7E3B-0C57-73757552EEF1}"/>
          </ac:spMkLst>
        </pc:spChg>
        <pc:spChg chg="del">
          <ac:chgData name="NIVALDO PRESALINO VIEIRA" userId="50c97730-e000-48b0-a841-2015120cf281" providerId="ADAL" clId="{F7D58977-2FA1-467F-B0CB-0893E0893943}" dt="2026-02-20T19:11:31.363" v="2121" actId="478"/>
          <ac:spMkLst>
            <pc:docMk/>
            <pc:sldMk cId="3810840736" sldId="373"/>
            <ac:spMk id="4" creationId="{C241177B-5176-CE1E-1D99-99BCF280D705}"/>
          </ac:spMkLst>
        </pc:spChg>
        <pc:spChg chg="add mod">
          <ac:chgData name="NIVALDO PRESALINO VIEIRA" userId="50c97730-e000-48b0-a841-2015120cf281" providerId="ADAL" clId="{F7D58977-2FA1-467F-B0CB-0893E0893943}" dt="2026-02-20T19:13:31.742" v="2145" actId="20577"/>
          <ac:spMkLst>
            <pc:docMk/>
            <pc:sldMk cId="3810840736" sldId="373"/>
            <ac:spMk id="5" creationId="{B46C87E2-771A-DA47-FEFA-3CD30A214A23}"/>
          </ac:spMkLst>
        </pc:spChg>
        <pc:spChg chg="add mod">
          <ac:chgData name="NIVALDO PRESALINO VIEIRA" userId="50c97730-e000-48b0-a841-2015120cf281" providerId="ADAL" clId="{F7D58977-2FA1-467F-B0CB-0893E0893943}" dt="2026-02-20T19:13:23.278" v="2142" actId="14100"/>
          <ac:spMkLst>
            <pc:docMk/>
            <pc:sldMk cId="3810840736" sldId="373"/>
            <ac:spMk id="6" creationId="{3D717607-BA98-1453-CF42-E782448DADB6}"/>
          </ac:spMkLst>
        </pc:spChg>
        <pc:spChg chg="del">
          <ac:chgData name="NIVALDO PRESALINO VIEIRA" userId="50c97730-e000-48b0-a841-2015120cf281" providerId="ADAL" clId="{F7D58977-2FA1-467F-B0CB-0893E0893943}" dt="2026-02-20T19:11:34.164" v="2124" actId="478"/>
          <ac:spMkLst>
            <pc:docMk/>
            <pc:sldMk cId="3810840736" sldId="373"/>
            <ac:spMk id="12" creationId="{05CDAD34-456A-6C96-F3AA-A1E5EE89B98D}"/>
          </ac:spMkLst>
        </pc:spChg>
        <pc:spChg chg="del">
          <ac:chgData name="NIVALDO PRESALINO VIEIRA" userId="50c97730-e000-48b0-a841-2015120cf281" providerId="ADAL" clId="{F7D58977-2FA1-467F-B0CB-0893E0893943}" dt="2026-02-20T19:11:33.209" v="2123" actId="478"/>
          <ac:spMkLst>
            <pc:docMk/>
            <pc:sldMk cId="3810840736" sldId="373"/>
            <ac:spMk id="15" creationId="{300F4E85-6A6F-C457-A812-A78E5DEE298F}"/>
          </ac:spMkLst>
        </pc:spChg>
        <pc:spChg chg="del">
          <ac:chgData name="NIVALDO PRESALINO VIEIRA" userId="50c97730-e000-48b0-a841-2015120cf281" providerId="ADAL" clId="{F7D58977-2FA1-467F-B0CB-0893E0893943}" dt="2026-02-20T19:11:32.233" v="2122" actId="478"/>
          <ac:spMkLst>
            <pc:docMk/>
            <pc:sldMk cId="3810840736" sldId="373"/>
            <ac:spMk id="16" creationId="{F1881A36-F80B-ADC3-6460-2974579690EA}"/>
          </ac:spMkLst>
        </pc:spChg>
        <pc:spChg chg="del mod">
          <ac:chgData name="NIVALDO PRESALINO VIEIRA" userId="50c97730-e000-48b0-a841-2015120cf281" providerId="ADAL" clId="{F7D58977-2FA1-467F-B0CB-0893E0893943}" dt="2026-02-20T19:11:25.939" v="2118" actId="478"/>
          <ac:spMkLst>
            <pc:docMk/>
            <pc:sldMk cId="3810840736" sldId="373"/>
            <ac:spMk id="17" creationId="{A086647F-F870-C8A2-6ACC-981FAD55E758}"/>
          </ac:spMkLst>
        </pc:spChg>
        <pc:spChg chg="del">
          <ac:chgData name="NIVALDO PRESALINO VIEIRA" userId="50c97730-e000-48b0-a841-2015120cf281" providerId="ADAL" clId="{F7D58977-2FA1-467F-B0CB-0893E0893943}" dt="2026-02-20T19:11:27.825" v="2119" actId="478"/>
          <ac:spMkLst>
            <pc:docMk/>
            <pc:sldMk cId="3810840736" sldId="373"/>
            <ac:spMk id="18" creationId="{AD2E1EAE-15A0-3D96-9D79-58B0D8A646B1}"/>
          </ac:spMkLst>
        </pc:spChg>
        <pc:spChg chg="del">
          <ac:chgData name="NIVALDO PRESALINO VIEIRA" userId="50c97730-e000-48b0-a841-2015120cf281" providerId="ADAL" clId="{F7D58977-2FA1-467F-B0CB-0893E0893943}" dt="2026-02-20T19:11:29.517" v="2120" actId="478"/>
          <ac:spMkLst>
            <pc:docMk/>
            <pc:sldMk cId="3810840736" sldId="373"/>
            <ac:spMk id="19" creationId="{092B9BA3-3E99-2AB0-F16C-9CB98BCFD7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1" name="Google Shape;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239F5EF4-DA3A-BA99-90A8-95DD50B0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66CEC0F9-98C1-A69E-D3A9-FB669D329D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F2584C6B-D805-2936-9B0C-F23CCAC8B6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880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4ADBAD19-C87E-6C45-048F-9A04714BB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7D86F8CD-63DE-FB29-F4A6-88BBC53906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F00E509F-BC15-20E0-1608-2B82E2CE33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453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34311F8A-232B-2A98-C712-51AA645A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27F3026B-8EB0-A058-630B-4E221E0D6F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B25B7D36-433D-7E5D-7B4B-3A571A0C8F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011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A4D1D0F6-3438-F776-684C-D69169E2F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64B6A750-8DC8-1994-0DA9-14310517BB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D0710B27-7261-8E36-2277-0FEB313326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92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977F8F5F-8033-A651-1013-0337F91DB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8288CEDB-A6D2-2EC7-8915-531B8DA6F3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C04EE8CC-4222-A3CF-F443-5E1271DA0C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43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9D8BE651-D5F5-5859-BD32-498C1CDD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0246161C-2AFD-CFB9-CD20-4C75CBE3CC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48F19B6D-348B-DF4F-567E-8E16D5F03A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589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87835261-2B5C-61FA-F3CB-8CF73F64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E72E7E6F-C6C7-01BE-DA5F-A818948CA4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37EA7AB3-9E4C-BB1D-B917-690C5ABC2A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88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9D627CB2-0B95-3CE4-03D0-C301B3BE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A925F54C-AA6E-75F8-2AD1-61BBD6631C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9A970360-58C3-762E-FD82-F7D1EEF93E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4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ff4c89ce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7" name="Google Shape;77;g1ff4c89ce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E5D008F6-F6DE-748B-5C03-E5F3F346E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E27D8C96-4AC5-A0DF-C1B1-05EA77FA7A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692CE6E2-21D2-58F1-3E72-14186F6853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048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A3930FA8-B702-CFC5-450E-9FFEEC5E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5E955B36-4D11-1DA4-B78D-D1EABC8237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2D0D885C-394D-A950-A04F-34A1632782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4850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E30AD5A4-86D5-A86A-CC1F-A4C35BDB0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814DFCBA-FCDC-A711-8A54-1CC8F85422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8408F3F0-D4FA-22EF-22C6-F1896B2F60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831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22960EA8-9A94-170D-0018-DAEE2E6B5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F0E1C322-D67A-E531-14BB-F45B992B73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C0D39AAD-17EE-3018-4927-DBE2B06DC2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282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24284065-84E6-B63B-0079-8A9F96390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18173576-FC8C-088F-F850-2436FD270F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E9663CC7-74B6-6139-484E-CD21C45DCD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025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45A9F9FD-C887-126C-468D-9AEAC3CE0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6050487D-8B11-8432-6840-859E6C509F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DACF37DC-14DC-9718-1082-8A6830CF82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616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B959D311-E507-5CE1-4D25-9D0A11F86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708CE5A8-08CC-E287-0614-A07DB166DB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4D0AFAC9-F464-7603-66CA-0921C27DF0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207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>
          <a:extLst>
            <a:ext uri="{FF2B5EF4-FFF2-40B4-BE49-F238E27FC236}">
              <a16:creationId xmlns:a16="http://schemas.microsoft.com/office/drawing/2014/main" id="{898EEBB7-454A-00D1-794E-F45994E7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ff4c89ce6e_0_147:notes">
            <a:extLst>
              <a:ext uri="{FF2B5EF4-FFF2-40B4-BE49-F238E27FC236}">
                <a16:creationId xmlns:a16="http://schemas.microsoft.com/office/drawing/2014/main" id="{24B6B25F-5964-E0A0-1CF0-C3F4E53638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692" name="Google Shape;692;g1ff4c89ce6e_0_147:notes">
            <a:extLst>
              <a:ext uri="{FF2B5EF4-FFF2-40B4-BE49-F238E27FC236}">
                <a16:creationId xmlns:a16="http://schemas.microsoft.com/office/drawing/2014/main" id="{9314DE6A-512C-CFE1-ED38-B774B94D55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626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ff4c89ce6e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960" name="Google Shape;960;g1ff4c89ce6e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AF7DA36B-0891-FB08-1CFF-987A7036F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ff4c89ce6e_0_0:notes">
            <a:extLst>
              <a:ext uri="{FF2B5EF4-FFF2-40B4-BE49-F238E27FC236}">
                <a16:creationId xmlns:a16="http://schemas.microsoft.com/office/drawing/2014/main" id="{9D150425-260A-13A3-0893-ED2DF6AADF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7" name="Google Shape;77;g1ff4c89ce6e_0_0:notes">
            <a:extLst>
              <a:ext uri="{FF2B5EF4-FFF2-40B4-BE49-F238E27FC236}">
                <a16:creationId xmlns:a16="http://schemas.microsoft.com/office/drawing/2014/main" id="{02573AA5-0AB6-AE43-4055-21BC68FFAA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194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456C87ED-64D8-2854-CEDE-179863FA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ff4c89ce6e_0_0:notes">
            <a:extLst>
              <a:ext uri="{FF2B5EF4-FFF2-40B4-BE49-F238E27FC236}">
                <a16:creationId xmlns:a16="http://schemas.microsoft.com/office/drawing/2014/main" id="{C060635D-7968-D3CD-0738-298AE1142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7" name="Google Shape;77;g1ff4c89ce6e_0_0:notes">
            <a:extLst>
              <a:ext uri="{FF2B5EF4-FFF2-40B4-BE49-F238E27FC236}">
                <a16:creationId xmlns:a16="http://schemas.microsoft.com/office/drawing/2014/main" id="{152361AC-5235-30AC-E386-79A22C8773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006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25CF228A-24DF-6F30-CCD5-C09CC65DD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ff4c89ce6e_0_0:notes">
            <a:extLst>
              <a:ext uri="{FF2B5EF4-FFF2-40B4-BE49-F238E27FC236}">
                <a16:creationId xmlns:a16="http://schemas.microsoft.com/office/drawing/2014/main" id="{B290DD12-B1F4-504A-FA09-598549C7D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7" name="Google Shape;77;g1ff4c89ce6e_0_0:notes">
            <a:extLst>
              <a:ext uri="{FF2B5EF4-FFF2-40B4-BE49-F238E27FC236}">
                <a16:creationId xmlns:a16="http://schemas.microsoft.com/office/drawing/2014/main" id="{B5654CB0-668F-3608-6E01-8B7344526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38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f4c89ce6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128" name="Google Shape;128;g1ff4c89ce6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FCA39D98-0AB6-E7BD-2D61-BEC79BA6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f4c89ce6e_0_9:notes">
            <a:extLst>
              <a:ext uri="{FF2B5EF4-FFF2-40B4-BE49-F238E27FC236}">
                <a16:creationId xmlns:a16="http://schemas.microsoft.com/office/drawing/2014/main" id="{28BA289E-1AF4-71CD-AC40-CC66D705CC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128" name="Google Shape;128;g1ff4c89ce6e_0_9:notes">
            <a:extLst>
              <a:ext uri="{FF2B5EF4-FFF2-40B4-BE49-F238E27FC236}">
                <a16:creationId xmlns:a16="http://schemas.microsoft.com/office/drawing/2014/main" id="{3254E5D9-3072-1D45-8B55-68E3499BCB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042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318D2D60-65A8-1CA1-7B3D-F0BD63BC0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f4c89ce6e_0_9:notes">
            <a:extLst>
              <a:ext uri="{FF2B5EF4-FFF2-40B4-BE49-F238E27FC236}">
                <a16:creationId xmlns:a16="http://schemas.microsoft.com/office/drawing/2014/main" id="{8B941D5B-96AF-F74D-2232-7B05C79C56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128" name="Google Shape;128;g1ff4c89ce6e_0_9:notes">
            <a:extLst>
              <a:ext uri="{FF2B5EF4-FFF2-40B4-BE49-F238E27FC236}">
                <a16:creationId xmlns:a16="http://schemas.microsoft.com/office/drawing/2014/main" id="{77297364-0979-2FAD-0503-CC51652DC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619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6E325FE5-BA46-4EF5-133B-726B94CC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ff4c89ce6e_0_153:notes">
            <a:extLst>
              <a:ext uri="{FF2B5EF4-FFF2-40B4-BE49-F238E27FC236}">
                <a16:creationId xmlns:a16="http://schemas.microsoft.com/office/drawing/2014/main" id="{3EC49D55-A3F7-FCF3-A327-3BE3A04079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8" name="Google Shape;708;g1ff4c89ce6e_0_153:notes">
            <a:extLst>
              <a:ext uri="{FF2B5EF4-FFF2-40B4-BE49-F238E27FC236}">
                <a16:creationId xmlns:a16="http://schemas.microsoft.com/office/drawing/2014/main" id="{7138D86C-9E79-C4B5-C945-88D8C74C46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75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7350207" y="178538"/>
            <a:ext cx="1639301" cy="139860"/>
            <a:chOff x="9410338" y="272815"/>
            <a:chExt cx="2535655" cy="216300"/>
          </a:xfrm>
        </p:grpSpPr>
        <p:sp>
          <p:nvSpPr>
            <p:cNvPr id="10" name="Google Shape;10;p1"/>
            <p:cNvSpPr txBox="1"/>
            <p:nvPr/>
          </p:nvSpPr>
          <p:spPr>
            <a:xfrm>
              <a:off x="9410338" y="272815"/>
              <a:ext cx="1075200" cy="21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5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 b="1">
                  <a:solidFill>
                    <a:srgbClr val="006F5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brde</a:t>
              </a:r>
              <a:r>
                <a:rPr lang="pt-BR" sz="800">
                  <a:solidFill>
                    <a:srgbClr val="006F5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.com.br</a:t>
              </a:r>
              <a:endParaRPr sz="800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" name="Google Shape;11;p1"/>
            <p:cNvSpPr txBox="1"/>
            <p:nvPr/>
          </p:nvSpPr>
          <p:spPr>
            <a:xfrm>
              <a:off x="10991093" y="272815"/>
              <a:ext cx="954900" cy="21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5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 b="1" dirty="0">
                  <a:solidFill>
                    <a:srgbClr val="006F5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brde</a:t>
              </a:r>
              <a:r>
                <a:rPr lang="pt-BR" sz="800" dirty="0">
                  <a:solidFill>
                    <a:srgbClr val="006F5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oﬁcial</a:t>
              </a:r>
              <a:endParaRPr sz="800" dirty="0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2" name="Google Shape;12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604420" y="319331"/>
              <a:ext cx="149550" cy="14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797641" y="319314"/>
              <a:ext cx="149775" cy="149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jp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/>
        </p:nvSpPr>
        <p:spPr>
          <a:xfrm>
            <a:off x="6036325" y="1319375"/>
            <a:ext cx="3000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papel do BRDE na expansão da oferta de energia</a:t>
            </a:r>
            <a:endParaRPr sz="2400" dirty="0">
              <a:solidFill>
                <a:srgbClr val="7DCB2D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300" y="3843975"/>
            <a:ext cx="2251525" cy="94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DEAC3D2B-9EBA-6DBA-1381-8919C3B6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C6FE9D-9481-0558-F815-AB991E9F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807"/>
          <a:stretch>
            <a:fillRect/>
          </a:stretch>
        </p:blipFill>
        <p:spPr>
          <a:xfrm>
            <a:off x="0" y="671053"/>
            <a:ext cx="7638899" cy="33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4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1897B6E5-8240-7551-27B3-A8DE50F3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D918E2D-215A-DB55-65B4-98656BDA9A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395"/>
          <a:stretch>
            <a:fillRect/>
          </a:stretch>
        </p:blipFill>
        <p:spPr>
          <a:xfrm>
            <a:off x="0" y="631178"/>
            <a:ext cx="8200720" cy="36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59FC3C7E-337C-2648-12B2-E82466D2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7987B3-C3A3-7BCB-370C-89549383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01" b="13176"/>
          <a:stretch>
            <a:fillRect/>
          </a:stretch>
        </p:blipFill>
        <p:spPr>
          <a:xfrm>
            <a:off x="0" y="594807"/>
            <a:ext cx="8291593" cy="36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6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498D9813-2C33-29AF-7FF2-CC0A3AC44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0">
            <a:extLst>
              <a:ext uri="{FF2B5EF4-FFF2-40B4-BE49-F238E27FC236}">
                <a16:creationId xmlns:a16="http://schemas.microsoft.com/office/drawing/2014/main" id="{AA50B947-32EC-4A2D-603F-09422DD51D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5403"/>
            <a:ext cx="2858460" cy="1229844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0">
            <a:extLst>
              <a:ext uri="{FF2B5EF4-FFF2-40B4-BE49-F238E27FC236}">
                <a16:creationId xmlns:a16="http://schemas.microsoft.com/office/drawing/2014/main" id="{0E4E0A2B-A181-A249-6267-75473D8AAD80}"/>
              </a:ext>
            </a:extLst>
          </p:cNvPr>
          <p:cNvSpPr txBox="1"/>
          <p:nvPr/>
        </p:nvSpPr>
        <p:spPr>
          <a:xfrm>
            <a:off x="3349556" y="647119"/>
            <a:ext cx="4376350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Desempenho Operacional 2021-2025</a:t>
            </a:r>
            <a:endParaRPr lang="pt-BR" sz="1500" b="1" dirty="0">
              <a:solidFill>
                <a:srgbClr val="F78F2F"/>
              </a:solidFill>
              <a:latin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m 5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B75CA09A-C1AB-D21E-2C1D-F3FD932A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26" y="1375248"/>
            <a:ext cx="7113723" cy="37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0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C4E99081-D42F-963D-D4F2-740E2993F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0">
            <a:extLst>
              <a:ext uri="{FF2B5EF4-FFF2-40B4-BE49-F238E27FC236}">
                <a16:creationId xmlns:a16="http://schemas.microsoft.com/office/drawing/2014/main" id="{6642CD8A-6968-6C5A-C577-F59CE49D2F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5403"/>
            <a:ext cx="2858460" cy="1229844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0">
            <a:extLst>
              <a:ext uri="{FF2B5EF4-FFF2-40B4-BE49-F238E27FC236}">
                <a16:creationId xmlns:a16="http://schemas.microsoft.com/office/drawing/2014/main" id="{2EB4FA18-6F24-E5C3-1675-64DCB236686A}"/>
              </a:ext>
            </a:extLst>
          </p:cNvPr>
          <p:cNvSpPr txBox="1"/>
          <p:nvPr/>
        </p:nvSpPr>
        <p:spPr>
          <a:xfrm>
            <a:off x="3349556" y="647119"/>
            <a:ext cx="4376350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Desempenho Operacional 2021-2025</a:t>
            </a:r>
            <a:endParaRPr lang="pt-BR" sz="1500" b="1" dirty="0">
              <a:solidFill>
                <a:srgbClr val="F78F2F"/>
              </a:solidFill>
              <a:latin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5DDABCE-1DCC-A5BE-F438-5996FC47D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6" t="2239"/>
          <a:stretch>
            <a:fillRect/>
          </a:stretch>
        </p:blipFill>
        <p:spPr>
          <a:xfrm>
            <a:off x="278968" y="1375247"/>
            <a:ext cx="6625525" cy="37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7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01938422-62CC-4738-8209-77D8AED83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0">
            <a:extLst>
              <a:ext uri="{FF2B5EF4-FFF2-40B4-BE49-F238E27FC236}">
                <a16:creationId xmlns:a16="http://schemas.microsoft.com/office/drawing/2014/main" id="{75993E04-7F45-2541-410A-3471EA557B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5403"/>
            <a:ext cx="2858460" cy="1229844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0">
            <a:extLst>
              <a:ext uri="{FF2B5EF4-FFF2-40B4-BE49-F238E27FC236}">
                <a16:creationId xmlns:a16="http://schemas.microsoft.com/office/drawing/2014/main" id="{D47FFEEA-35EF-1BC8-7C9C-9FA05281F29C}"/>
              </a:ext>
            </a:extLst>
          </p:cNvPr>
          <p:cNvSpPr txBox="1"/>
          <p:nvPr/>
        </p:nvSpPr>
        <p:spPr>
          <a:xfrm>
            <a:off x="3349556" y="647119"/>
            <a:ext cx="4376350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Desempenho Operacional 2021-2025</a:t>
            </a:r>
            <a:endParaRPr lang="pt-BR" sz="1500" b="1" dirty="0">
              <a:solidFill>
                <a:srgbClr val="F78F2F"/>
              </a:solidFill>
              <a:latin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m 5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0D49CAD4-77D7-F203-1C6D-643756781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" y="1650179"/>
            <a:ext cx="9076878" cy="252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1AAF84A0-1989-D09B-EBD3-42868C600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0">
            <a:extLst>
              <a:ext uri="{FF2B5EF4-FFF2-40B4-BE49-F238E27FC236}">
                <a16:creationId xmlns:a16="http://schemas.microsoft.com/office/drawing/2014/main" id="{83558B17-6E48-6052-BAB0-6BC60834B6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5403"/>
            <a:ext cx="2858460" cy="1229844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0">
            <a:extLst>
              <a:ext uri="{FF2B5EF4-FFF2-40B4-BE49-F238E27FC236}">
                <a16:creationId xmlns:a16="http://schemas.microsoft.com/office/drawing/2014/main" id="{BF7C73B4-3EE6-83D6-1526-01B47F1B19B9}"/>
              </a:ext>
            </a:extLst>
          </p:cNvPr>
          <p:cNvSpPr txBox="1"/>
          <p:nvPr/>
        </p:nvSpPr>
        <p:spPr>
          <a:xfrm>
            <a:off x="3349556" y="647119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Carteira de Crédito – Dez/2025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 descr="Interface gráfica do usuário, Texto, Aplicativo, Tabela&#10;&#10;O conteúdo gerado por IA pode estar incorreto.">
            <a:extLst>
              <a:ext uri="{FF2B5EF4-FFF2-40B4-BE49-F238E27FC236}">
                <a16:creationId xmlns:a16="http://schemas.microsoft.com/office/drawing/2014/main" id="{EC067DA7-0DAC-63A3-F9E4-DC55DFCE00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2" t="1507" r="2090" b="61732"/>
          <a:stretch>
            <a:fillRect/>
          </a:stretch>
        </p:blipFill>
        <p:spPr>
          <a:xfrm>
            <a:off x="0" y="1457541"/>
            <a:ext cx="7744284" cy="29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241" y="168650"/>
            <a:ext cx="2858460" cy="1229844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0"/>
          <p:cNvSpPr txBox="1"/>
          <p:nvPr/>
        </p:nvSpPr>
        <p:spPr>
          <a:xfrm>
            <a:off x="360000" y="1223075"/>
            <a:ext cx="37569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Itens Financiáveis</a:t>
            </a:r>
            <a:endParaRPr sz="1600" b="1" dirty="0">
              <a:solidFill>
                <a:srgbClr val="F78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Implantação, modernização ou repotencialização de unidades geradoras de energia hidráulica, solar, eólica e demais energias renováveis, assim como a aquisição de turbinas, geradores fotovoltaicos, aerogeradores e outros equipamentos para geração de energia e capital de giro associado.</a:t>
            </a: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51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51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Projetos que visem a eficiência energética das empresas com redução e otimização do consumo de energia.</a:t>
            </a: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12" name="Google Shape;71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50" y="1795375"/>
            <a:ext cx="178750" cy="17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50" y="3933100"/>
            <a:ext cx="178750" cy="1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70"/>
          <p:cNvPicPr preferRelativeResize="0"/>
          <p:nvPr/>
        </p:nvPicPr>
        <p:blipFill rotWithShape="1">
          <a:blip r:embed="rId5">
            <a:alphaModFix/>
          </a:blip>
          <a:srcRect l="43178"/>
          <a:stretch/>
        </p:blipFill>
        <p:spPr>
          <a:xfrm>
            <a:off x="4213700" y="372000"/>
            <a:ext cx="4664750" cy="461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8"/>
          <p:cNvSpPr txBox="1"/>
          <p:nvPr/>
        </p:nvSpPr>
        <p:spPr>
          <a:xfrm>
            <a:off x="352316" y="1925434"/>
            <a:ext cx="3710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latin typeface="Montserrat"/>
                <a:ea typeface="Montserrat"/>
                <a:cs typeface="Montserrat"/>
                <a:sym typeface="Montserrat"/>
              </a:rPr>
              <a:t>Linhas de crédito para o Setor de Energia Sustentável!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714;p70">
            <a:extLst>
              <a:ext uri="{FF2B5EF4-FFF2-40B4-BE49-F238E27FC236}">
                <a16:creationId xmlns:a16="http://schemas.microsoft.com/office/drawing/2014/main" id="{92179F9F-6D07-3A42-6B10-37C50A44EE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178"/>
          <a:stretch/>
        </p:blipFill>
        <p:spPr>
          <a:xfrm>
            <a:off x="4213700" y="372000"/>
            <a:ext cx="4664750" cy="461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C7DE74A7-F698-1560-CFA4-8EE104F19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D194E440-59BD-92F6-6F93-A7E3C2E34D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Espaço Reservado para Conteúdo 2">
            <a:extLst>
              <a:ext uri="{FF2B5EF4-FFF2-40B4-BE49-F238E27FC236}">
                <a16:creationId xmlns:a16="http://schemas.microsoft.com/office/drawing/2014/main" id="{9153ADF7-5818-D0EB-DBC9-ACC8F2D7A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059427"/>
              </p:ext>
            </p:extLst>
          </p:nvPr>
        </p:nvGraphicFramePr>
        <p:xfrm>
          <a:off x="0" y="1031677"/>
          <a:ext cx="9144000" cy="3209247"/>
        </p:xfrm>
        <a:graphic>
          <a:graphicData uri="http://schemas.openxmlformats.org/drawingml/2006/table">
            <a:tbl>
              <a:tblPr firstRow="1" bandRow="1"/>
              <a:tblGrid>
                <a:gridCol w="162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6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51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Linha de Crédito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Finalidade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Prazo máximo¹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Participação máxima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Limite de financiamento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Juros Médios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1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BRDE EMPRESAS*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Projeto de investimento (Regras BNDES)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240 meses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100% (conforme o porte da empresa)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R$ 150,0 milhões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LCD + 4,0% a.a.</a:t>
                      </a:r>
                    </a:p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IPCA + 11,50% a.a. ou SELIC + 4,5% a.a.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BRDE FINAME*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Equipamento credenciado BNDES (isolado)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120 meses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pt-BR" sz="1200" dirty="0">
                        <a:latin typeface="Calibri" panose="020F0502020204030204" pitchFamily="34" charset="0"/>
                      </a:endParaRPr>
                    </a:p>
                  </a:txBody>
                  <a:tcPr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Valor dos equipamentos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pt-BR" sz="1200" dirty="0">
                        <a:latin typeface="Calibri" panose="020F0502020204030204" pitchFamily="34" charset="0"/>
                      </a:endParaRPr>
                    </a:p>
                  </a:txBody>
                  <a:tcPr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318">
                <a:tc>
                  <a:txBody>
                    <a:bodyPr/>
                    <a:lstStyle/>
                    <a:p>
                      <a:pPr algn="l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BRDE PROMOVE SUL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Projeto de investimento (Regras BRDE)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240 meses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100%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R$ 10,0 milhões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SELIC + 4,30% a.a. 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45118"/>
                  </a:ext>
                </a:extLst>
              </a:tr>
              <a:tr h="679821">
                <a:tc>
                  <a:txBody>
                    <a:bodyPr/>
                    <a:lstStyle/>
                    <a:p>
                      <a:pPr algn="l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BRDE AFD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Projeto de investimento (permite equipamento importado)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01/2037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100%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EUR 20,0 milhões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Euro + 6,75% a.a.</a:t>
                      </a:r>
                    </a:p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+ Euribor 6 meses</a:t>
                      </a:r>
                    </a:p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(2,137% a.a.)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05311"/>
                  </a:ext>
                </a:extLst>
              </a:tr>
              <a:tr h="679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BRDE NDB</a:t>
                      </a:r>
                    </a:p>
                    <a:p>
                      <a:pPr algn="l"/>
                      <a:r>
                        <a:rPr lang="pt-BR" sz="800" b="1" kern="1200" dirty="0">
                          <a:solidFill>
                            <a:srgbClr val="FF0000"/>
                          </a:solidFill>
                          <a:latin typeface="Montserrat"/>
                          <a:ea typeface="+mn-ea"/>
                          <a:cs typeface="+mn-cs"/>
                        </a:rPr>
                        <a:t>(captação em andamento)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Projeto de investimento (permite equipamento importado)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300 meses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100%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Euro + 4,5% a.a.</a:t>
                      </a:r>
                    </a:p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+ Euribor 6 meses</a:t>
                      </a:r>
                    </a:p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(2,137% a.a.)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68871"/>
                  </a:ext>
                </a:extLst>
              </a:tr>
            </a:tbl>
          </a:graphicData>
        </a:graphic>
      </p:graphicFrame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D7DD274E-5532-76F5-4396-DFB84023D002}"/>
              </a:ext>
            </a:extLst>
          </p:cNvPr>
          <p:cNvSpPr txBox="1"/>
          <p:nvPr/>
        </p:nvSpPr>
        <p:spPr>
          <a:xfrm>
            <a:off x="2632224" y="431930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Linhas de Crédito – Setor Elétrico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53F44A-A131-6A20-973B-7E3B3107C879}"/>
              </a:ext>
            </a:extLst>
          </p:cNvPr>
          <p:cNvSpPr txBox="1"/>
          <p:nvPr/>
        </p:nvSpPr>
        <p:spPr>
          <a:xfrm>
            <a:off x="114300" y="4485606"/>
            <a:ext cx="238366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000" kern="1200" dirty="0">
                <a:latin typeface="Montserrat"/>
                <a:ea typeface="+mn-ea"/>
                <a:cs typeface="+mn-cs"/>
              </a:rPr>
              <a:t>* Sujeito a dotação do Sistema Bndes</a:t>
            </a:r>
          </a:p>
        </p:txBody>
      </p:sp>
    </p:spTree>
    <p:extLst>
      <p:ext uri="{BB962C8B-B14F-4D97-AF65-F5344CB8AC3E}">
        <p14:creationId xmlns:p14="http://schemas.microsoft.com/office/powerpoint/2010/main" val="136578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360000" y="2380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rgbClr val="006F5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BRDE</a:t>
            </a:r>
            <a:endParaRPr sz="2900">
              <a:solidFill>
                <a:srgbClr val="006F55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60000" y="830475"/>
            <a:ext cx="3546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Instituição pública de fomento constituída em 1961 como </a:t>
            </a:r>
            <a:r>
              <a:rPr lang="pt-BR" sz="1700" b="1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</a:rPr>
              <a:t>banco de desenvolvimento.</a:t>
            </a:r>
            <a:endParaRPr sz="2100" b="1">
              <a:solidFill>
                <a:srgbClr val="0097A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1" name="Google Shape;81;p15"/>
          <p:cNvGrpSpPr/>
          <p:nvPr/>
        </p:nvGrpSpPr>
        <p:grpSpPr>
          <a:xfrm>
            <a:off x="4651427" y="754816"/>
            <a:ext cx="4310656" cy="892778"/>
            <a:chOff x="1722939" y="2097950"/>
            <a:chExt cx="3284810" cy="673490"/>
          </a:xfrm>
        </p:grpSpPr>
        <p:pic>
          <p:nvPicPr>
            <p:cNvPr id="82" name="Google Shape;82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22939" y="2097950"/>
              <a:ext cx="962136" cy="672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04100" y="2097950"/>
              <a:ext cx="925900" cy="672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45625" y="2097950"/>
              <a:ext cx="962124" cy="6734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Google Shape;97;p16">
            <a:extLst>
              <a:ext uri="{FF2B5EF4-FFF2-40B4-BE49-F238E27FC236}">
                <a16:creationId xmlns:a16="http://schemas.microsoft.com/office/drawing/2014/main" id="{DB40A385-AF4D-88DD-214F-B82598FEAD9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377" y="1771483"/>
            <a:ext cx="3658168" cy="33720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2;p16">
            <a:extLst>
              <a:ext uri="{FF2B5EF4-FFF2-40B4-BE49-F238E27FC236}">
                <a16:creationId xmlns:a16="http://schemas.microsoft.com/office/drawing/2014/main" id="{6F788916-807C-FA11-CFED-26ECB0A57F5C}"/>
              </a:ext>
            </a:extLst>
          </p:cNvPr>
          <p:cNvSpPr txBox="1"/>
          <p:nvPr/>
        </p:nvSpPr>
        <p:spPr>
          <a:xfrm>
            <a:off x="5426294" y="1916416"/>
            <a:ext cx="247182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rPr>
              <a:t>Colaboradores</a:t>
            </a:r>
            <a:r>
              <a:rPr lang="pt-BR" sz="2500" b="1" dirty="0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500" b="1" dirty="0">
              <a:solidFill>
                <a:srgbClr val="006F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rgbClr val="0097A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550</a:t>
            </a:r>
            <a:endParaRPr sz="2500" dirty="0">
              <a:solidFill>
                <a:srgbClr val="0097A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Google Shape;93;p16">
            <a:extLst>
              <a:ext uri="{FF2B5EF4-FFF2-40B4-BE49-F238E27FC236}">
                <a16:creationId xmlns:a16="http://schemas.microsoft.com/office/drawing/2014/main" id="{3ED3DD02-F7E0-612A-FBA7-5C7EB8254282}"/>
              </a:ext>
            </a:extLst>
          </p:cNvPr>
          <p:cNvSpPr txBox="1"/>
          <p:nvPr/>
        </p:nvSpPr>
        <p:spPr>
          <a:xfrm>
            <a:off x="5444235" y="3088174"/>
            <a:ext cx="272951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rPr>
              <a:t>Clientes ativos:</a:t>
            </a:r>
            <a:endParaRPr sz="1800" b="1" dirty="0">
              <a:solidFill>
                <a:srgbClr val="006F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97A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+ 50 mil</a:t>
            </a:r>
            <a:endParaRPr sz="1800" dirty="0">
              <a:solidFill>
                <a:srgbClr val="0097A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Google Shape;94;p16">
            <a:extLst>
              <a:ext uri="{FF2B5EF4-FFF2-40B4-BE49-F238E27FC236}">
                <a16:creationId xmlns:a16="http://schemas.microsoft.com/office/drawing/2014/main" id="{FA937963-6514-5D5B-10F3-603808841970}"/>
              </a:ext>
            </a:extLst>
          </p:cNvPr>
          <p:cNvSpPr txBox="1"/>
          <p:nvPr/>
        </p:nvSpPr>
        <p:spPr>
          <a:xfrm>
            <a:off x="5389691" y="4044488"/>
            <a:ext cx="3065878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rPr>
              <a:t>Presente em</a:t>
            </a:r>
            <a:endParaRPr sz="1800" b="1" dirty="0">
              <a:solidFill>
                <a:srgbClr val="006F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97A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1.207</a:t>
            </a:r>
            <a:endParaRPr sz="1800" dirty="0">
              <a:solidFill>
                <a:srgbClr val="0097A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97A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municípios (94%)</a:t>
            </a:r>
            <a:endParaRPr sz="1800" dirty="0">
              <a:solidFill>
                <a:srgbClr val="0097A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" name="Google Shape;98;p16">
            <a:extLst>
              <a:ext uri="{FF2B5EF4-FFF2-40B4-BE49-F238E27FC236}">
                <a16:creationId xmlns:a16="http://schemas.microsoft.com/office/drawing/2014/main" id="{2EAA5DCB-DF9B-CFA9-EC46-D92B0AC0DA9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8311" y="1962731"/>
            <a:ext cx="595429" cy="8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9;p16">
            <a:extLst>
              <a:ext uri="{FF2B5EF4-FFF2-40B4-BE49-F238E27FC236}">
                <a16:creationId xmlns:a16="http://schemas.microsoft.com/office/drawing/2014/main" id="{4F2D9740-0F9D-4CA6-6AD3-42CCC1187D1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8311" y="3110943"/>
            <a:ext cx="560974" cy="8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16">
            <a:extLst>
              <a:ext uri="{FF2B5EF4-FFF2-40B4-BE49-F238E27FC236}">
                <a16:creationId xmlns:a16="http://schemas.microsoft.com/office/drawing/2014/main" id="{4B500A49-8CEA-E916-1D46-5545FA1E05F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90878" y="4195255"/>
            <a:ext cx="562243" cy="781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1819F9D3-3EF9-4904-8A9C-AF773846C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D9941875-ADA9-DA2A-0AF5-55B2E3662C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F025CB53-E8BB-5BE5-FA5E-49F60744941D}"/>
              </a:ext>
            </a:extLst>
          </p:cNvPr>
          <p:cNvSpPr txBox="1"/>
          <p:nvPr/>
        </p:nvSpPr>
        <p:spPr>
          <a:xfrm>
            <a:off x="2632224" y="431930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Linhas de Crédito – Setor Elétrico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239FE2-D990-1AB3-715A-97F65B923322}"/>
              </a:ext>
            </a:extLst>
          </p:cNvPr>
          <p:cNvSpPr txBox="1"/>
          <p:nvPr/>
        </p:nvSpPr>
        <p:spPr>
          <a:xfrm>
            <a:off x="114300" y="4485606"/>
            <a:ext cx="37398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000" kern="1200" dirty="0">
                <a:latin typeface="Montserrat"/>
                <a:ea typeface="+mn-ea"/>
                <a:cs typeface="+mn-cs"/>
              </a:rPr>
              <a:t>AIIB – Previsão para estar operacional a partir de 06-2026. 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13C56950-9C59-4D24-8A7A-55376D0B6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98406"/>
              </p:ext>
            </p:extLst>
          </p:nvPr>
        </p:nvGraphicFramePr>
        <p:xfrm>
          <a:off x="0" y="1031677"/>
          <a:ext cx="9144000" cy="3155704"/>
        </p:xfrm>
        <a:graphic>
          <a:graphicData uri="http://schemas.openxmlformats.org/drawingml/2006/table">
            <a:tbl>
              <a:tblPr firstRow="1" bandRow="1"/>
              <a:tblGrid>
                <a:gridCol w="162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6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1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1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Linha de Crédito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1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Finalidade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1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Prazo máximo¹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1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Participação máxima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1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Limite de financiamento²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1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Juros Médios</a:t>
                      </a:r>
                    </a:p>
                  </a:txBody>
                  <a:tcPr marL="91448" marR="91448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BRDE AIIB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1" kern="1200" dirty="0">
                          <a:solidFill>
                            <a:srgbClr val="FF0000"/>
                          </a:solidFill>
                          <a:latin typeface="Montserrat"/>
                          <a:ea typeface="+mn-ea"/>
                          <a:cs typeface="+mn-cs"/>
                        </a:rPr>
                        <a:t>(captação em andamento)</a:t>
                      </a:r>
                    </a:p>
                    <a:p>
                      <a:pPr marL="0" algn="ctr" defTabSz="914400" rtl="0" eaLnBrk="1" latinLnBrk="0" hangingPunct="1"/>
                      <a:endParaRPr lang="pt-BR" sz="1000" b="0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Projeto de investimento (permite equipamento importado)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300 meses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100%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Em negociação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Euro + 4,50% a.a.</a:t>
                      </a:r>
                    </a:p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+ Euribor 6 meses</a:t>
                      </a:r>
                    </a:p>
                    <a:p>
                      <a:pPr algn="ctr"/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(2,137% a.a.)</a:t>
                      </a:r>
                      <a:endParaRPr lang="pt-BR" sz="1000" b="0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68871"/>
                  </a:ext>
                </a:extLst>
              </a:tr>
              <a:tr h="63259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FUNDO CLIMA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Equipamento credenciado BNDES (isolado)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192 meses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100%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Valor dos equipamentos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Taxa Fixa</a:t>
                      </a:r>
                    </a:p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de 9,90% a.a. </a:t>
                      </a:r>
                    </a:p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 13,40% a.a.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539131"/>
                  </a:ext>
                </a:extLst>
              </a:tr>
              <a:tr h="10140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DIFUSÃO TECNOLÓGICA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Equipamento e serviços credenciado BNDES (isolado)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120 meses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Até 100%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R$ 20 milhões para Equiptos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e R$ 5 milhões para Serviços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Taxa Fixa</a:t>
                      </a:r>
                    </a:p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MPME 13,05% a.a. </a:t>
                      </a:r>
                    </a:p>
                    <a:p>
                      <a:pPr marL="0" algn="ctr" defTabSz="914400" rtl="0" eaLnBrk="1" latinLnBrk="0" hangingPunct="1"/>
                      <a:r>
                        <a:rPr lang="pt-BR" sz="1000" b="0" kern="120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Demais 13,45% a.a.</a:t>
                      </a: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796367"/>
                  </a:ext>
                </a:extLst>
              </a:tr>
              <a:tr h="234330">
                <a:tc gridSpan="6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000" b="1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498" b="1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498" b="1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498" b="1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98" b="1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498" b="1" kern="120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91448" marR="91448" marT="45724" marB="457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574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34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16FDAF3D-F33B-9491-B8BA-F7BFAF987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4BDE6BE6-85C0-8021-CC09-F53CD61535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1C40CBE6-5CC2-89E1-58B3-2CE2945334ED}"/>
              </a:ext>
            </a:extLst>
          </p:cNvPr>
          <p:cNvSpPr txBox="1"/>
          <p:nvPr/>
        </p:nvSpPr>
        <p:spPr>
          <a:xfrm>
            <a:off x="2632224" y="431930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BRDE – Captações Internacionais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B875F06-E60F-0353-9B44-46675DAB5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98" y="1031675"/>
            <a:ext cx="5763004" cy="40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92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2DC730B0-75EB-00AA-8679-5739957A8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3DF49F41-8582-B2EE-E850-362FDD083E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4D78F675-CC49-03AA-784E-1A4486D8FC44}"/>
              </a:ext>
            </a:extLst>
          </p:cNvPr>
          <p:cNvSpPr txBox="1"/>
          <p:nvPr/>
        </p:nvSpPr>
        <p:spPr>
          <a:xfrm>
            <a:off x="2632224" y="431930"/>
            <a:ext cx="437635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BRDE – Captações Internacionais</a:t>
            </a:r>
            <a:endParaRPr lang="pt-BR" sz="200" b="1" dirty="0">
              <a:solidFill>
                <a:srgbClr val="F78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00" b="1" dirty="0">
              <a:solidFill>
                <a:srgbClr val="F78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pt-BR" b="1" dirty="0">
                <a:solidFill>
                  <a:schemeClr val="dk1"/>
                </a:solidFill>
                <a:latin typeface="Montserrat"/>
                <a:sym typeface="Montserrat"/>
              </a:rPr>
              <a:t>Euribor de 6 meses - Histórico</a:t>
            </a:r>
          </a:p>
        </p:txBody>
      </p:sp>
      <p:pic>
        <p:nvPicPr>
          <p:cNvPr id="4" name="Imagem 3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EF07DA06-4595-0567-CB8E-2C5A41B89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9901"/>
            <a:ext cx="9144000" cy="40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5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43FF8C19-3378-845E-D417-C4BE4556F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ED0D0169-4EE0-F486-2FB3-10CB7011C1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20D63960-504D-785E-DE48-207331750E31}"/>
              </a:ext>
            </a:extLst>
          </p:cNvPr>
          <p:cNvSpPr txBox="1"/>
          <p:nvPr/>
        </p:nvSpPr>
        <p:spPr>
          <a:xfrm>
            <a:off x="2748461" y="209698"/>
            <a:ext cx="437635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BRDE – Captações Internacionais</a:t>
            </a:r>
            <a:endParaRPr lang="pt-BR" sz="200" b="1" dirty="0">
              <a:solidFill>
                <a:srgbClr val="F78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00" b="1" dirty="0">
              <a:solidFill>
                <a:srgbClr val="F78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90E5B6-225F-CA78-ECB4-7C98568EC5E0}"/>
              </a:ext>
            </a:extLst>
          </p:cNvPr>
          <p:cNvSpPr txBox="1"/>
          <p:nvPr/>
        </p:nvSpPr>
        <p:spPr>
          <a:xfrm>
            <a:off x="2331750" y="64394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b="1" dirty="0">
                <a:solidFill>
                  <a:schemeClr val="dk1"/>
                </a:solidFill>
                <a:latin typeface="Montserrat"/>
                <a:sym typeface="Montserrat"/>
              </a:rPr>
              <a:t>Simulação Linha de Crédito – R$ 10.000.000,00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7B73CBE-6FD8-9725-0E4A-16AB13CF7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21" y="1031212"/>
            <a:ext cx="7361695" cy="411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9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FE6BD34A-79C8-0890-8DC0-F48CAA340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0DB6ECC6-58DB-8F1B-3D79-485BCC42B2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3993C807-188F-5642-DA6C-84081475EB20}"/>
              </a:ext>
            </a:extLst>
          </p:cNvPr>
          <p:cNvSpPr txBox="1"/>
          <p:nvPr/>
        </p:nvSpPr>
        <p:spPr>
          <a:xfrm>
            <a:off x="2632224" y="431930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Linhas de Crédito – Difusão Tecnológica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AE48B5-5CC1-56AF-8861-34DD60453CCA}"/>
              </a:ext>
            </a:extLst>
          </p:cNvPr>
          <p:cNvSpPr txBox="1"/>
          <p:nvPr/>
        </p:nvSpPr>
        <p:spPr>
          <a:xfrm>
            <a:off x="114300" y="4485606"/>
            <a:ext cx="518090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000" kern="1200" dirty="0">
                <a:latin typeface="Montserrat"/>
                <a:ea typeface="+mn-ea"/>
                <a:cs typeface="+mn-cs"/>
              </a:rPr>
              <a:t>OBS.: Possivelmente existem outros fornecedores / equipamentos cadastrados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74518A-076F-0F98-9AFA-98E29570D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1675"/>
            <a:ext cx="9144000" cy="31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77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FFEF207B-EB3E-ABA6-2456-C49D2542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6FE5C991-C3C5-942A-0FC9-7FCCEAA8EB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F9579F31-6E70-CD51-F49A-BC5A186CE78E}"/>
              </a:ext>
            </a:extLst>
          </p:cNvPr>
          <p:cNvSpPr txBox="1"/>
          <p:nvPr/>
        </p:nvSpPr>
        <p:spPr>
          <a:xfrm>
            <a:off x="2632224" y="431930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Linhas de Crédito – Fundo Clima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695;p68">
            <a:extLst>
              <a:ext uri="{FF2B5EF4-FFF2-40B4-BE49-F238E27FC236}">
                <a16:creationId xmlns:a16="http://schemas.microsoft.com/office/drawing/2014/main" id="{11DABFEF-79F8-4027-64A5-486A2E7806F0}"/>
              </a:ext>
            </a:extLst>
          </p:cNvPr>
          <p:cNvSpPr txBox="1"/>
          <p:nvPr/>
        </p:nvSpPr>
        <p:spPr>
          <a:xfrm>
            <a:off x="581892" y="1563659"/>
            <a:ext cx="8093573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500" b="1" dirty="0">
                <a:solidFill>
                  <a:schemeClr val="dk1"/>
                </a:solidFill>
                <a:latin typeface="Montserrat Medium"/>
                <a:sym typeface="Montserrat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Montserrat Medium"/>
                <a:sym typeface="Montserrat"/>
              </a:rPr>
              <a:t>Demanda da Abrapch e outras associações do setor visando incluir o financiamento de PCH / CGH no âmbito do Fundo Clima. </a:t>
            </a:r>
            <a:endParaRPr dirty="0">
              <a:solidFill>
                <a:schemeClr val="dk1"/>
              </a:solidFill>
              <a:latin typeface="Montserrat Medium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60095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375454CD-4150-8318-34F6-229EC7ABC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0F55E7F8-A7C1-DD69-FB1C-19298C8221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9DEACE06-70B5-9F65-D7A9-368A8330F03B}"/>
              </a:ext>
            </a:extLst>
          </p:cNvPr>
          <p:cNvSpPr txBox="1"/>
          <p:nvPr/>
        </p:nvSpPr>
        <p:spPr>
          <a:xfrm>
            <a:off x="2331750" y="590963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Garantias Exigidas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9945CA-A964-6153-3C90-E626D75DDEEA}"/>
              </a:ext>
            </a:extLst>
          </p:cNvPr>
          <p:cNvSpPr txBox="1"/>
          <p:nvPr/>
        </p:nvSpPr>
        <p:spPr>
          <a:xfrm>
            <a:off x="726344" y="1440270"/>
            <a:ext cx="6711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Aval/fiança dos empreendedores durante todo o período do financiamento, acrescido das seguintes alternativas: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1FBAD27-3C0C-124F-BE6A-8F0A8418231A}"/>
              </a:ext>
            </a:extLst>
          </p:cNvPr>
          <p:cNvSpPr/>
          <p:nvPr/>
        </p:nvSpPr>
        <p:spPr>
          <a:xfrm>
            <a:off x="406905" y="2263359"/>
            <a:ext cx="344219" cy="319275"/>
          </a:xfrm>
          <a:custGeom>
            <a:avLst/>
            <a:gdLst/>
            <a:ahLst/>
            <a:cxnLst/>
            <a:rect l="l" t="t" r="r" b="b"/>
            <a:pathLst>
              <a:path w="627225" h="535651">
                <a:moveTo>
                  <a:pt x="0" y="0"/>
                </a:moveTo>
                <a:lnTo>
                  <a:pt x="627226" y="0"/>
                </a:lnTo>
                <a:lnTo>
                  <a:pt x="627226" y="535651"/>
                </a:lnTo>
                <a:lnTo>
                  <a:pt x="0" y="53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EF8AD291-4CFA-7AF8-0849-D132BB724523}"/>
              </a:ext>
            </a:extLst>
          </p:cNvPr>
          <p:cNvSpPr/>
          <p:nvPr/>
        </p:nvSpPr>
        <p:spPr>
          <a:xfrm>
            <a:off x="382124" y="3035536"/>
            <a:ext cx="344219" cy="319275"/>
          </a:xfrm>
          <a:custGeom>
            <a:avLst/>
            <a:gdLst/>
            <a:ahLst/>
            <a:cxnLst/>
            <a:rect l="l" t="t" r="r" b="b"/>
            <a:pathLst>
              <a:path w="627225" h="535651">
                <a:moveTo>
                  <a:pt x="0" y="0"/>
                </a:moveTo>
                <a:lnTo>
                  <a:pt x="627226" y="0"/>
                </a:lnTo>
                <a:lnTo>
                  <a:pt x="627226" y="535651"/>
                </a:lnTo>
                <a:lnTo>
                  <a:pt x="0" y="53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B87A53B0-8BFC-E120-08B5-488A0662412F}"/>
              </a:ext>
            </a:extLst>
          </p:cNvPr>
          <p:cNvSpPr/>
          <p:nvPr/>
        </p:nvSpPr>
        <p:spPr>
          <a:xfrm>
            <a:off x="382123" y="3882085"/>
            <a:ext cx="344219" cy="319275"/>
          </a:xfrm>
          <a:custGeom>
            <a:avLst/>
            <a:gdLst/>
            <a:ahLst/>
            <a:cxnLst/>
            <a:rect l="l" t="t" r="r" b="b"/>
            <a:pathLst>
              <a:path w="627225" h="535651">
                <a:moveTo>
                  <a:pt x="0" y="0"/>
                </a:moveTo>
                <a:lnTo>
                  <a:pt x="627226" y="0"/>
                </a:lnTo>
                <a:lnTo>
                  <a:pt x="627226" y="535651"/>
                </a:lnTo>
                <a:lnTo>
                  <a:pt x="0" y="53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F9934035-65B6-663A-39C2-2E8175E62BBB}"/>
              </a:ext>
            </a:extLst>
          </p:cNvPr>
          <p:cNvSpPr txBox="1"/>
          <p:nvPr/>
        </p:nvSpPr>
        <p:spPr>
          <a:xfrm>
            <a:off x="814528" y="2240491"/>
            <a:ext cx="7136642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Ações da SPE, Recebíveis e Conta Reserva (modelo usual em projetos no ACR)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57B143F-40B5-4723-C7A8-CC180250DBCB}"/>
              </a:ext>
            </a:extLst>
          </p:cNvPr>
          <p:cNvSpPr txBox="1"/>
          <p:nvPr/>
        </p:nvSpPr>
        <p:spPr>
          <a:xfrm>
            <a:off x="814528" y="3035536"/>
            <a:ext cx="4164844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Imóveis do projeto (CGH) e/ou extra-projeto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09D6F57C-A03C-BD19-3424-B7C8AD1FAEA8}"/>
              </a:ext>
            </a:extLst>
          </p:cNvPr>
          <p:cNvSpPr txBox="1"/>
          <p:nvPr/>
        </p:nvSpPr>
        <p:spPr>
          <a:xfrm>
            <a:off x="814528" y="3830581"/>
            <a:ext cx="7820589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Fundos de Aval + Tarifa de estruturação de garantias (projetos GD de pequeno porte)</a:t>
            </a:r>
            <a:endParaRPr lang="en-US" dirty="0">
              <a:solidFill>
                <a:schemeClr val="dk1"/>
              </a:solidFill>
              <a:latin typeface="Montserrat Medium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30806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>
          <a:extLst>
            <a:ext uri="{FF2B5EF4-FFF2-40B4-BE49-F238E27FC236}">
              <a16:creationId xmlns:a16="http://schemas.microsoft.com/office/drawing/2014/main" id="{39CEEA9B-506D-B331-A05A-5EA3A6BDD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8">
            <a:extLst>
              <a:ext uri="{FF2B5EF4-FFF2-40B4-BE49-F238E27FC236}">
                <a16:creationId xmlns:a16="http://schemas.microsoft.com/office/drawing/2014/main" id="{2B05DA9C-DBED-2054-F9C1-0B1C1C53CA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650"/>
            <a:ext cx="2331750" cy="8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1;p70">
            <a:extLst>
              <a:ext uri="{FF2B5EF4-FFF2-40B4-BE49-F238E27FC236}">
                <a16:creationId xmlns:a16="http://schemas.microsoft.com/office/drawing/2014/main" id="{186C02E8-C505-9460-3A77-3E9E775DEE4C}"/>
              </a:ext>
            </a:extLst>
          </p:cNvPr>
          <p:cNvSpPr txBox="1"/>
          <p:nvPr/>
        </p:nvSpPr>
        <p:spPr>
          <a:xfrm>
            <a:off x="2331750" y="590963"/>
            <a:ext cx="437635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Garantias Exigidas</a:t>
            </a: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E9FDE0E-6C9C-C08E-C807-649439980A8E}"/>
              </a:ext>
            </a:extLst>
          </p:cNvPr>
          <p:cNvSpPr/>
          <p:nvPr/>
        </p:nvSpPr>
        <p:spPr>
          <a:xfrm>
            <a:off x="474351" y="1951720"/>
            <a:ext cx="344219" cy="319275"/>
          </a:xfrm>
          <a:custGeom>
            <a:avLst/>
            <a:gdLst/>
            <a:ahLst/>
            <a:cxnLst/>
            <a:rect l="l" t="t" r="r" b="b"/>
            <a:pathLst>
              <a:path w="627225" h="535651">
                <a:moveTo>
                  <a:pt x="0" y="0"/>
                </a:moveTo>
                <a:lnTo>
                  <a:pt x="627226" y="0"/>
                </a:lnTo>
                <a:lnTo>
                  <a:pt x="627226" y="535651"/>
                </a:lnTo>
                <a:lnTo>
                  <a:pt x="0" y="53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51D0E2E1-F5EF-501E-4BCC-09D2AC8CAFF6}"/>
              </a:ext>
            </a:extLst>
          </p:cNvPr>
          <p:cNvSpPr/>
          <p:nvPr/>
        </p:nvSpPr>
        <p:spPr>
          <a:xfrm>
            <a:off x="458853" y="2650237"/>
            <a:ext cx="344219" cy="319275"/>
          </a:xfrm>
          <a:custGeom>
            <a:avLst/>
            <a:gdLst/>
            <a:ahLst/>
            <a:cxnLst/>
            <a:rect l="l" t="t" r="r" b="b"/>
            <a:pathLst>
              <a:path w="627225" h="535651">
                <a:moveTo>
                  <a:pt x="0" y="0"/>
                </a:moveTo>
                <a:lnTo>
                  <a:pt x="627226" y="0"/>
                </a:lnTo>
                <a:lnTo>
                  <a:pt x="627226" y="535651"/>
                </a:lnTo>
                <a:lnTo>
                  <a:pt x="0" y="53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D765B6A-ACAA-DA54-AB62-A6D0BD17FE43}"/>
              </a:ext>
            </a:extLst>
          </p:cNvPr>
          <p:cNvSpPr/>
          <p:nvPr/>
        </p:nvSpPr>
        <p:spPr>
          <a:xfrm>
            <a:off x="458852" y="3332059"/>
            <a:ext cx="344219" cy="319275"/>
          </a:xfrm>
          <a:custGeom>
            <a:avLst/>
            <a:gdLst/>
            <a:ahLst/>
            <a:cxnLst/>
            <a:rect l="l" t="t" r="r" b="b"/>
            <a:pathLst>
              <a:path w="627225" h="535651">
                <a:moveTo>
                  <a:pt x="0" y="0"/>
                </a:moveTo>
                <a:lnTo>
                  <a:pt x="627226" y="0"/>
                </a:lnTo>
                <a:lnTo>
                  <a:pt x="627226" y="535651"/>
                </a:lnTo>
                <a:lnTo>
                  <a:pt x="0" y="53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94C28D2-DB6E-0898-E390-DDF53426740C}"/>
              </a:ext>
            </a:extLst>
          </p:cNvPr>
          <p:cNvSpPr txBox="1"/>
          <p:nvPr/>
        </p:nvSpPr>
        <p:spPr>
          <a:xfrm>
            <a:off x="884270" y="1903586"/>
            <a:ext cx="7136642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Alienação de imóveis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4B31B36A-8C13-7EF9-94D2-0407040BB6C6}"/>
              </a:ext>
            </a:extLst>
          </p:cNvPr>
          <p:cNvSpPr txBox="1"/>
          <p:nvPr/>
        </p:nvSpPr>
        <p:spPr>
          <a:xfrm>
            <a:off x="884270" y="2612563"/>
            <a:ext cx="4164844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Fiança Bancária 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5CDA410A-BF10-79FD-135D-0A28ABEFE6E4}"/>
              </a:ext>
            </a:extLst>
          </p:cNvPr>
          <p:cNvSpPr txBox="1"/>
          <p:nvPr/>
        </p:nvSpPr>
        <p:spPr>
          <a:xfrm>
            <a:off x="884270" y="3273162"/>
            <a:ext cx="7820589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Outros ativos de geração já em operação</a:t>
            </a:r>
            <a:endParaRPr lang="en-US" dirty="0">
              <a:solidFill>
                <a:schemeClr val="dk1"/>
              </a:solidFill>
              <a:latin typeface="Montserrat Medium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C56B3F-E2BF-D0B1-C4AE-C72825A21D4D}"/>
              </a:ext>
            </a:extLst>
          </p:cNvPr>
          <p:cNvSpPr txBox="1"/>
          <p:nvPr/>
        </p:nvSpPr>
        <p:spPr>
          <a:xfrm>
            <a:off x="814528" y="1369928"/>
            <a:ext cx="3875609" cy="313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Apenas na fase pré-operacional: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D273232-BFDB-B62E-E4EC-44CC6256C75F}"/>
              </a:ext>
            </a:extLst>
          </p:cNvPr>
          <p:cNvSpPr txBox="1"/>
          <p:nvPr/>
        </p:nvSpPr>
        <p:spPr>
          <a:xfrm>
            <a:off x="803071" y="4013881"/>
            <a:ext cx="6655360" cy="492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just">
              <a:lnSpc>
                <a:spcPct val="90000"/>
              </a:lnSpc>
              <a:spcBef>
                <a:spcPct val="0"/>
              </a:spcBef>
              <a:buClr>
                <a:srgbClr val="003300"/>
              </a:buClr>
              <a:buSzPct val="50000"/>
              <a:buNone/>
              <a:defRPr/>
            </a:pPr>
            <a:r>
              <a:rPr lang="pt-BR" altLang="pt-BR" dirty="0">
                <a:solidFill>
                  <a:schemeClr val="dk1"/>
                </a:solidFill>
                <a:latin typeface="Montserrat Medium"/>
              </a:rPr>
              <a:t>Obs: Essas garantias poderão ser liberadas após a implantação do empreendimento e início da operação comercial</a:t>
            </a:r>
          </a:p>
        </p:txBody>
      </p:sp>
    </p:spTree>
    <p:extLst>
      <p:ext uri="{BB962C8B-B14F-4D97-AF65-F5344CB8AC3E}">
        <p14:creationId xmlns:p14="http://schemas.microsoft.com/office/powerpoint/2010/main" val="987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4704" y="618323"/>
            <a:ext cx="2746276" cy="115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963;p98">
            <a:extLst>
              <a:ext uri="{FF2B5EF4-FFF2-40B4-BE49-F238E27FC236}">
                <a16:creationId xmlns:a16="http://schemas.microsoft.com/office/drawing/2014/main" id="{9E0CDE4D-A1C9-4345-81D5-92E4A9E188AB}"/>
              </a:ext>
            </a:extLst>
          </p:cNvPr>
          <p:cNvGrpSpPr/>
          <p:nvPr/>
        </p:nvGrpSpPr>
        <p:grpSpPr>
          <a:xfrm>
            <a:off x="3088752" y="3862225"/>
            <a:ext cx="3432960" cy="262801"/>
            <a:chOff x="2936349" y="3709825"/>
            <a:chExt cx="3271299" cy="262801"/>
          </a:xfrm>
        </p:grpSpPr>
        <p:sp>
          <p:nvSpPr>
            <p:cNvPr id="11" name="Google Shape;964;p98">
              <a:extLst>
                <a:ext uri="{FF2B5EF4-FFF2-40B4-BE49-F238E27FC236}">
                  <a16:creationId xmlns:a16="http://schemas.microsoft.com/office/drawing/2014/main" id="{1689B7E3-4E78-47EB-8FBD-719DBCC2E1E8}"/>
                </a:ext>
              </a:extLst>
            </p:cNvPr>
            <p:cNvSpPr txBox="1"/>
            <p:nvPr/>
          </p:nvSpPr>
          <p:spPr>
            <a:xfrm>
              <a:off x="2936349" y="3709826"/>
              <a:ext cx="15486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5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brde</a:t>
              </a:r>
              <a:r>
                <a:rPr lang="pt-BR" sz="16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.com.br</a:t>
              </a:r>
              <a:endParaRPr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965;p98">
              <a:extLst>
                <a:ext uri="{FF2B5EF4-FFF2-40B4-BE49-F238E27FC236}">
                  <a16:creationId xmlns:a16="http://schemas.microsoft.com/office/drawing/2014/main" id="{C34A4A0B-9BF3-4218-A8E5-909E548B6954}"/>
                </a:ext>
              </a:extLst>
            </p:cNvPr>
            <p:cNvSpPr txBox="1"/>
            <p:nvPr/>
          </p:nvSpPr>
          <p:spPr>
            <a:xfrm>
              <a:off x="5104848" y="3709825"/>
              <a:ext cx="1102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5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brde</a:t>
              </a:r>
              <a:r>
                <a:rPr lang="pt-BR" sz="16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oﬁcial</a:t>
              </a:r>
              <a:endParaRPr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3" name="Google Shape;966;p98">
              <a:extLst>
                <a:ext uri="{FF2B5EF4-FFF2-40B4-BE49-F238E27FC236}">
                  <a16:creationId xmlns:a16="http://schemas.microsoft.com/office/drawing/2014/main" id="{DCB79D04-BFCC-4DD5-99D9-EF58873C789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9" r="9"/>
            <a:stretch/>
          </p:blipFill>
          <p:spPr>
            <a:xfrm>
              <a:off x="4547839" y="3733493"/>
              <a:ext cx="215426" cy="215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67;p98">
              <a:extLst>
                <a:ext uri="{FF2B5EF4-FFF2-40B4-BE49-F238E27FC236}">
                  <a16:creationId xmlns:a16="http://schemas.microsoft.com/office/drawing/2014/main" id="{D048BF8D-F142-4DBC-AFCA-B6A4CF9414A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9"/>
            <a:stretch/>
          </p:blipFill>
          <p:spPr>
            <a:xfrm>
              <a:off x="4826171" y="3733468"/>
              <a:ext cx="215752" cy="2157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964;p98">
            <a:extLst>
              <a:ext uri="{FF2B5EF4-FFF2-40B4-BE49-F238E27FC236}">
                <a16:creationId xmlns:a16="http://schemas.microsoft.com/office/drawing/2014/main" id="{0AE38B2A-01CA-D985-2BC1-9991FEE78997}"/>
              </a:ext>
            </a:extLst>
          </p:cNvPr>
          <p:cNvSpPr txBox="1"/>
          <p:nvPr/>
        </p:nvSpPr>
        <p:spPr>
          <a:xfrm>
            <a:off x="488742" y="2132532"/>
            <a:ext cx="3593025" cy="87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/>
                </a:solidFill>
                <a:latin typeface="Montserrat Medium"/>
                <a:sym typeface="Montserrat"/>
              </a:rPr>
              <a:t>Nivaldo Presalino Vieira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/>
                </a:solidFill>
                <a:latin typeface="Montserrat Medium"/>
                <a:sym typeface="Montserrat"/>
              </a:rPr>
              <a:t>Gerente Regional Norte Catarinense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/>
                </a:solidFill>
                <a:latin typeface="Montserrat Medium"/>
                <a:sym typeface="Montserrat"/>
              </a:rPr>
              <a:t>(47) 3017-2087   /   99210-7675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/>
                </a:solidFill>
                <a:latin typeface="Montserrat Medium"/>
                <a:sym typeface="Montserrat"/>
              </a:rPr>
              <a:t>nivaldo.presalino@brde.com.br</a:t>
            </a:r>
            <a:endParaRPr dirty="0">
              <a:solidFill>
                <a:schemeClr val="bg1"/>
              </a:solidFill>
              <a:latin typeface="Montserrat Medium"/>
              <a:sym typeface="Montserrat"/>
            </a:endParaRPr>
          </a:p>
        </p:txBody>
      </p:sp>
      <p:sp>
        <p:nvSpPr>
          <p:cNvPr id="3" name="Google Shape;964;p98">
            <a:extLst>
              <a:ext uri="{FF2B5EF4-FFF2-40B4-BE49-F238E27FC236}">
                <a16:creationId xmlns:a16="http://schemas.microsoft.com/office/drawing/2014/main" id="{90BEC5C5-A8EB-FD4F-679E-F5120C462838}"/>
              </a:ext>
            </a:extLst>
          </p:cNvPr>
          <p:cNvSpPr txBox="1"/>
          <p:nvPr/>
        </p:nvSpPr>
        <p:spPr>
          <a:xfrm>
            <a:off x="4767440" y="2132532"/>
            <a:ext cx="3896112" cy="87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>
            <a:defPPr>
              <a:defRPr lang="en-US"/>
            </a:defPPr>
            <a:lvl1pPr marL="127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pt-BR" sz="1400" dirty="0">
                <a:solidFill>
                  <a:schemeClr val="bg1"/>
                </a:solidFill>
                <a:latin typeface="Montserrat Medium"/>
                <a:cs typeface="Arial"/>
                <a:sym typeface="Montserrat"/>
              </a:rPr>
              <a:t>Júlio Gustavo Pontes de Oliveira</a:t>
            </a:r>
          </a:p>
          <a:p>
            <a:r>
              <a:rPr lang="pt-BR" sz="1400" dirty="0">
                <a:solidFill>
                  <a:schemeClr val="bg1"/>
                </a:solidFill>
                <a:latin typeface="Montserrat Medium"/>
                <a:cs typeface="Arial"/>
                <a:sym typeface="Montserrat"/>
              </a:rPr>
              <a:t>Gerente Adjunto de Operações de Infraestrutura e Parcerias Públicas</a:t>
            </a:r>
          </a:p>
          <a:p>
            <a:r>
              <a:rPr lang="pt-BR" sz="1400" dirty="0">
                <a:solidFill>
                  <a:schemeClr val="bg1"/>
                </a:solidFill>
                <a:latin typeface="Montserrat Medium"/>
                <a:cs typeface="Arial"/>
                <a:sym typeface="Montserrat"/>
              </a:rPr>
              <a:t>(48) 3221-8115    julio.oliveira@brde.com.br</a:t>
            </a:r>
            <a:endParaRPr sz="1400" dirty="0">
              <a:solidFill>
                <a:schemeClr val="bg1"/>
              </a:solidFill>
              <a:latin typeface="Montserrat Medium"/>
              <a:cs typeface="Arial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3487DEB1-8681-0A43-3470-D2E43D9E6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62D27EEF-925A-6BBF-1C87-AD79714F20A0}"/>
              </a:ext>
            </a:extLst>
          </p:cNvPr>
          <p:cNvSpPr txBox="1"/>
          <p:nvPr/>
        </p:nvSpPr>
        <p:spPr>
          <a:xfrm>
            <a:off x="360000" y="2380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 dirty="0">
                <a:solidFill>
                  <a:srgbClr val="006F5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BRDE</a:t>
            </a:r>
            <a:endParaRPr sz="2900" dirty="0">
              <a:solidFill>
                <a:srgbClr val="006F55"/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671D55D8-B83E-A659-AFCD-8052E59F2568}"/>
              </a:ext>
            </a:extLst>
          </p:cNvPr>
          <p:cNvSpPr txBox="1">
            <a:spLocks/>
          </p:cNvSpPr>
          <p:nvPr/>
        </p:nvSpPr>
        <p:spPr>
          <a:xfrm>
            <a:off x="267010" y="1580231"/>
            <a:ext cx="6637485" cy="1240827"/>
          </a:xfrm>
          <a:prstGeom prst="rect">
            <a:avLst/>
          </a:prstGeom>
        </p:spPr>
        <p:txBody>
          <a:bodyPr vert="horz" wrap="square" lIns="0" tIns="9627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04" algn="l">
              <a:spcBef>
                <a:spcPts val="76"/>
              </a:spcBef>
            </a:pPr>
            <a:r>
              <a:rPr lang="pt-BR" sz="4500" b="1" spc="-459" baseline="90608" dirty="0">
                <a:solidFill>
                  <a:schemeClr val="accent3">
                    <a:lumMod val="50000"/>
                  </a:schemeClr>
                </a:solidFill>
                <a:latin typeface="Montserrat" pitchFamily="2" charset="77"/>
              </a:rPr>
              <a:t>  R$</a:t>
            </a:r>
            <a:r>
              <a:rPr lang="pt-BR" sz="4500" b="1" spc="-4652" baseline="90608" dirty="0">
                <a:solidFill>
                  <a:schemeClr val="accent3">
                    <a:lumMod val="75000"/>
                  </a:schemeClr>
                </a:solidFill>
                <a:latin typeface="Montserrat" pitchFamily="2" charset="77"/>
              </a:rPr>
              <a:t>     </a:t>
            </a:r>
            <a:r>
              <a:rPr lang="pt-BR" sz="8000" dirty="0">
                <a:solidFill>
                  <a:srgbClr val="0097A7"/>
                </a:solidFill>
                <a:latin typeface="Montserrat ExtraBold"/>
              </a:rPr>
              <a:t>29,3 bi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523C36E-B08B-FA4C-16CE-B99827852969}"/>
              </a:ext>
            </a:extLst>
          </p:cNvPr>
          <p:cNvSpPr txBox="1"/>
          <p:nvPr/>
        </p:nvSpPr>
        <p:spPr>
          <a:xfrm>
            <a:off x="579560" y="3285125"/>
            <a:ext cx="5423146" cy="35678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R="3081">
              <a:lnSpc>
                <a:spcPct val="110400"/>
              </a:lnSpc>
            </a:pPr>
            <a:r>
              <a:rPr lang="pt-BR" sz="2200" b="1" dirty="0">
                <a:solidFill>
                  <a:schemeClr val="accent3">
                    <a:lumMod val="50000"/>
                  </a:schemeClr>
                </a:solidFill>
                <a:latin typeface="Montserrat"/>
              </a:rPr>
              <a:t>Ativos Totais em 12/2025</a:t>
            </a:r>
            <a:endParaRPr sz="2200" b="1" dirty="0">
              <a:solidFill>
                <a:schemeClr val="accent3">
                  <a:lumMod val="50000"/>
                </a:schemeClr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5268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DC5C0D60-1D30-88BD-651E-A4E664AB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14C260C9-DF79-9E66-6F91-BF9058E56D2F}"/>
              </a:ext>
            </a:extLst>
          </p:cNvPr>
          <p:cNvSpPr txBox="1"/>
          <p:nvPr/>
        </p:nvSpPr>
        <p:spPr>
          <a:xfrm>
            <a:off x="360000" y="2380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 dirty="0">
                <a:solidFill>
                  <a:srgbClr val="006F5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BRDE</a:t>
            </a:r>
            <a:endParaRPr sz="2900" dirty="0">
              <a:solidFill>
                <a:srgbClr val="006F55"/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506BFCFB-D1A8-70B7-EB8D-1FB39B410181}"/>
              </a:ext>
            </a:extLst>
          </p:cNvPr>
          <p:cNvSpPr txBox="1">
            <a:spLocks/>
          </p:cNvSpPr>
          <p:nvPr/>
        </p:nvSpPr>
        <p:spPr>
          <a:xfrm>
            <a:off x="267010" y="1580231"/>
            <a:ext cx="6637485" cy="1240827"/>
          </a:xfrm>
          <a:prstGeom prst="rect">
            <a:avLst/>
          </a:prstGeom>
        </p:spPr>
        <p:txBody>
          <a:bodyPr vert="horz" wrap="square" lIns="0" tIns="9627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04" algn="l">
              <a:spcBef>
                <a:spcPts val="76"/>
              </a:spcBef>
            </a:pPr>
            <a:r>
              <a:rPr lang="pt-BR" sz="4500" b="1" spc="-459" baseline="90608" dirty="0">
                <a:solidFill>
                  <a:schemeClr val="accent3">
                    <a:lumMod val="50000"/>
                  </a:schemeClr>
                </a:solidFill>
                <a:latin typeface="Montserrat" pitchFamily="2" charset="77"/>
              </a:rPr>
              <a:t>  R$</a:t>
            </a:r>
            <a:r>
              <a:rPr lang="pt-BR" sz="4500" b="1" spc="-4652" baseline="90608" dirty="0">
                <a:solidFill>
                  <a:schemeClr val="accent3">
                    <a:lumMod val="75000"/>
                  </a:schemeClr>
                </a:solidFill>
                <a:latin typeface="Montserrat" pitchFamily="2" charset="77"/>
              </a:rPr>
              <a:t>     </a:t>
            </a:r>
            <a:r>
              <a:rPr lang="pt-BR" sz="8000" dirty="0">
                <a:solidFill>
                  <a:srgbClr val="0097A7"/>
                </a:solidFill>
                <a:latin typeface="Montserrat ExtraBold"/>
              </a:rPr>
              <a:t>24,1 bi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F937D04-0131-8D92-8307-354A7F56A145}"/>
              </a:ext>
            </a:extLst>
          </p:cNvPr>
          <p:cNvSpPr txBox="1"/>
          <p:nvPr/>
        </p:nvSpPr>
        <p:spPr>
          <a:xfrm>
            <a:off x="579560" y="3285125"/>
            <a:ext cx="5423146" cy="35678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R="3081">
              <a:lnSpc>
                <a:spcPct val="110400"/>
              </a:lnSpc>
            </a:pPr>
            <a:r>
              <a:rPr lang="pt-BR" sz="2200" b="1" dirty="0">
                <a:solidFill>
                  <a:schemeClr val="accent3">
                    <a:lumMod val="50000"/>
                  </a:schemeClr>
                </a:solidFill>
                <a:latin typeface="Montserrat"/>
              </a:rPr>
              <a:t>Operações de Crédito em 12/2025</a:t>
            </a:r>
            <a:endParaRPr sz="2200" b="1" dirty="0">
              <a:solidFill>
                <a:schemeClr val="accent3">
                  <a:lumMod val="50000"/>
                </a:schemeClr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2223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BD9B39E8-DD42-745E-74E5-ACEC71855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DA4EC8C9-03EE-F577-44FC-1B385C7C1F25}"/>
              </a:ext>
            </a:extLst>
          </p:cNvPr>
          <p:cNvSpPr txBox="1"/>
          <p:nvPr/>
        </p:nvSpPr>
        <p:spPr>
          <a:xfrm>
            <a:off x="360000" y="2380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 dirty="0">
                <a:solidFill>
                  <a:srgbClr val="006F5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BRDE</a:t>
            </a:r>
            <a:endParaRPr sz="2900" dirty="0">
              <a:solidFill>
                <a:srgbClr val="006F55"/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C3F41C2E-6165-8BEF-638D-19C50A8E8C6E}"/>
              </a:ext>
            </a:extLst>
          </p:cNvPr>
          <p:cNvSpPr txBox="1">
            <a:spLocks/>
          </p:cNvSpPr>
          <p:nvPr/>
        </p:nvSpPr>
        <p:spPr>
          <a:xfrm>
            <a:off x="267010" y="1580231"/>
            <a:ext cx="6637485" cy="1240827"/>
          </a:xfrm>
          <a:prstGeom prst="rect">
            <a:avLst/>
          </a:prstGeom>
        </p:spPr>
        <p:txBody>
          <a:bodyPr vert="horz" wrap="square" lIns="0" tIns="9627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04" algn="l">
              <a:spcBef>
                <a:spcPts val="76"/>
              </a:spcBef>
            </a:pPr>
            <a:r>
              <a:rPr lang="pt-BR" sz="4500" b="1" spc="-459" baseline="90608" dirty="0">
                <a:solidFill>
                  <a:schemeClr val="accent3">
                    <a:lumMod val="50000"/>
                  </a:schemeClr>
                </a:solidFill>
                <a:latin typeface="Montserrat" pitchFamily="2" charset="77"/>
              </a:rPr>
              <a:t>  R$</a:t>
            </a:r>
            <a:r>
              <a:rPr lang="pt-BR" sz="4500" b="1" spc="-4652" baseline="90608" dirty="0">
                <a:solidFill>
                  <a:schemeClr val="accent3">
                    <a:lumMod val="75000"/>
                  </a:schemeClr>
                </a:solidFill>
                <a:latin typeface="Montserrat" pitchFamily="2" charset="77"/>
              </a:rPr>
              <a:t>     </a:t>
            </a:r>
            <a:r>
              <a:rPr lang="pt-BR" sz="8000" dirty="0">
                <a:solidFill>
                  <a:srgbClr val="0097A7"/>
                </a:solidFill>
                <a:latin typeface="Montserrat ExtraBold"/>
              </a:rPr>
              <a:t>5,2 bi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7CB2D8D-BADF-BCCD-0C8A-AA6DF729041C}"/>
              </a:ext>
            </a:extLst>
          </p:cNvPr>
          <p:cNvSpPr txBox="1"/>
          <p:nvPr/>
        </p:nvSpPr>
        <p:spPr>
          <a:xfrm>
            <a:off x="579560" y="3285125"/>
            <a:ext cx="5423146" cy="35678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R="3081">
              <a:lnSpc>
                <a:spcPct val="110400"/>
              </a:lnSpc>
            </a:pPr>
            <a:r>
              <a:rPr lang="pt-BR" sz="2200" b="1" dirty="0">
                <a:solidFill>
                  <a:schemeClr val="accent3">
                    <a:lumMod val="50000"/>
                  </a:schemeClr>
                </a:solidFill>
                <a:latin typeface="Montserrat"/>
              </a:rPr>
              <a:t>Patrimônio Líquido em 12/2025</a:t>
            </a:r>
            <a:endParaRPr sz="2200" b="1" dirty="0">
              <a:solidFill>
                <a:schemeClr val="accent3">
                  <a:lumMod val="50000"/>
                </a:schemeClr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1657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3427325" y="905950"/>
            <a:ext cx="170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Análise e Intermediação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796075" y="998350"/>
            <a:ext cx="170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Origem (FUNDING)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6279325" y="998350"/>
            <a:ext cx="170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Aplicação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360000" y="238075"/>
            <a:ext cx="375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rPr>
              <a:t>Fontes de recursos</a:t>
            </a:r>
            <a:endParaRPr sz="2400" b="1">
              <a:solidFill>
                <a:srgbClr val="006F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19" descr="Pesquisa do Banco Mundial avalia atuação da instituição no Brasil –  Observatório da Sociedade Civil"/>
          <p:cNvPicPr preferRelativeResize="0"/>
          <p:nvPr/>
        </p:nvPicPr>
        <p:blipFill rotWithShape="1">
          <a:blip r:embed="rId3">
            <a:alphaModFix/>
          </a:blip>
          <a:srcRect l="10747" t="25373" r="10747" b="25368"/>
          <a:stretch/>
        </p:blipFill>
        <p:spPr>
          <a:xfrm>
            <a:off x="1682860" y="3732153"/>
            <a:ext cx="972677" cy="40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737" y="1490688"/>
            <a:ext cx="991706" cy="40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8474" y="1923001"/>
            <a:ext cx="641448" cy="44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6">
            <a:alphaModFix/>
          </a:blip>
          <a:srcRect l="6663" t="9807" r="5885" b="6935"/>
          <a:stretch/>
        </p:blipFill>
        <p:spPr>
          <a:xfrm>
            <a:off x="1765023" y="2378439"/>
            <a:ext cx="808350" cy="39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 descr="FC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583" y="2025989"/>
            <a:ext cx="648014" cy="30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628" y="2524958"/>
            <a:ext cx="935924" cy="18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9">
            <a:alphaModFix/>
          </a:blip>
          <a:srcRect l="-17064" t="11059" r="-17091" b="11059"/>
          <a:stretch/>
        </p:blipFill>
        <p:spPr>
          <a:xfrm>
            <a:off x="697521" y="3387616"/>
            <a:ext cx="888138" cy="28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descr="Imagem relacionad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0420" y="3791566"/>
            <a:ext cx="622339" cy="25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 descr="CAF lanzó en Suiza la emisión de 275 millones a más largo plazo de un banco  de la región - Noticias Internacionale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65680" y="3418532"/>
            <a:ext cx="607036" cy="17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 descr="Brasil é o menor tomador de recursos do banco dos BRICS em quase quatro  anos - Agência de Notícias da Indústri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8174" y="2858774"/>
            <a:ext cx="806833" cy="38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 descr="Aprovado primeiro desembolso do BID, de 298 milhões de dólare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90120" y="2824019"/>
            <a:ext cx="758157" cy="4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68307" y="1579083"/>
            <a:ext cx="801783" cy="22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36700" y="2522315"/>
            <a:ext cx="2070600" cy="106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7027759" y="1632025"/>
            <a:ext cx="1436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rgbClr val="016F54"/>
                </a:solidFill>
                <a:latin typeface="Montserrat"/>
                <a:ea typeface="Montserrat"/>
                <a:cs typeface="Montserrat"/>
                <a:sym typeface="Montserrat"/>
              </a:rPr>
              <a:t>Comércio e serviços</a:t>
            </a:r>
            <a:endParaRPr sz="900" dirty="0">
              <a:solidFill>
                <a:srgbClr val="016F54"/>
              </a:solidFill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7027754" y="3753666"/>
            <a:ext cx="1414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7DCB2D"/>
                </a:solidFill>
                <a:latin typeface="Montserrat"/>
                <a:ea typeface="Montserrat"/>
                <a:cs typeface="Montserrat"/>
                <a:sym typeface="Montserrat"/>
              </a:rPr>
              <a:t>Agronegócio</a:t>
            </a:r>
            <a:endParaRPr sz="1300" b="1">
              <a:solidFill>
                <a:srgbClr val="7DCB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7027754" y="2410921"/>
            <a:ext cx="1048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rgbClr val="358A9B"/>
                </a:solidFill>
                <a:latin typeface="Montserrat"/>
                <a:ea typeface="Montserrat"/>
                <a:cs typeface="Montserrat"/>
                <a:sym typeface="Montserrat"/>
              </a:rPr>
              <a:t>Indústria</a:t>
            </a:r>
            <a:endParaRPr sz="1300" b="1" dirty="0">
              <a:solidFill>
                <a:srgbClr val="358A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7027754" y="3070054"/>
            <a:ext cx="1515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18B0B6"/>
                </a:solidFill>
                <a:latin typeface="Montserrat"/>
                <a:ea typeface="Montserrat"/>
                <a:cs typeface="Montserrat"/>
                <a:sym typeface="Montserrat"/>
              </a:rPr>
              <a:t>Infraestrutura</a:t>
            </a:r>
            <a:endParaRPr sz="1300" b="1">
              <a:solidFill>
                <a:srgbClr val="18B0B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87162" y="2858088"/>
            <a:ext cx="716426" cy="7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262975" y="2115863"/>
            <a:ext cx="764799" cy="76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6281018" y="3533177"/>
            <a:ext cx="733452" cy="73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229475" y="1460039"/>
            <a:ext cx="836538" cy="8365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9"/>
          <p:cNvCxnSpPr/>
          <p:nvPr/>
        </p:nvCxnSpPr>
        <p:spPr>
          <a:xfrm>
            <a:off x="3148691" y="2967623"/>
            <a:ext cx="412800" cy="0"/>
          </a:xfrm>
          <a:prstGeom prst="straightConnector1">
            <a:avLst/>
          </a:prstGeom>
          <a:noFill/>
          <a:ln w="28575" cap="flat" cmpd="sng">
            <a:solidFill>
              <a:srgbClr val="006C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6" name="Google Shape;156;p19"/>
          <p:cNvCxnSpPr/>
          <p:nvPr/>
        </p:nvCxnSpPr>
        <p:spPr>
          <a:xfrm>
            <a:off x="5493466" y="2967623"/>
            <a:ext cx="412800" cy="0"/>
          </a:xfrm>
          <a:prstGeom prst="straightConnector1">
            <a:avLst/>
          </a:prstGeom>
          <a:noFill/>
          <a:ln w="28575" cap="flat" cmpd="sng">
            <a:solidFill>
              <a:srgbClr val="92BF2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149;p19">
            <a:extLst>
              <a:ext uri="{FF2B5EF4-FFF2-40B4-BE49-F238E27FC236}">
                <a16:creationId xmlns:a16="http://schemas.microsoft.com/office/drawing/2014/main" id="{BCA268D4-A0A1-4410-A7B2-A4C715D4D6AD}"/>
              </a:ext>
            </a:extLst>
          </p:cNvPr>
          <p:cNvSpPr txBox="1"/>
          <p:nvPr/>
        </p:nvSpPr>
        <p:spPr>
          <a:xfrm>
            <a:off x="830420" y="4209307"/>
            <a:ext cx="1717857" cy="49240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rgbClr val="358A9B"/>
                </a:solidFill>
                <a:latin typeface="Montserrat"/>
                <a:ea typeface="Montserrat"/>
                <a:cs typeface="Montserrat"/>
                <a:sym typeface="Montserrat"/>
              </a:rPr>
              <a:t>Captações a mercado</a:t>
            </a:r>
            <a:endParaRPr sz="1300" b="1" dirty="0">
              <a:solidFill>
                <a:srgbClr val="358A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D0944CCC-D6CA-B228-05DD-2E678E86A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>
            <a:extLst>
              <a:ext uri="{FF2B5EF4-FFF2-40B4-BE49-F238E27FC236}">
                <a16:creationId xmlns:a16="http://schemas.microsoft.com/office/drawing/2014/main" id="{3BB3C20F-083A-079F-0B94-AB8A4CB12322}"/>
              </a:ext>
            </a:extLst>
          </p:cNvPr>
          <p:cNvSpPr txBox="1"/>
          <p:nvPr/>
        </p:nvSpPr>
        <p:spPr>
          <a:xfrm>
            <a:off x="360000" y="238075"/>
            <a:ext cx="428949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6F55"/>
                </a:solidFill>
                <a:latin typeface="Montserrat"/>
                <a:ea typeface="Montserrat"/>
                <a:cs typeface="Montserrat"/>
                <a:sym typeface="Montserrat"/>
              </a:rPr>
              <a:t>Apoio ao Setor Elétrico</a:t>
            </a:r>
            <a:endParaRPr sz="2400" b="1" dirty="0">
              <a:solidFill>
                <a:srgbClr val="006F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DE88EF-864C-5856-7897-EA8674ACC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r="12494" b="9685"/>
          <a:stretch>
            <a:fillRect/>
          </a:stretch>
        </p:blipFill>
        <p:spPr>
          <a:xfrm>
            <a:off x="860157" y="792043"/>
            <a:ext cx="6315558" cy="43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5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FFEB0A8D-47B4-AED5-AA7D-DDCB610A5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>
            <a:extLst>
              <a:ext uri="{FF2B5EF4-FFF2-40B4-BE49-F238E27FC236}">
                <a16:creationId xmlns:a16="http://schemas.microsoft.com/office/drawing/2014/main" id="{5F56936D-D4AA-8F29-4968-1647683F35E6}"/>
              </a:ext>
            </a:extLst>
          </p:cNvPr>
          <p:cNvSpPr txBox="1"/>
          <p:nvPr/>
        </p:nvSpPr>
        <p:spPr>
          <a:xfrm>
            <a:off x="359999" y="238075"/>
            <a:ext cx="873550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6F55"/>
                </a:solidFill>
                <a:latin typeface="Montserrat" pitchFamily="2" charset="77"/>
              </a:rPr>
              <a:t>Agenda 2030 da ONU</a:t>
            </a:r>
            <a:r>
              <a:rPr lang="pt-BR" sz="2000" dirty="0">
                <a:solidFill>
                  <a:srgbClr val="006F55"/>
                </a:solidFill>
                <a:latin typeface="Montserrat" pitchFamily="2" charset="77"/>
              </a:rPr>
              <a:t>: Objetivos do Desenvolvimento Sustentável</a:t>
            </a:r>
            <a:endParaRPr sz="2000" b="1" dirty="0">
              <a:solidFill>
                <a:srgbClr val="006F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C2E45D5-04FE-8CAC-122E-71510CE2E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8" y="1036635"/>
            <a:ext cx="6789757" cy="34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215D7232-E933-4333-5621-7D95E70F1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0">
            <a:extLst>
              <a:ext uri="{FF2B5EF4-FFF2-40B4-BE49-F238E27FC236}">
                <a16:creationId xmlns:a16="http://schemas.microsoft.com/office/drawing/2014/main" id="{3383EAA7-E29E-057F-3AB1-98D470A2D5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241" y="168650"/>
            <a:ext cx="2858460" cy="1229844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0">
            <a:extLst>
              <a:ext uri="{FF2B5EF4-FFF2-40B4-BE49-F238E27FC236}">
                <a16:creationId xmlns:a16="http://schemas.microsoft.com/office/drawing/2014/main" id="{CD27143E-1942-26E8-3F42-615A5AFE9A80}"/>
              </a:ext>
            </a:extLst>
          </p:cNvPr>
          <p:cNvSpPr txBox="1"/>
          <p:nvPr/>
        </p:nvSpPr>
        <p:spPr>
          <a:xfrm>
            <a:off x="359999" y="1264639"/>
            <a:ext cx="3853701" cy="278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F78F2F"/>
                </a:solidFill>
                <a:latin typeface="Montserrat"/>
                <a:ea typeface="Montserrat"/>
                <a:cs typeface="Montserrat"/>
                <a:sym typeface="Montserrat"/>
              </a:rPr>
              <a:t>ODS 7 - </a:t>
            </a:r>
            <a:r>
              <a:rPr lang="pt-BR" sz="1500" b="1" dirty="0">
                <a:solidFill>
                  <a:srgbClr val="F78F2F"/>
                </a:solidFill>
                <a:latin typeface="Montserrat"/>
              </a:rPr>
              <a:t>Energia Limpa e Acessível</a:t>
            </a:r>
            <a:endParaRPr lang="pt-BR" sz="1500" b="1" dirty="0">
              <a:solidFill>
                <a:srgbClr val="F78F2F"/>
              </a:solidFill>
              <a:latin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Montserrat Medium"/>
              </a:rPr>
              <a:t>Para promover os projetos relacionados ao ODS 7 – Energia Limpa e Acessível, o BRDE apoia investimentos para geração e transmissão de energia provenientes de fontes limpas e renováveis, a produção de combustíveis a partir de resíduos, além de financiar a eficiência energética por meio da compra de equipamentos. </a:t>
            </a:r>
          </a:p>
        </p:txBody>
      </p:sp>
      <p:pic>
        <p:nvPicPr>
          <p:cNvPr id="712" name="Google Shape;712;p70">
            <a:extLst>
              <a:ext uri="{FF2B5EF4-FFF2-40B4-BE49-F238E27FC236}">
                <a16:creationId xmlns:a16="http://schemas.microsoft.com/office/drawing/2014/main" id="{81A94FCB-A388-83C8-0F4C-A9D0065322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50" y="1795375"/>
            <a:ext cx="178750" cy="17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70">
            <a:extLst>
              <a:ext uri="{FF2B5EF4-FFF2-40B4-BE49-F238E27FC236}">
                <a16:creationId xmlns:a16="http://schemas.microsoft.com/office/drawing/2014/main" id="{208332B7-A9B0-B44F-D783-967B0ABA55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178"/>
          <a:stretch/>
        </p:blipFill>
        <p:spPr>
          <a:xfrm>
            <a:off x="4213700" y="372000"/>
            <a:ext cx="4664750" cy="4617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27788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819</Words>
  <Application>Microsoft Office PowerPoint</Application>
  <PresentationFormat>Apresentação na tela (16:9)</PresentationFormat>
  <Paragraphs>153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Montserrat Medium</vt:lpstr>
      <vt:lpstr>Arial</vt:lpstr>
      <vt:lpstr>Montserrat ExtraBold</vt:lpstr>
      <vt:lpstr>Montserrat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NIVALDO PRESALINO VIEIRA</cp:lastModifiedBy>
  <cp:revision>22</cp:revision>
  <dcterms:modified xsi:type="dcterms:W3CDTF">2026-02-20T19:48:37Z</dcterms:modified>
</cp:coreProperties>
</file>