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9" r:id="rId4"/>
    <p:sldId id="258" r:id="rId5"/>
    <p:sldId id="263" r:id="rId6"/>
    <p:sldId id="453" r:id="rId7"/>
    <p:sldId id="454" r:id="rId8"/>
    <p:sldId id="455" r:id="rId9"/>
    <p:sldId id="261" r:id="rId10"/>
    <p:sldId id="264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72A5E6-6A88-416D-9C31-AB505F6C895F}" v="4" dt="2024-03-18T13:29:34.1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ata Menescal" userId="fda50f8f-82be-49a0-88d5-bc7207d1c88b" providerId="ADAL" clId="{956247A5-85D0-4C43-AD11-3845E67A99A5}"/>
    <pc:docChg chg="custSel modSld">
      <pc:chgData name="Renata Menescal" userId="fda50f8f-82be-49a0-88d5-bc7207d1c88b" providerId="ADAL" clId="{956247A5-85D0-4C43-AD11-3845E67A99A5}" dt="2024-03-18T18:19:24.015" v="0" actId="478"/>
      <pc:docMkLst>
        <pc:docMk/>
      </pc:docMkLst>
      <pc:sldChg chg="delSp mod">
        <pc:chgData name="Renata Menescal" userId="fda50f8f-82be-49a0-88d5-bc7207d1c88b" providerId="ADAL" clId="{956247A5-85D0-4C43-AD11-3845E67A99A5}" dt="2024-03-18T18:19:24.015" v="0" actId="478"/>
        <pc:sldMkLst>
          <pc:docMk/>
          <pc:sldMk cId="673440468" sldId="455"/>
        </pc:sldMkLst>
        <pc:spChg chg="del">
          <ac:chgData name="Renata Menescal" userId="fda50f8f-82be-49a0-88d5-bc7207d1c88b" providerId="ADAL" clId="{956247A5-85D0-4C43-AD11-3845E67A99A5}" dt="2024-03-18T18:19:24.015" v="0" actId="478"/>
          <ac:spMkLst>
            <pc:docMk/>
            <pc:sldMk cId="673440468" sldId="455"/>
            <ac:spMk id="2" creationId="{A3B882EE-A0DE-4227-8D93-30D0D73CCC1C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abragelpch.sharepoint.com/sites/Abragel35/Arquivos/06_Base%20de%20Dados/00_SIGA_ANEEL/2024.03_BD_SIG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abragelpch.sharepoint.com/sites/Abragel35/Arquivos/06_Base%20de%20Dados/00_SIGA_ANEEL/2024.03_BD%20SIGA_Demais%20statu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127082945521944"/>
          <c:y val="0.2336970954466881"/>
          <c:w val="0.48885224017808809"/>
          <c:h val="0.42132521215615665"/>
        </c:manualLayout>
      </c:layout>
      <c:doughnut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Coluna2</c:v>
                </c:pt>
              </c:strCache>
            </c:strRef>
          </c:tx>
          <c:spPr>
            <a:ln w="38100">
              <a:solidFill>
                <a:schemeClr val="bg1">
                  <a:lumMod val="95000"/>
                </a:schemeClr>
              </a:solidFill>
            </a:ln>
            <a:effectLst>
              <a:innerShdw blurRad="254000" dist="88900" dir="13500000">
                <a:prstClr val="black">
                  <a:alpha val="50000"/>
                </a:prstClr>
              </a:innerShdw>
              <a:softEdge rad="0"/>
            </a:effectLst>
          </c:spPr>
          <c:dPt>
            <c:idx val="0"/>
            <c:bubble3D val="0"/>
            <c:spPr>
              <a:solidFill>
                <a:srgbClr val="0070C0"/>
              </a:solidFill>
              <a:ln w="38100">
                <a:solidFill>
                  <a:schemeClr val="bg1">
                    <a:lumMod val="95000"/>
                  </a:schemeClr>
                </a:solidFill>
              </a:ln>
              <a:effectLst>
                <a:innerShdw blurRad="254000" dist="88900" dir="13500000">
                  <a:prstClr val="black">
                    <a:alpha val="50000"/>
                  </a:prstClr>
                </a:innerShdw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1-A9FA-405E-A790-A0280509A44D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38100">
                <a:solidFill>
                  <a:schemeClr val="bg1">
                    <a:lumMod val="95000"/>
                  </a:schemeClr>
                </a:solidFill>
              </a:ln>
              <a:effectLst>
                <a:innerShdw blurRad="254000" dist="88900" dir="13500000">
                  <a:prstClr val="black">
                    <a:alpha val="50000"/>
                  </a:prstClr>
                </a:innerShdw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3-A9FA-405E-A790-A0280509A44D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38100">
                <a:solidFill>
                  <a:schemeClr val="bg1">
                    <a:lumMod val="95000"/>
                  </a:schemeClr>
                </a:solidFill>
              </a:ln>
              <a:effectLst>
                <a:innerShdw blurRad="254000" dist="88900" dir="13500000">
                  <a:prstClr val="black">
                    <a:alpha val="50000"/>
                  </a:prstClr>
                </a:innerShdw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5-A9FA-405E-A790-A0280509A44D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38100">
                <a:solidFill>
                  <a:schemeClr val="bg1">
                    <a:lumMod val="95000"/>
                  </a:schemeClr>
                </a:solidFill>
              </a:ln>
              <a:effectLst>
                <a:innerShdw blurRad="254000" dist="88900" dir="13500000">
                  <a:prstClr val="black">
                    <a:alpha val="50000"/>
                  </a:prstClr>
                </a:innerShdw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7-A9FA-405E-A790-A0280509A44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38100">
                <a:solidFill>
                  <a:schemeClr val="bg1">
                    <a:lumMod val="95000"/>
                  </a:schemeClr>
                </a:solidFill>
              </a:ln>
              <a:effectLst>
                <a:innerShdw blurRad="254000" dist="88900" dir="13500000">
                  <a:prstClr val="black">
                    <a:alpha val="50000"/>
                  </a:prstClr>
                </a:innerShdw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9-A9FA-405E-A790-A0280509A44D}"/>
              </c:ext>
            </c:extLst>
          </c:dPt>
          <c:dLbls>
            <c:dLbl>
              <c:idx val="0"/>
              <c:layout>
                <c:manualLayout>
                  <c:x val="-3.5235946577942198E-2"/>
                  <c:y val="0.189926688166722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280891855949758"/>
                      <c:h val="5.55071385465603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9FA-405E-A790-A0280509A44D}"/>
                </c:ext>
              </c:extLst>
            </c:dLbl>
            <c:dLbl>
              <c:idx val="1"/>
              <c:layout>
                <c:manualLayout>
                  <c:x val="-0.12028361108262509"/>
                  <c:y val="-2.5599285974868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FA-405E-A790-A0280509A44D}"/>
                </c:ext>
              </c:extLst>
            </c:dLbl>
            <c:dLbl>
              <c:idx val="2"/>
              <c:layout>
                <c:manualLayout>
                  <c:x val="-0.11005733920272048"/>
                  <c:y val="-7.0358732469012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704309998847899"/>
                      <c:h val="8.89722364389966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9FA-405E-A790-A0280509A44D}"/>
                </c:ext>
              </c:extLst>
            </c:dLbl>
            <c:dLbl>
              <c:idx val="3"/>
              <c:layout>
                <c:manualLayout>
                  <c:x val="-2.180168510322944E-2"/>
                  <c:y val="-6.2658186608013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FA-405E-A790-A0280509A44D}"/>
                </c:ext>
              </c:extLst>
            </c:dLbl>
            <c:dLbl>
              <c:idx val="4"/>
              <c:layout>
                <c:manualLayout>
                  <c:x val="5.5169833679596693E-2"/>
                  <c:y val="-8.3204877252306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FA-405E-A790-A0280509A4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Planilha1!$A$2:$A$6</c:f>
              <c:strCache>
                <c:ptCount val="5"/>
                <c:pt idx="0">
                  <c:v>Hidrelétricas</c:v>
                </c:pt>
                <c:pt idx="1">
                  <c:v>Termoelétricas</c:v>
                </c:pt>
                <c:pt idx="2">
                  <c:v>Eólicas</c:v>
                </c:pt>
                <c:pt idx="3">
                  <c:v>Solares</c:v>
                </c:pt>
                <c:pt idx="4">
                  <c:v>Nucleares</c:v>
                </c:pt>
              </c:strCache>
            </c:strRef>
          </c:cat>
          <c:val>
            <c:numRef>
              <c:f>Planilha1!$B$2:$B$6</c:f>
              <c:numCache>
                <c:formatCode>0.0%</c:formatCode>
                <c:ptCount val="5"/>
                <c:pt idx="0">
                  <c:v>0.54849999999999999</c:v>
                </c:pt>
                <c:pt idx="1">
                  <c:v>0.23100000000000001</c:v>
                </c:pt>
                <c:pt idx="2">
                  <c:v>0.1477</c:v>
                </c:pt>
                <c:pt idx="3">
                  <c:v>6.2899999999999998E-2</c:v>
                </c:pt>
                <c:pt idx="4">
                  <c:v>9.9000000000000008E-3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9FA-405E-A790-A0280509A4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59290679979376315"/>
          <c:w val="0.32431465789550312"/>
          <c:h val="0.30472408997595546"/>
        </c:manualLayout>
      </c:layout>
      <c:overlay val="0"/>
      <c:spPr>
        <a:solidFill>
          <a:schemeClr val="bg1">
            <a:lumMod val="95000"/>
          </a:schemeClr>
        </a:solidFill>
        <a:ln>
          <a:noFill/>
        </a:ln>
        <a:effectLst>
          <a:outerShdw blurRad="673100" dist="254000" dir="2700000" algn="tl" rotWithShape="0">
            <a:prstClr val="black">
              <a:alpha val="20000"/>
            </a:prstClr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92381357735688"/>
          <c:y val="7.0108349267049078E-2"/>
          <c:w val="0.86330141164786833"/>
          <c:h val="0.766766032830982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'[2024.03_BD_SIGA.xlsx]Planilha4'!$H$4</c:f>
              <c:strCache>
                <c:ptCount val="1"/>
                <c:pt idx="0">
                  <c:v>Construção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'[2024.03_BD_SIGA.xlsx]Planilha4'!$G$5:$G$18</c:f>
              <c:strCache>
                <c:ptCount val="14"/>
                <c:pt idx="0">
                  <c:v>SC</c:v>
                </c:pt>
                <c:pt idx="1">
                  <c:v>RS</c:v>
                </c:pt>
                <c:pt idx="2">
                  <c:v>GO</c:v>
                </c:pt>
                <c:pt idx="3">
                  <c:v>MT</c:v>
                </c:pt>
                <c:pt idx="4">
                  <c:v>PR</c:v>
                </c:pt>
                <c:pt idx="5">
                  <c:v>MG</c:v>
                </c:pt>
                <c:pt idx="6">
                  <c:v>RO</c:v>
                </c:pt>
                <c:pt idx="7">
                  <c:v>MS</c:v>
                </c:pt>
                <c:pt idx="8">
                  <c:v>RJ</c:v>
                </c:pt>
                <c:pt idx="9">
                  <c:v>ES</c:v>
                </c:pt>
                <c:pt idx="10">
                  <c:v>SP</c:v>
                </c:pt>
                <c:pt idx="11">
                  <c:v>TO</c:v>
                </c:pt>
                <c:pt idx="12">
                  <c:v>BA</c:v>
                </c:pt>
                <c:pt idx="13">
                  <c:v>AP</c:v>
                </c:pt>
              </c:strCache>
            </c:strRef>
          </c:cat>
          <c:val>
            <c:numRef>
              <c:f>'[2024.03_BD_SIGA.xlsx]Planilha4'!$H$5:$H$18</c:f>
              <c:numCache>
                <c:formatCode>#,##0</c:formatCode>
                <c:ptCount val="14"/>
                <c:pt idx="0">
                  <c:v>104.738</c:v>
                </c:pt>
                <c:pt idx="1">
                  <c:v>25.27</c:v>
                </c:pt>
                <c:pt idx="2">
                  <c:v>22.5</c:v>
                </c:pt>
                <c:pt idx="3">
                  <c:v>85.897999999999996</c:v>
                </c:pt>
                <c:pt idx="4">
                  <c:v>99.2</c:v>
                </c:pt>
                <c:pt idx="5">
                  <c:v>4.5999999999999996</c:v>
                </c:pt>
                <c:pt idx="6">
                  <c:v>30</c:v>
                </c:pt>
                <c:pt idx="7">
                  <c:v>22</c:v>
                </c:pt>
                <c:pt idx="8">
                  <c:v>14</c:v>
                </c:pt>
                <c:pt idx="10">
                  <c:v>8.09</c:v>
                </c:pt>
                <c:pt idx="11">
                  <c:v>4.4000000000000004</c:v>
                </c:pt>
                <c:pt idx="12">
                  <c:v>17.001000000000001</c:v>
                </c:pt>
                <c:pt idx="13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4F-4AFB-9EA8-3AA777CBC146}"/>
            </c:ext>
          </c:extLst>
        </c:ser>
        <c:ser>
          <c:idx val="1"/>
          <c:order val="1"/>
          <c:tx>
            <c:strRef>
              <c:f>'[2024.03_BD_SIGA.xlsx]Planilha4'!$I$4</c:f>
              <c:strCache>
                <c:ptCount val="1"/>
                <c:pt idx="0">
                  <c:v>Construção não iniciada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'[2024.03_BD_SIGA.xlsx]Planilha4'!$G$5:$G$18</c:f>
              <c:strCache>
                <c:ptCount val="14"/>
                <c:pt idx="0">
                  <c:v>SC</c:v>
                </c:pt>
                <c:pt idx="1">
                  <c:v>RS</c:v>
                </c:pt>
                <c:pt idx="2">
                  <c:v>GO</c:v>
                </c:pt>
                <c:pt idx="3">
                  <c:v>MT</c:v>
                </c:pt>
                <c:pt idx="4">
                  <c:v>PR</c:v>
                </c:pt>
                <c:pt idx="5">
                  <c:v>MG</c:v>
                </c:pt>
                <c:pt idx="6">
                  <c:v>RO</c:v>
                </c:pt>
                <c:pt idx="7">
                  <c:v>MS</c:v>
                </c:pt>
                <c:pt idx="8">
                  <c:v>RJ</c:v>
                </c:pt>
                <c:pt idx="9">
                  <c:v>ES</c:v>
                </c:pt>
                <c:pt idx="10">
                  <c:v>SP</c:v>
                </c:pt>
                <c:pt idx="11">
                  <c:v>TO</c:v>
                </c:pt>
                <c:pt idx="12">
                  <c:v>BA</c:v>
                </c:pt>
                <c:pt idx="13">
                  <c:v>AP</c:v>
                </c:pt>
              </c:strCache>
            </c:strRef>
          </c:cat>
          <c:val>
            <c:numRef>
              <c:f>'[2024.03_BD_SIGA.xlsx]Planilha4'!$I$5:$I$18</c:f>
              <c:numCache>
                <c:formatCode>#,##0</c:formatCode>
                <c:ptCount val="14"/>
                <c:pt idx="0">
                  <c:v>195.67870000000002</c:v>
                </c:pt>
                <c:pt idx="1">
                  <c:v>188.39795000000001</c:v>
                </c:pt>
                <c:pt idx="2">
                  <c:v>186.29</c:v>
                </c:pt>
                <c:pt idx="3">
                  <c:v>123.27</c:v>
                </c:pt>
                <c:pt idx="4">
                  <c:v>121.69</c:v>
                </c:pt>
                <c:pt idx="5">
                  <c:v>110.392</c:v>
                </c:pt>
                <c:pt idx="6">
                  <c:v>43.8</c:v>
                </c:pt>
                <c:pt idx="7">
                  <c:v>10</c:v>
                </c:pt>
                <c:pt idx="8">
                  <c:v>9.5939999999999994</c:v>
                </c:pt>
                <c:pt idx="9">
                  <c:v>8</c:v>
                </c:pt>
                <c:pt idx="10">
                  <c:v>6.79</c:v>
                </c:pt>
                <c:pt idx="11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4F-4AFB-9EA8-3AA777CBC1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0233551"/>
        <c:axId val="1370235471"/>
      </c:barChart>
      <c:catAx>
        <c:axId val="1370233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70235471"/>
        <c:crosses val="autoZero"/>
        <c:auto val="0"/>
        <c:lblAlgn val="ctr"/>
        <c:lblOffset val="100"/>
        <c:noMultiLvlLbl val="0"/>
      </c:catAx>
      <c:valAx>
        <c:axId val="1370235471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1100" b="1"/>
                  <a:t>Potência (MW)</a:t>
                </a:r>
              </a:p>
            </c:rich>
          </c:tx>
          <c:layout>
            <c:manualLayout>
              <c:xMode val="edge"/>
              <c:yMode val="edge"/>
              <c:x val="2.0270270270270271E-2"/>
              <c:y val="0.333287414121036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702335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664999645314603"/>
          <c:y val="0.21964589512353022"/>
          <c:w val="0.49255302546641128"/>
          <c:h val="6.14900909852807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'[2024.03_BD SIGA_Demais status.xlsx]Planilha3'!$W$3</c:f>
              <c:strCache>
                <c:ptCount val="1"/>
                <c:pt idx="0">
                  <c:v>DRS-PCH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'[2024.03_BD SIGA_Demais status.xlsx]Planilha3'!$V$4:$V$20</c:f>
              <c:strCache>
                <c:ptCount val="17"/>
                <c:pt idx="0">
                  <c:v>GO</c:v>
                </c:pt>
                <c:pt idx="1">
                  <c:v>MT</c:v>
                </c:pt>
                <c:pt idx="2">
                  <c:v>MG</c:v>
                </c:pt>
                <c:pt idx="3">
                  <c:v>PR</c:v>
                </c:pt>
                <c:pt idx="4">
                  <c:v>SC</c:v>
                </c:pt>
                <c:pt idx="5">
                  <c:v>RS</c:v>
                </c:pt>
                <c:pt idx="6">
                  <c:v>MS</c:v>
                </c:pt>
                <c:pt idx="7">
                  <c:v>SP</c:v>
                </c:pt>
                <c:pt idx="8">
                  <c:v>RJ</c:v>
                </c:pt>
                <c:pt idx="9">
                  <c:v>PA</c:v>
                </c:pt>
                <c:pt idx="10">
                  <c:v>AM</c:v>
                </c:pt>
                <c:pt idx="11">
                  <c:v>BA</c:v>
                </c:pt>
                <c:pt idx="12">
                  <c:v>MA</c:v>
                </c:pt>
                <c:pt idx="13">
                  <c:v>ES</c:v>
                </c:pt>
                <c:pt idx="14">
                  <c:v>RO</c:v>
                </c:pt>
                <c:pt idx="15">
                  <c:v>TO</c:v>
                </c:pt>
                <c:pt idx="16">
                  <c:v>PE</c:v>
                </c:pt>
              </c:strCache>
            </c:strRef>
          </c:cat>
          <c:val>
            <c:numRef>
              <c:f>'[2024.03_BD SIGA_Demais status.xlsx]Planilha3'!$W$4:$W$20</c:f>
              <c:numCache>
                <c:formatCode>#,##0</c:formatCode>
                <c:ptCount val="17"/>
                <c:pt idx="0">
                  <c:v>1507.9010000000001</c:v>
                </c:pt>
                <c:pt idx="1">
                  <c:v>1145.0020000000002</c:v>
                </c:pt>
                <c:pt idx="2">
                  <c:v>999.38400000000013</c:v>
                </c:pt>
                <c:pt idx="3">
                  <c:v>922.58499999999992</c:v>
                </c:pt>
                <c:pt idx="4">
                  <c:v>897.28200000000004</c:v>
                </c:pt>
                <c:pt idx="5">
                  <c:v>658.91800000000023</c:v>
                </c:pt>
                <c:pt idx="6">
                  <c:v>265.95500000000004</c:v>
                </c:pt>
                <c:pt idx="7">
                  <c:v>261.51300000000003</c:v>
                </c:pt>
                <c:pt idx="8">
                  <c:v>217.1</c:v>
                </c:pt>
                <c:pt idx="9">
                  <c:v>189.1</c:v>
                </c:pt>
                <c:pt idx="10">
                  <c:v>142</c:v>
                </c:pt>
                <c:pt idx="11">
                  <c:v>99.061999999999998</c:v>
                </c:pt>
                <c:pt idx="12">
                  <c:v>73.8</c:v>
                </c:pt>
                <c:pt idx="13">
                  <c:v>60.516999999999996</c:v>
                </c:pt>
                <c:pt idx="14">
                  <c:v>30</c:v>
                </c:pt>
                <c:pt idx="15">
                  <c:v>26.22</c:v>
                </c:pt>
                <c:pt idx="16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5D-4ACD-8899-7F83CEB3E946}"/>
            </c:ext>
          </c:extLst>
        </c:ser>
        <c:ser>
          <c:idx val="1"/>
          <c:order val="1"/>
          <c:tx>
            <c:strRef>
              <c:f>'[2024.03_BD SIGA_Demais status.xlsx]Planilha3'!$X$3</c:f>
              <c:strCache>
                <c:ptCount val="1"/>
                <c:pt idx="0">
                  <c:v>DRS-UHE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'[2024.03_BD SIGA_Demais status.xlsx]Planilha3'!$V$4:$V$20</c:f>
              <c:strCache>
                <c:ptCount val="17"/>
                <c:pt idx="0">
                  <c:v>GO</c:v>
                </c:pt>
                <c:pt idx="1">
                  <c:v>MT</c:v>
                </c:pt>
                <c:pt idx="2">
                  <c:v>MG</c:v>
                </c:pt>
                <c:pt idx="3">
                  <c:v>PR</c:v>
                </c:pt>
                <c:pt idx="4">
                  <c:v>SC</c:v>
                </c:pt>
                <c:pt idx="5">
                  <c:v>RS</c:v>
                </c:pt>
                <c:pt idx="6">
                  <c:v>MS</c:v>
                </c:pt>
                <c:pt idx="7">
                  <c:v>SP</c:v>
                </c:pt>
                <c:pt idx="8">
                  <c:v>RJ</c:v>
                </c:pt>
                <c:pt idx="9">
                  <c:v>PA</c:v>
                </c:pt>
                <c:pt idx="10">
                  <c:v>AM</c:v>
                </c:pt>
                <c:pt idx="11">
                  <c:v>BA</c:v>
                </c:pt>
                <c:pt idx="12">
                  <c:v>MA</c:v>
                </c:pt>
                <c:pt idx="13">
                  <c:v>ES</c:v>
                </c:pt>
                <c:pt idx="14">
                  <c:v>RO</c:v>
                </c:pt>
                <c:pt idx="15">
                  <c:v>TO</c:v>
                </c:pt>
                <c:pt idx="16">
                  <c:v>PE</c:v>
                </c:pt>
              </c:strCache>
            </c:strRef>
          </c:cat>
          <c:val>
            <c:numRef>
              <c:f>'[2024.03_BD SIGA_Demais status.xlsx]Planilha3'!$X$4:$X$20</c:f>
              <c:numCache>
                <c:formatCode>#,##0</c:formatCode>
                <c:ptCount val="17"/>
                <c:pt idx="0">
                  <c:v>129</c:v>
                </c:pt>
                <c:pt idx="1">
                  <c:v>72.001000000000005</c:v>
                </c:pt>
                <c:pt idx="2">
                  <c:v>137.67099999999999</c:v>
                </c:pt>
                <c:pt idx="3">
                  <c:v>216.851</c:v>
                </c:pt>
                <c:pt idx="4">
                  <c:v>163</c:v>
                </c:pt>
                <c:pt idx="5">
                  <c:v>84.545000000000002</c:v>
                </c:pt>
                <c:pt idx="6">
                  <c:v>100</c:v>
                </c:pt>
                <c:pt idx="8">
                  <c:v>44.954999999999998</c:v>
                </c:pt>
                <c:pt idx="9">
                  <c:v>40</c:v>
                </c:pt>
                <c:pt idx="11">
                  <c:v>77.003999999999991</c:v>
                </c:pt>
                <c:pt idx="12">
                  <c:v>44</c:v>
                </c:pt>
                <c:pt idx="15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5D-4ACD-8899-7F83CEB3E946}"/>
            </c:ext>
          </c:extLst>
        </c:ser>
        <c:ser>
          <c:idx val="2"/>
          <c:order val="2"/>
          <c:tx>
            <c:strRef>
              <c:f>'[2024.03_BD SIGA_Demais status.xlsx]Planilha3'!$Y$3</c:f>
              <c:strCache>
                <c:ptCount val="1"/>
                <c:pt idx="0">
                  <c:v>Registro Ativo-PCH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'[2024.03_BD SIGA_Demais status.xlsx]Planilha3'!$V$4:$V$20</c:f>
              <c:strCache>
                <c:ptCount val="17"/>
                <c:pt idx="0">
                  <c:v>GO</c:v>
                </c:pt>
                <c:pt idx="1">
                  <c:v>MT</c:v>
                </c:pt>
                <c:pt idx="2">
                  <c:v>MG</c:v>
                </c:pt>
                <c:pt idx="3">
                  <c:v>PR</c:v>
                </c:pt>
                <c:pt idx="4">
                  <c:v>SC</c:v>
                </c:pt>
                <c:pt idx="5">
                  <c:v>RS</c:v>
                </c:pt>
                <c:pt idx="6">
                  <c:v>MS</c:v>
                </c:pt>
                <c:pt idx="7">
                  <c:v>SP</c:v>
                </c:pt>
                <c:pt idx="8">
                  <c:v>RJ</c:v>
                </c:pt>
                <c:pt idx="9">
                  <c:v>PA</c:v>
                </c:pt>
                <c:pt idx="10">
                  <c:v>AM</c:v>
                </c:pt>
                <c:pt idx="11">
                  <c:v>BA</c:v>
                </c:pt>
                <c:pt idx="12">
                  <c:v>MA</c:v>
                </c:pt>
                <c:pt idx="13">
                  <c:v>ES</c:v>
                </c:pt>
                <c:pt idx="14">
                  <c:v>RO</c:v>
                </c:pt>
                <c:pt idx="15">
                  <c:v>TO</c:v>
                </c:pt>
                <c:pt idx="16">
                  <c:v>PE</c:v>
                </c:pt>
              </c:strCache>
            </c:strRef>
          </c:cat>
          <c:val>
            <c:numRef>
              <c:f>'[2024.03_BD SIGA_Demais status.xlsx]Planilha3'!$Y$4:$Y$20</c:f>
              <c:numCache>
                <c:formatCode>General</c:formatCode>
                <c:ptCount val="17"/>
                <c:pt idx="6" formatCode="#,##0">
                  <c:v>25.7</c:v>
                </c:pt>
                <c:pt idx="13" formatCode="#,##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5D-4ACD-8899-7F83CEB3E9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6731023"/>
        <c:axId val="1366742063"/>
      </c:barChart>
      <c:catAx>
        <c:axId val="1366731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66742063"/>
        <c:crosses val="autoZero"/>
        <c:auto val="1"/>
        <c:lblAlgn val="ctr"/>
        <c:lblOffset val="100"/>
        <c:noMultiLvlLbl val="0"/>
      </c:catAx>
      <c:valAx>
        <c:axId val="1366742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Potência (MW)</a:t>
                </a:r>
                <a:endParaRPr lang="pt-BR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66731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6829480862438205"/>
          <c:y val="0.15078970367533889"/>
          <c:w val="0.27302183469397612"/>
          <c:h val="0.216549576716202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5AEE6-2835-8B42-10A8-BF20BA09CC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4035A6-A17C-3ADB-8033-862CE5F494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71939B-5037-36BF-5C24-7B8B7661D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FF15-5062-4201-A3D4-44BB45A3FD97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5C280B-FEEB-4C16-1FDE-D4960202E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192FEE-5410-39B0-B482-DAFA7D2E2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0837-9662-4FCC-8E99-80795A00BC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05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0582A-7811-99C5-8A3B-4D26F3B2A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8E6526A-9383-2D01-24AD-3C929C254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47FB3C-BD64-BB42-4BBB-50AF123FD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FF15-5062-4201-A3D4-44BB45A3FD97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A98BD8-45E3-0E71-6881-1BADE291C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4FB7754-16BE-46E1-2425-48798CDA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0837-9662-4FCC-8E99-80795A00BC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247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903FA0A-FDBC-FF90-91BB-3083CDC6F1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ADAD3D-AD1B-1375-FF78-812619A5A6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2625C6E-7814-2CCF-20BA-4E6DFE488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FF15-5062-4201-A3D4-44BB45A3FD97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F147A7-B93A-5430-EC22-327F26A39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6CFEEC-0BBE-6503-96CC-A68694DAF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0837-9662-4FCC-8E99-80795A00BC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91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78122C-59E5-8AEB-E541-FC87BE072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5931D0-91F7-C0F2-1FEB-2484FD6D0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400B57-DC08-B7A5-DE66-E2E8B0C4E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FF15-5062-4201-A3D4-44BB45A3FD97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BB8B71-C015-CDC0-8C2C-14D4979E7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49D6C0-7D42-5945-061D-99CCB46D2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0837-9662-4FCC-8E99-80795A00BC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39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A13699-9036-8448-D387-25B23A519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6EC42A3-8850-A4AA-441B-0D43D5DF7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6705AA-0B7E-9736-C12C-042060FE3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FF15-5062-4201-A3D4-44BB45A3FD97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303560-5376-3C83-1035-CE6B11CB4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A6EDD6-AD65-84A0-5C5B-ADA68D1B0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0837-9662-4FCC-8E99-80795A00BC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581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7E91A8-5CCB-B641-6AD3-6A0CC52E1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6D0180-41F2-7B5A-BA43-35BD46E56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28B800F-4CCC-32A1-D495-36F0EE359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2EBA628-4DFB-2351-B42C-9B79580A6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FF15-5062-4201-A3D4-44BB45A3FD97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F80C9A8-A671-46A9-B9FF-5BC530BBF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02F7283-D63F-C9D8-7903-8614EEC26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0837-9662-4FCC-8E99-80795A00BC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21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5A650A-BE37-64E3-0C62-4D029D827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3FF23D-2A20-FEC9-1CF3-4E93D88B0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3117E88-BD20-9098-10CE-91FF6141B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07DB19C-D0EB-5F8A-31D8-342BF9E037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7B826C4-1C36-66A2-27D0-8FBD404B4F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FC1DF6-F68E-89A8-E931-89BCF59BC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FF15-5062-4201-A3D4-44BB45A3FD97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E52ADAE-7E92-A2B7-9C62-1DABF33C1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4C4B7E5-4DF9-E86C-ED47-CD1D7DFFA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0837-9662-4FCC-8E99-80795A00BC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001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115033-4AFA-CA5C-D51C-3C32AF264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74272CA-AE7A-994E-450E-CEC065E2A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FF15-5062-4201-A3D4-44BB45A3FD97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E58D478-FFCE-082A-9F41-ABBE28179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0CDE77C-A1AE-5EAE-09D4-5280E6853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0837-9662-4FCC-8E99-80795A00BC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972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C746079-76A7-CBD4-D934-B2458681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FF15-5062-4201-A3D4-44BB45A3FD97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96C42C3-23F6-C9EB-6305-52898F3BC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D49D7D-246C-2417-A3F9-7588EFC98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0837-9662-4FCC-8E99-80795A00BC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4212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3F528D-B94F-88D5-97C3-5F7183D7E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240278-DC0F-FA45-AE50-65CE1C738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91D784B-06EF-C3C3-B75A-64633E7BC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3A24C72-0AA4-4708-34BF-37361E8CA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FF15-5062-4201-A3D4-44BB45A3FD97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88B63FA-B3FA-4C4F-C0AF-B22BB089C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6549730-B77C-FBA5-5AB8-D52FFA25F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0837-9662-4FCC-8E99-80795A00BC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38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2ED07E-AC73-EC07-C0AD-5C5D3D8B1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CDCA9A8-E240-A06C-E5B4-C6D56C467A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563D128-86C2-6A69-85BB-E15FE40C1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47C38C1-0930-0DE1-E227-9258A8B34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FF15-5062-4201-A3D4-44BB45A3FD97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A6FCFB2-0B0E-C721-5069-66AC7AD9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3AB0021-F158-C2C5-0CA1-E846AD95E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0837-9662-4FCC-8E99-80795A00BC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072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4B4B66C-36EA-9513-E853-FEFCE9077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70A8B6F-B544-7E57-A0CD-20F30CB3E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F101DA8-B218-E895-60EF-84E99EBA44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7FF15-5062-4201-A3D4-44BB45A3FD97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AD853D-D359-D32B-9B25-8AC4E9696F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41A098-5135-F506-6C4C-4637E8DB04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B0837-9662-4FCC-8E99-80795A00BC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56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DF0FD9F1-FC72-DE07-0198-1AE526B2BC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7185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D61E235-DC6A-145F-7A85-DFCA49BC7231}"/>
              </a:ext>
            </a:extLst>
          </p:cNvPr>
          <p:cNvSpPr txBox="1"/>
          <p:nvPr/>
        </p:nvSpPr>
        <p:spPr>
          <a:xfrm>
            <a:off x="6093381" y="1863143"/>
            <a:ext cx="45626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>
                <a:solidFill>
                  <a:schemeClr val="bg1"/>
                </a:solidFill>
              </a:rPr>
              <a:t>RENATA MENESCAL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26482D6-2C2A-30D0-F11C-61A8016E121B}"/>
              </a:ext>
            </a:extLst>
          </p:cNvPr>
          <p:cNvSpPr txBox="1"/>
          <p:nvPr/>
        </p:nvSpPr>
        <p:spPr>
          <a:xfrm>
            <a:off x="6781113" y="2270142"/>
            <a:ext cx="318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Diretora Jurídica e de Regulação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BBD7AB3-9EF4-2D68-E08F-E68E04E93B76}"/>
              </a:ext>
            </a:extLst>
          </p:cNvPr>
          <p:cNvSpPr txBox="1"/>
          <p:nvPr/>
        </p:nvSpPr>
        <p:spPr>
          <a:xfrm>
            <a:off x="7924242" y="2564140"/>
            <a:ext cx="1055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ABRAGEL</a:t>
            </a:r>
          </a:p>
        </p:txBody>
      </p:sp>
    </p:spTree>
    <p:extLst>
      <p:ext uri="{BB962C8B-B14F-4D97-AF65-F5344CB8AC3E}">
        <p14:creationId xmlns:p14="http://schemas.microsoft.com/office/powerpoint/2010/main" val="399407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80D9073-9C3A-0E9E-59C3-E5EEDA0F9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19979" cy="6858001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E1F88051-2128-6CC2-2E8C-65C8DCAE53B8}"/>
              </a:ext>
            </a:extLst>
          </p:cNvPr>
          <p:cNvSpPr txBox="1"/>
          <p:nvPr/>
        </p:nvSpPr>
        <p:spPr>
          <a:xfrm>
            <a:off x="5430415" y="1858224"/>
            <a:ext cx="60089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500" b="1" dirty="0">
                <a:solidFill>
                  <a:schemeClr val="bg1"/>
                </a:solidFill>
              </a:rPr>
              <a:t>A MATRIZ ELÉTRICA BRASILEIRA E A REINSERÇÃO DAS PCHs E </a:t>
            </a:r>
            <a:r>
              <a:rPr lang="pt-BR" sz="4500" b="1" dirty="0" err="1">
                <a:solidFill>
                  <a:schemeClr val="bg1"/>
                </a:solidFill>
              </a:rPr>
              <a:t>CGHs</a:t>
            </a:r>
            <a:endParaRPr lang="pt-BR" sz="4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30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85F6DDA5-AC6F-8767-5E70-E2238A4B4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72995" cy="6858000"/>
          </a:xfrm>
          <a:prstGeom prst="rect">
            <a:avLst/>
          </a:prstGeom>
        </p:spPr>
      </p:pic>
      <p:sp>
        <p:nvSpPr>
          <p:cNvPr id="2" name="banner2">
            <a:extLst>
              <a:ext uri="{FF2B5EF4-FFF2-40B4-BE49-F238E27FC236}">
                <a16:creationId xmlns:a16="http://schemas.microsoft.com/office/drawing/2014/main" id="{0582599B-E4B5-922B-8ED7-18049A1E59D1}"/>
              </a:ext>
            </a:extLst>
          </p:cNvPr>
          <p:cNvSpPr/>
          <p:nvPr/>
        </p:nvSpPr>
        <p:spPr>
          <a:xfrm>
            <a:off x="6096397" y="1354347"/>
            <a:ext cx="5507831" cy="4862608"/>
          </a:xfrm>
          <a:prstGeom prst="roundRect">
            <a:avLst>
              <a:gd name="adj" fmla="val 2113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254000" dist="101600" dir="135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sz="900">
              <a:solidFill>
                <a:srgbClr val="FFFFFF"/>
              </a:solidFill>
              <a:latin typeface="Calibri" panose="020F0502020204030204"/>
            </a:endParaRPr>
          </a:p>
        </p:txBody>
      </p:sp>
      <p:grpSp>
        <p:nvGrpSpPr>
          <p:cNvPr id="3" name="legenda direita 1 ">
            <a:extLst>
              <a:ext uri="{FF2B5EF4-FFF2-40B4-BE49-F238E27FC236}">
                <a16:creationId xmlns:a16="http://schemas.microsoft.com/office/drawing/2014/main" id="{E27354BF-C3A1-4DF8-359E-FFBDC829988D}"/>
              </a:ext>
            </a:extLst>
          </p:cNvPr>
          <p:cNvGrpSpPr/>
          <p:nvPr/>
        </p:nvGrpSpPr>
        <p:grpSpPr>
          <a:xfrm>
            <a:off x="9177350" y="1946951"/>
            <a:ext cx="1944447" cy="873540"/>
            <a:chOff x="1374675" y="3331705"/>
            <a:chExt cx="3888894" cy="1747079"/>
          </a:xfrm>
        </p:grpSpPr>
        <p:sp>
          <p:nvSpPr>
            <p:cNvPr id="4" name="TextBox 130">
              <a:extLst>
                <a:ext uri="{FF2B5EF4-FFF2-40B4-BE49-F238E27FC236}">
                  <a16:creationId xmlns:a16="http://schemas.microsoft.com/office/drawing/2014/main" id="{6F0D3D42-3BBD-0849-3B91-F2D1BA2853DA}"/>
                </a:ext>
              </a:extLst>
            </p:cNvPr>
            <p:cNvSpPr txBox="1">
              <a:spLocks/>
            </p:cNvSpPr>
            <p:nvPr/>
          </p:nvSpPr>
          <p:spPr>
            <a:xfrm>
              <a:off x="1374675" y="3331705"/>
              <a:ext cx="3888894" cy="1218795"/>
            </a:xfrm>
            <a:prstGeom prst="rect">
              <a:avLst/>
            </a:prstGeom>
            <a:noFill/>
          </p:spPr>
          <p:txBody>
            <a:bodyPr wrap="square" tIns="0" bIns="0" rtlCol="0" anchor="t" anchorCtr="0">
              <a:spAutoFit/>
            </a:bodyPr>
            <a:lstStyle/>
            <a:p>
              <a:pPr defTabSz="457200">
                <a:lnSpc>
                  <a:spcPct val="90000"/>
                </a:lnSpc>
              </a:pPr>
              <a:r>
                <a:rPr lang="pt-BR" sz="4400" b="1" dirty="0">
                  <a:solidFill>
                    <a:srgbClr val="000000">
                      <a:lumMod val="75000"/>
                      <a:lumOff val="2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ato Black" panose="020F0502020204030203" pitchFamily="34" charset="77"/>
                  <a:ea typeface="Roboto" panose="02000000000000000000" pitchFamily="2" charset="0"/>
                </a:rPr>
                <a:t>10 </a:t>
              </a:r>
              <a:r>
                <a:rPr lang="pt-BR" sz="3000" b="1" dirty="0">
                  <a:solidFill>
                    <a:srgbClr val="000000">
                      <a:lumMod val="75000"/>
                      <a:lumOff val="2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ato Black" panose="020F0502020204030203" pitchFamily="34" charset="77"/>
                  <a:ea typeface="Roboto" panose="02000000000000000000" pitchFamily="2" charset="0"/>
                </a:rPr>
                <a:t>GW</a:t>
              </a:r>
              <a:endParaRPr lang="pt-BR" sz="4400" b="1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Black" panose="020F0502020204030203" pitchFamily="34" charset="77"/>
                <a:ea typeface="Roboto" panose="02000000000000000000" pitchFamily="2" charset="0"/>
              </a:endParaRPr>
            </a:p>
          </p:txBody>
        </p:sp>
        <p:sp>
          <p:nvSpPr>
            <p:cNvPr id="6" name="TextBox 130">
              <a:extLst>
                <a:ext uri="{FF2B5EF4-FFF2-40B4-BE49-F238E27FC236}">
                  <a16:creationId xmlns:a16="http://schemas.microsoft.com/office/drawing/2014/main" id="{E522A71C-65A7-DC28-F72E-0A55395E8364}"/>
                </a:ext>
              </a:extLst>
            </p:cNvPr>
            <p:cNvSpPr txBox="1">
              <a:spLocks/>
            </p:cNvSpPr>
            <p:nvPr/>
          </p:nvSpPr>
          <p:spPr>
            <a:xfrm>
              <a:off x="1483657" y="4450920"/>
              <a:ext cx="3353296" cy="62786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defTabSz="457200">
                <a:lnSpc>
                  <a:spcPct val="90000"/>
                </a:lnSpc>
              </a:pPr>
              <a:r>
                <a:rPr lang="pt-BR" sz="1600" dirty="0">
                  <a:solidFill>
                    <a:srgbClr val="000000">
                      <a:lumMod val="75000"/>
                      <a:lumOff val="2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ato" panose="020F0502020204030203" pitchFamily="34" charset="77"/>
                  <a:ea typeface="Roboto" panose="02000000000000000000" pitchFamily="2" charset="0"/>
                </a:rPr>
                <a:t>Expansão 2023</a:t>
              </a:r>
            </a:p>
          </p:txBody>
        </p:sp>
      </p:grpSp>
      <p:grpSp>
        <p:nvGrpSpPr>
          <p:cNvPr id="7" name="legenda direita 2">
            <a:extLst>
              <a:ext uri="{FF2B5EF4-FFF2-40B4-BE49-F238E27FC236}">
                <a16:creationId xmlns:a16="http://schemas.microsoft.com/office/drawing/2014/main" id="{77A00A5B-638E-AB47-3CD6-9BFDB3B0918C}"/>
              </a:ext>
            </a:extLst>
          </p:cNvPr>
          <p:cNvGrpSpPr/>
          <p:nvPr/>
        </p:nvGrpSpPr>
        <p:grpSpPr>
          <a:xfrm>
            <a:off x="8216141" y="3140826"/>
            <a:ext cx="2055975" cy="809398"/>
            <a:chOff x="1374675" y="3331705"/>
            <a:chExt cx="4111950" cy="1618794"/>
          </a:xfrm>
        </p:grpSpPr>
        <p:sp>
          <p:nvSpPr>
            <p:cNvPr id="8" name="TextBox 130">
              <a:extLst>
                <a:ext uri="{FF2B5EF4-FFF2-40B4-BE49-F238E27FC236}">
                  <a16:creationId xmlns:a16="http://schemas.microsoft.com/office/drawing/2014/main" id="{ACB00CC6-03BD-C032-1849-6178842699CC}"/>
                </a:ext>
              </a:extLst>
            </p:cNvPr>
            <p:cNvSpPr txBox="1">
              <a:spLocks/>
            </p:cNvSpPr>
            <p:nvPr/>
          </p:nvSpPr>
          <p:spPr>
            <a:xfrm>
              <a:off x="1374675" y="3331705"/>
              <a:ext cx="3888894" cy="1218795"/>
            </a:xfrm>
            <a:prstGeom prst="rect">
              <a:avLst/>
            </a:prstGeom>
            <a:noFill/>
          </p:spPr>
          <p:txBody>
            <a:bodyPr wrap="square" tIns="0" bIns="0" rtlCol="0" anchor="t" anchorCtr="0">
              <a:spAutoFit/>
            </a:bodyPr>
            <a:lstStyle/>
            <a:p>
              <a:pPr defTabSz="457200">
                <a:lnSpc>
                  <a:spcPct val="90000"/>
                </a:lnSpc>
              </a:pPr>
              <a:r>
                <a:rPr lang="pt-BR" sz="44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Lato Black" panose="020F0502020204030203" pitchFamily="34" charset="77"/>
                  <a:ea typeface="Roboto" panose="02000000000000000000" pitchFamily="2" charset="0"/>
                </a:rPr>
                <a:t>4,7 </a:t>
              </a:r>
              <a:r>
                <a:rPr lang="pt-BR" sz="30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Lato Black" panose="020F0502020204030203" pitchFamily="34" charset="77"/>
                  <a:ea typeface="Roboto" panose="02000000000000000000" pitchFamily="2" charset="0"/>
                </a:rPr>
                <a:t>GW</a:t>
              </a:r>
              <a:endParaRPr lang="pt-BR" sz="4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Lato Black" panose="020F0502020204030203" pitchFamily="34" charset="77"/>
                <a:ea typeface="Roboto" panose="02000000000000000000" pitchFamily="2" charset="0"/>
              </a:endParaRPr>
            </a:p>
          </p:txBody>
        </p:sp>
        <p:sp>
          <p:nvSpPr>
            <p:cNvPr id="9" name="TextBox 130">
              <a:extLst>
                <a:ext uri="{FF2B5EF4-FFF2-40B4-BE49-F238E27FC236}">
                  <a16:creationId xmlns:a16="http://schemas.microsoft.com/office/drawing/2014/main" id="{19FDD67F-2D1F-8494-550E-859B8D9233E7}"/>
                </a:ext>
              </a:extLst>
            </p:cNvPr>
            <p:cNvSpPr txBox="1">
              <a:spLocks/>
            </p:cNvSpPr>
            <p:nvPr/>
          </p:nvSpPr>
          <p:spPr>
            <a:xfrm>
              <a:off x="1486203" y="4433436"/>
              <a:ext cx="4000422" cy="517063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defTabSz="457200">
                <a:lnSpc>
                  <a:spcPct val="90000"/>
                </a:lnSpc>
              </a:pPr>
              <a:r>
                <a:rPr lang="pt-BR" sz="12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Lato" panose="020F0502020204030203" pitchFamily="34" charset="77"/>
                  <a:ea typeface="Roboto" panose="02000000000000000000" pitchFamily="2" charset="0"/>
                </a:rPr>
                <a:t>124 novas usinas eólicas</a:t>
              </a:r>
            </a:p>
          </p:txBody>
        </p:sp>
      </p:grpSp>
      <p:grpSp>
        <p:nvGrpSpPr>
          <p:cNvPr id="10" name="legenda direita 3">
            <a:extLst>
              <a:ext uri="{FF2B5EF4-FFF2-40B4-BE49-F238E27FC236}">
                <a16:creationId xmlns:a16="http://schemas.microsoft.com/office/drawing/2014/main" id="{C0F211E1-13FA-E6D4-C6BA-52D065BDD6D3}"/>
              </a:ext>
            </a:extLst>
          </p:cNvPr>
          <p:cNvGrpSpPr/>
          <p:nvPr/>
        </p:nvGrpSpPr>
        <p:grpSpPr>
          <a:xfrm>
            <a:off x="10216352" y="3140826"/>
            <a:ext cx="1944447" cy="800698"/>
            <a:chOff x="1374675" y="3331705"/>
            <a:chExt cx="3888894" cy="1601395"/>
          </a:xfrm>
        </p:grpSpPr>
        <p:sp>
          <p:nvSpPr>
            <p:cNvPr id="11" name="TextBox 130">
              <a:extLst>
                <a:ext uri="{FF2B5EF4-FFF2-40B4-BE49-F238E27FC236}">
                  <a16:creationId xmlns:a16="http://schemas.microsoft.com/office/drawing/2014/main" id="{6C98BA23-A29D-7C87-4161-81E27B3F3824}"/>
                </a:ext>
              </a:extLst>
            </p:cNvPr>
            <p:cNvSpPr txBox="1">
              <a:spLocks/>
            </p:cNvSpPr>
            <p:nvPr/>
          </p:nvSpPr>
          <p:spPr>
            <a:xfrm>
              <a:off x="1374675" y="3331705"/>
              <a:ext cx="3888894" cy="1218795"/>
            </a:xfrm>
            <a:prstGeom prst="rect">
              <a:avLst/>
            </a:prstGeom>
            <a:noFill/>
          </p:spPr>
          <p:txBody>
            <a:bodyPr wrap="square" tIns="0" bIns="0" rtlCol="0" anchor="t" anchorCtr="0">
              <a:spAutoFit/>
            </a:bodyPr>
            <a:lstStyle/>
            <a:p>
              <a:pPr defTabSz="457200">
                <a:lnSpc>
                  <a:spcPct val="90000"/>
                </a:lnSpc>
              </a:pPr>
              <a:r>
                <a:rPr lang="pt-BR" sz="44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Lato Black" panose="020F0502020204030203" pitchFamily="34" charset="77"/>
                  <a:ea typeface="Roboto" panose="02000000000000000000" pitchFamily="2" charset="0"/>
                </a:rPr>
                <a:t>47</a:t>
              </a:r>
              <a:r>
                <a:rPr lang="pt-BR" sz="30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Lato Black" panose="020F0502020204030203" pitchFamily="34" charset="77"/>
                  <a:ea typeface="Roboto" panose="02000000000000000000" pitchFamily="2" charset="0"/>
                </a:rPr>
                <a:t>%</a:t>
              </a:r>
              <a:endParaRPr lang="pt-BR" sz="4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Lato Black" panose="020F0502020204030203" pitchFamily="34" charset="77"/>
                <a:ea typeface="Roboto" panose="02000000000000000000" pitchFamily="2" charset="0"/>
              </a:endParaRPr>
            </a:p>
          </p:txBody>
        </p:sp>
        <p:sp>
          <p:nvSpPr>
            <p:cNvPr id="12" name="TextBox 130">
              <a:extLst>
                <a:ext uri="{FF2B5EF4-FFF2-40B4-BE49-F238E27FC236}">
                  <a16:creationId xmlns:a16="http://schemas.microsoft.com/office/drawing/2014/main" id="{10C46D4A-3E48-8893-07AB-50BB4C347CEA}"/>
                </a:ext>
              </a:extLst>
            </p:cNvPr>
            <p:cNvSpPr txBox="1">
              <a:spLocks/>
            </p:cNvSpPr>
            <p:nvPr/>
          </p:nvSpPr>
          <p:spPr>
            <a:xfrm>
              <a:off x="1486203" y="4416036"/>
              <a:ext cx="3525592" cy="51706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defTabSz="457200">
                <a:lnSpc>
                  <a:spcPct val="90000"/>
                </a:lnSpc>
              </a:pPr>
              <a:r>
                <a:rPr lang="pt-BR" sz="12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Lato" panose="020F0502020204030203" pitchFamily="34" charset="77"/>
                  <a:ea typeface="Roboto" panose="02000000000000000000" pitchFamily="2" charset="0"/>
                </a:rPr>
                <a:t>Energia Eólica</a:t>
              </a:r>
            </a:p>
          </p:txBody>
        </p:sp>
      </p:grpSp>
      <p:sp>
        <p:nvSpPr>
          <p:cNvPr id="13" name="banner1">
            <a:extLst>
              <a:ext uri="{FF2B5EF4-FFF2-40B4-BE49-F238E27FC236}">
                <a16:creationId xmlns:a16="http://schemas.microsoft.com/office/drawing/2014/main" id="{9F9FF2F8-4F1C-E909-9E3F-5BE76CAFAA88}"/>
              </a:ext>
            </a:extLst>
          </p:cNvPr>
          <p:cNvSpPr/>
          <p:nvPr/>
        </p:nvSpPr>
        <p:spPr>
          <a:xfrm>
            <a:off x="587772" y="1354347"/>
            <a:ext cx="5694156" cy="4862608"/>
          </a:xfrm>
          <a:prstGeom prst="roundRect">
            <a:avLst>
              <a:gd name="adj" fmla="val 2113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254000" dist="101600" dir="135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sz="900">
              <a:solidFill>
                <a:srgbClr val="FFFFFF"/>
              </a:solidFill>
              <a:latin typeface="Calibri" panose="020F0502020204030204"/>
            </a:endParaRPr>
          </a:p>
        </p:txBody>
      </p:sp>
      <p:grpSp>
        <p:nvGrpSpPr>
          <p:cNvPr id="14" name="legenda esquerda 1">
            <a:extLst>
              <a:ext uri="{FF2B5EF4-FFF2-40B4-BE49-F238E27FC236}">
                <a16:creationId xmlns:a16="http://schemas.microsoft.com/office/drawing/2014/main" id="{940EF723-A00F-2AC7-96C1-709A98C1CF09}"/>
              </a:ext>
            </a:extLst>
          </p:cNvPr>
          <p:cNvGrpSpPr/>
          <p:nvPr/>
        </p:nvGrpSpPr>
        <p:grpSpPr>
          <a:xfrm>
            <a:off x="903394" y="1671348"/>
            <a:ext cx="2630050" cy="1084512"/>
            <a:chOff x="1374674" y="3331705"/>
            <a:chExt cx="5260100" cy="2169024"/>
          </a:xfrm>
        </p:grpSpPr>
        <p:sp>
          <p:nvSpPr>
            <p:cNvPr id="15" name="TextBox 130">
              <a:extLst>
                <a:ext uri="{FF2B5EF4-FFF2-40B4-BE49-F238E27FC236}">
                  <a16:creationId xmlns:a16="http://schemas.microsoft.com/office/drawing/2014/main" id="{7AA49FA4-3558-CFE7-DCDC-2EFCBB1E7AFE}"/>
                </a:ext>
              </a:extLst>
            </p:cNvPr>
            <p:cNvSpPr txBox="1">
              <a:spLocks/>
            </p:cNvSpPr>
            <p:nvPr/>
          </p:nvSpPr>
          <p:spPr>
            <a:xfrm>
              <a:off x="1374674" y="3331705"/>
              <a:ext cx="5199026" cy="1592744"/>
            </a:xfrm>
            <a:prstGeom prst="rect">
              <a:avLst/>
            </a:prstGeom>
            <a:noFill/>
          </p:spPr>
          <p:txBody>
            <a:bodyPr wrap="square" tIns="0" bIns="0" rtlCol="0" anchor="t" anchorCtr="0">
              <a:spAutoFit/>
            </a:bodyPr>
            <a:lstStyle/>
            <a:p>
              <a:pPr defTabSz="457200">
                <a:lnSpc>
                  <a:spcPct val="90000"/>
                </a:lnSpc>
              </a:pPr>
              <a:r>
                <a:rPr lang="pt-BR" sz="575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Lato Black" panose="020F0502020204030203" pitchFamily="34" charset="77"/>
                  <a:ea typeface="Roboto" panose="02000000000000000000" pitchFamily="2" charset="0"/>
                </a:rPr>
                <a:t>200</a:t>
              </a:r>
              <a:r>
                <a:rPr lang="pt-BR" sz="36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Lato Black" panose="020F0502020204030203" pitchFamily="34" charset="77"/>
                  <a:ea typeface="Roboto" panose="02000000000000000000" pitchFamily="2" charset="0"/>
                </a:rPr>
                <a:t>GW</a:t>
              </a:r>
              <a:endParaRPr lang="pt-BR" sz="5750" b="1" dirty="0">
                <a:solidFill>
                  <a:srgbClr val="000000">
                    <a:lumMod val="75000"/>
                    <a:lumOff val="25000"/>
                  </a:srgbClr>
                </a:solidFill>
                <a:latin typeface="Lato Black" panose="020F0502020204030203" pitchFamily="34" charset="77"/>
                <a:ea typeface="Roboto" panose="02000000000000000000" pitchFamily="2" charset="0"/>
              </a:endParaRPr>
            </a:p>
          </p:txBody>
        </p:sp>
        <p:sp>
          <p:nvSpPr>
            <p:cNvPr id="16" name="TextBox 130">
              <a:extLst>
                <a:ext uri="{FF2B5EF4-FFF2-40B4-BE49-F238E27FC236}">
                  <a16:creationId xmlns:a16="http://schemas.microsoft.com/office/drawing/2014/main" id="{33FDDBCE-DC92-6B23-86ED-A85841A9D326}"/>
                </a:ext>
              </a:extLst>
            </p:cNvPr>
            <p:cNvSpPr txBox="1">
              <a:spLocks/>
            </p:cNvSpPr>
            <p:nvPr/>
          </p:nvSpPr>
          <p:spPr>
            <a:xfrm>
              <a:off x="1435748" y="4651265"/>
              <a:ext cx="5199026" cy="84946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defTabSz="457200">
                <a:lnSpc>
                  <a:spcPct val="90000"/>
                </a:lnSpc>
              </a:pPr>
              <a:r>
                <a:rPr lang="pt-BR" sz="12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Lato" panose="020F0502020204030203" pitchFamily="34" charset="77"/>
                  <a:ea typeface="Roboto" panose="02000000000000000000" pitchFamily="2" charset="0"/>
                </a:rPr>
                <a:t>Capacidade total instalada – Março/24</a:t>
              </a:r>
            </a:p>
          </p:txBody>
        </p:sp>
      </p:grpSp>
      <p:grpSp>
        <p:nvGrpSpPr>
          <p:cNvPr id="17" name="legenda esquerda 3">
            <a:extLst>
              <a:ext uri="{FF2B5EF4-FFF2-40B4-BE49-F238E27FC236}">
                <a16:creationId xmlns:a16="http://schemas.microsoft.com/office/drawing/2014/main" id="{875A15E9-EAD5-BEE0-97C2-21F563D7F9D7}"/>
              </a:ext>
            </a:extLst>
          </p:cNvPr>
          <p:cNvGrpSpPr/>
          <p:nvPr/>
        </p:nvGrpSpPr>
        <p:grpSpPr>
          <a:xfrm>
            <a:off x="953975" y="4377325"/>
            <a:ext cx="2611802" cy="705473"/>
            <a:chOff x="1203858" y="3556599"/>
            <a:chExt cx="5223604" cy="1410945"/>
          </a:xfrm>
        </p:grpSpPr>
        <p:sp>
          <p:nvSpPr>
            <p:cNvPr id="18" name="TextBox 130">
              <a:extLst>
                <a:ext uri="{FF2B5EF4-FFF2-40B4-BE49-F238E27FC236}">
                  <a16:creationId xmlns:a16="http://schemas.microsoft.com/office/drawing/2014/main" id="{5BB63437-4254-5CF2-634E-8C563E87D6EF}"/>
                </a:ext>
              </a:extLst>
            </p:cNvPr>
            <p:cNvSpPr txBox="1">
              <a:spLocks/>
            </p:cNvSpPr>
            <p:nvPr/>
          </p:nvSpPr>
          <p:spPr>
            <a:xfrm>
              <a:off x="1203858" y="3556599"/>
              <a:ext cx="5199026" cy="775595"/>
            </a:xfrm>
            <a:prstGeom prst="rect">
              <a:avLst/>
            </a:prstGeom>
            <a:noFill/>
          </p:spPr>
          <p:txBody>
            <a:bodyPr wrap="square" tIns="0" bIns="0" rtlCol="0" anchor="t" anchorCtr="0">
              <a:spAutoFit/>
            </a:bodyPr>
            <a:lstStyle/>
            <a:p>
              <a:pPr defTabSz="457200">
                <a:lnSpc>
                  <a:spcPct val="90000"/>
                </a:lnSpc>
              </a:pPr>
              <a:r>
                <a:rPr lang="pt-BR" sz="28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Lato Black" panose="020F0502020204030203" pitchFamily="34" charset="77"/>
                  <a:ea typeface="Roboto" panose="02000000000000000000" pitchFamily="2" charset="0"/>
                </a:rPr>
                <a:t>3°</a:t>
              </a:r>
              <a:r>
                <a:rPr lang="pt-BR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Lato Black" panose="020F0502020204030203" pitchFamily="34" charset="77"/>
                  <a:ea typeface="Roboto" panose="02000000000000000000" pitchFamily="2" charset="0"/>
                </a:rPr>
                <a:t>Lugar</a:t>
              </a:r>
              <a:endParaRPr lang="pt-BR" sz="2800" b="1" dirty="0">
                <a:solidFill>
                  <a:srgbClr val="000000">
                    <a:lumMod val="75000"/>
                    <a:lumOff val="25000"/>
                  </a:srgbClr>
                </a:solidFill>
                <a:latin typeface="Lato Black" panose="020F0502020204030203" pitchFamily="34" charset="77"/>
                <a:ea typeface="Roboto" panose="02000000000000000000" pitchFamily="2" charset="0"/>
              </a:endParaRPr>
            </a:p>
          </p:txBody>
        </p:sp>
        <p:sp>
          <p:nvSpPr>
            <p:cNvPr id="19" name="TextBox 130">
              <a:extLst>
                <a:ext uri="{FF2B5EF4-FFF2-40B4-BE49-F238E27FC236}">
                  <a16:creationId xmlns:a16="http://schemas.microsoft.com/office/drawing/2014/main" id="{ED48A69D-6862-F4D3-217C-DCC19C2E0F3B}"/>
                </a:ext>
              </a:extLst>
            </p:cNvPr>
            <p:cNvSpPr txBox="1">
              <a:spLocks/>
            </p:cNvSpPr>
            <p:nvPr/>
          </p:nvSpPr>
          <p:spPr>
            <a:xfrm>
              <a:off x="1228436" y="4450480"/>
              <a:ext cx="5199026" cy="51706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defTabSz="457200">
                <a:lnSpc>
                  <a:spcPct val="90000"/>
                </a:lnSpc>
              </a:pPr>
              <a:r>
                <a:rPr lang="pt-BR" sz="12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Lato" panose="020F0502020204030203" pitchFamily="34" charset="77"/>
                  <a:ea typeface="Roboto" panose="02000000000000000000" pitchFamily="2" charset="0"/>
                </a:rPr>
                <a:t>Geração Eólica</a:t>
              </a:r>
            </a:p>
          </p:txBody>
        </p:sp>
      </p:grpSp>
      <p:grpSp>
        <p:nvGrpSpPr>
          <p:cNvPr id="20" name="legenda esquerda 2">
            <a:extLst>
              <a:ext uri="{FF2B5EF4-FFF2-40B4-BE49-F238E27FC236}">
                <a16:creationId xmlns:a16="http://schemas.microsoft.com/office/drawing/2014/main" id="{80722933-B680-0EBF-6BB7-B90ACFDE87DF}"/>
              </a:ext>
            </a:extLst>
          </p:cNvPr>
          <p:cNvGrpSpPr/>
          <p:nvPr/>
        </p:nvGrpSpPr>
        <p:grpSpPr>
          <a:xfrm>
            <a:off x="911142" y="3176372"/>
            <a:ext cx="2655278" cy="788360"/>
            <a:chOff x="1374674" y="3331705"/>
            <a:chExt cx="5310556" cy="1576719"/>
          </a:xfrm>
        </p:grpSpPr>
        <p:sp>
          <p:nvSpPr>
            <p:cNvPr id="21" name="TextBox 130">
              <a:extLst>
                <a:ext uri="{FF2B5EF4-FFF2-40B4-BE49-F238E27FC236}">
                  <a16:creationId xmlns:a16="http://schemas.microsoft.com/office/drawing/2014/main" id="{F3016444-D322-69D5-976E-064CC40DEBC4}"/>
                </a:ext>
              </a:extLst>
            </p:cNvPr>
            <p:cNvSpPr txBox="1">
              <a:spLocks/>
            </p:cNvSpPr>
            <p:nvPr/>
          </p:nvSpPr>
          <p:spPr>
            <a:xfrm>
              <a:off x="1374674" y="3331705"/>
              <a:ext cx="5199026" cy="1218795"/>
            </a:xfrm>
            <a:prstGeom prst="rect">
              <a:avLst/>
            </a:prstGeom>
            <a:noFill/>
          </p:spPr>
          <p:txBody>
            <a:bodyPr wrap="square" tIns="0" bIns="0" rtlCol="0" anchor="t" anchorCtr="0">
              <a:spAutoFit/>
            </a:bodyPr>
            <a:lstStyle/>
            <a:p>
              <a:pPr defTabSz="457200">
                <a:lnSpc>
                  <a:spcPct val="90000"/>
                </a:lnSpc>
              </a:pPr>
              <a:r>
                <a:rPr lang="pt-BR" sz="44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Lato Black" panose="020F0502020204030203" pitchFamily="34" charset="77"/>
                  <a:ea typeface="Roboto" panose="02000000000000000000" pitchFamily="2" charset="0"/>
                </a:rPr>
                <a:t>1°</a:t>
              </a:r>
              <a:r>
                <a:rPr lang="pt-BR" sz="30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Lato Black" panose="020F0502020204030203" pitchFamily="34" charset="77"/>
                  <a:ea typeface="Roboto" panose="02000000000000000000" pitchFamily="2" charset="0"/>
                </a:rPr>
                <a:t>Lugar</a:t>
              </a:r>
              <a:endParaRPr lang="pt-BR" sz="4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Lato Black" panose="020F0502020204030203" pitchFamily="34" charset="77"/>
                <a:ea typeface="Roboto" panose="02000000000000000000" pitchFamily="2" charset="0"/>
              </a:endParaRPr>
            </a:p>
          </p:txBody>
        </p:sp>
        <p:sp>
          <p:nvSpPr>
            <p:cNvPr id="22" name="TextBox 130">
              <a:extLst>
                <a:ext uri="{FF2B5EF4-FFF2-40B4-BE49-F238E27FC236}">
                  <a16:creationId xmlns:a16="http://schemas.microsoft.com/office/drawing/2014/main" id="{35C9CBA3-95DF-F679-6051-F521E342E5A1}"/>
                </a:ext>
              </a:extLst>
            </p:cNvPr>
            <p:cNvSpPr txBox="1">
              <a:spLocks/>
            </p:cNvSpPr>
            <p:nvPr/>
          </p:nvSpPr>
          <p:spPr>
            <a:xfrm>
              <a:off x="1486204" y="4391360"/>
              <a:ext cx="5199026" cy="51706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defTabSz="457200">
                <a:lnSpc>
                  <a:spcPct val="90000"/>
                </a:lnSpc>
              </a:pPr>
              <a:r>
                <a:rPr lang="pt-BR" sz="12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Lato" panose="020F0502020204030203" pitchFamily="34" charset="77"/>
                  <a:ea typeface="Roboto" panose="02000000000000000000" pitchFamily="2" charset="0"/>
                </a:rPr>
                <a:t>Geração Hidrelétrica</a:t>
              </a:r>
            </a:p>
          </p:txBody>
        </p:sp>
      </p:grpSp>
      <p:sp>
        <p:nvSpPr>
          <p:cNvPr id="23" name="Brasil">
            <a:extLst>
              <a:ext uri="{FF2B5EF4-FFF2-40B4-BE49-F238E27FC236}">
                <a16:creationId xmlns:a16="http://schemas.microsoft.com/office/drawing/2014/main" id="{BACC3922-15C1-BEAC-E079-891CB0BCC5D9}"/>
              </a:ext>
            </a:extLst>
          </p:cNvPr>
          <p:cNvSpPr>
            <a:spLocks noEditPoints="1"/>
          </p:cNvSpPr>
          <p:nvPr/>
        </p:nvSpPr>
        <p:spPr bwMode="auto">
          <a:xfrm>
            <a:off x="3429788" y="641045"/>
            <a:ext cx="5319458" cy="5575910"/>
          </a:xfrm>
          <a:custGeom>
            <a:avLst/>
            <a:gdLst>
              <a:gd name="T0" fmla="*/ 266 w 277"/>
              <a:gd name="T1" fmla="*/ 110 h 290"/>
              <a:gd name="T2" fmla="*/ 251 w 277"/>
              <a:gd name="T3" fmla="*/ 129 h 290"/>
              <a:gd name="T4" fmla="*/ 248 w 277"/>
              <a:gd name="T5" fmla="*/ 136 h 290"/>
              <a:gd name="T6" fmla="*/ 246 w 277"/>
              <a:gd name="T7" fmla="*/ 158 h 290"/>
              <a:gd name="T8" fmla="*/ 239 w 277"/>
              <a:gd name="T9" fmla="*/ 180 h 290"/>
              <a:gd name="T10" fmla="*/ 219 w 277"/>
              <a:gd name="T11" fmla="*/ 204 h 290"/>
              <a:gd name="T12" fmla="*/ 202 w 277"/>
              <a:gd name="T13" fmla="*/ 210 h 290"/>
              <a:gd name="T14" fmla="*/ 180 w 277"/>
              <a:gd name="T15" fmla="*/ 223 h 290"/>
              <a:gd name="T16" fmla="*/ 181 w 277"/>
              <a:gd name="T17" fmla="*/ 238 h 290"/>
              <a:gd name="T18" fmla="*/ 172 w 277"/>
              <a:gd name="T19" fmla="*/ 254 h 290"/>
              <a:gd name="T20" fmla="*/ 157 w 277"/>
              <a:gd name="T21" fmla="*/ 274 h 290"/>
              <a:gd name="T22" fmla="*/ 162 w 277"/>
              <a:gd name="T23" fmla="*/ 261 h 290"/>
              <a:gd name="T24" fmla="*/ 154 w 277"/>
              <a:gd name="T25" fmla="*/ 276 h 290"/>
              <a:gd name="T26" fmla="*/ 136 w 277"/>
              <a:gd name="T27" fmla="*/ 271 h 290"/>
              <a:gd name="T28" fmla="*/ 118 w 277"/>
              <a:gd name="T29" fmla="*/ 258 h 290"/>
              <a:gd name="T30" fmla="*/ 134 w 277"/>
              <a:gd name="T31" fmla="*/ 241 h 290"/>
              <a:gd name="T32" fmla="*/ 143 w 277"/>
              <a:gd name="T33" fmla="*/ 231 h 290"/>
              <a:gd name="T34" fmla="*/ 139 w 277"/>
              <a:gd name="T35" fmla="*/ 213 h 290"/>
              <a:gd name="T36" fmla="*/ 123 w 277"/>
              <a:gd name="T37" fmla="*/ 198 h 290"/>
              <a:gd name="T38" fmla="*/ 114 w 277"/>
              <a:gd name="T39" fmla="*/ 187 h 290"/>
              <a:gd name="T40" fmla="*/ 110 w 277"/>
              <a:gd name="T41" fmla="*/ 157 h 290"/>
              <a:gd name="T42" fmla="*/ 89 w 277"/>
              <a:gd name="T43" fmla="*/ 133 h 290"/>
              <a:gd name="T44" fmla="*/ 68 w 277"/>
              <a:gd name="T45" fmla="*/ 125 h 290"/>
              <a:gd name="T46" fmla="*/ 61 w 277"/>
              <a:gd name="T47" fmla="*/ 106 h 290"/>
              <a:gd name="T48" fmla="*/ 37 w 277"/>
              <a:gd name="T49" fmla="*/ 116 h 290"/>
              <a:gd name="T50" fmla="*/ 6 w 277"/>
              <a:gd name="T51" fmla="*/ 104 h 290"/>
              <a:gd name="T52" fmla="*/ 6 w 277"/>
              <a:gd name="T53" fmla="*/ 81 h 290"/>
              <a:gd name="T54" fmla="*/ 26 w 277"/>
              <a:gd name="T55" fmla="*/ 66 h 290"/>
              <a:gd name="T56" fmla="*/ 32 w 277"/>
              <a:gd name="T57" fmla="*/ 32 h 290"/>
              <a:gd name="T58" fmla="*/ 42 w 277"/>
              <a:gd name="T59" fmla="*/ 24 h 290"/>
              <a:gd name="T60" fmla="*/ 60 w 277"/>
              <a:gd name="T61" fmla="*/ 30 h 290"/>
              <a:gd name="T62" fmla="*/ 74 w 277"/>
              <a:gd name="T63" fmla="*/ 22 h 290"/>
              <a:gd name="T64" fmla="*/ 74 w 277"/>
              <a:gd name="T65" fmla="*/ 10 h 290"/>
              <a:gd name="T66" fmla="*/ 89 w 277"/>
              <a:gd name="T67" fmla="*/ 6 h 290"/>
              <a:gd name="T68" fmla="*/ 102 w 277"/>
              <a:gd name="T69" fmla="*/ 8 h 290"/>
              <a:gd name="T70" fmla="*/ 112 w 277"/>
              <a:gd name="T71" fmla="*/ 26 h 290"/>
              <a:gd name="T72" fmla="*/ 134 w 277"/>
              <a:gd name="T73" fmla="*/ 19 h 290"/>
              <a:gd name="T74" fmla="*/ 159 w 277"/>
              <a:gd name="T75" fmla="*/ 7 h 290"/>
              <a:gd name="T76" fmla="*/ 170 w 277"/>
              <a:gd name="T77" fmla="*/ 30 h 290"/>
              <a:gd name="T78" fmla="*/ 159 w 277"/>
              <a:gd name="T79" fmla="*/ 42 h 290"/>
              <a:gd name="T80" fmla="*/ 139 w 277"/>
              <a:gd name="T81" fmla="*/ 53 h 290"/>
              <a:gd name="T82" fmla="*/ 126 w 277"/>
              <a:gd name="T83" fmla="*/ 52 h 290"/>
              <a:gd name="T84" fmla="*/ 122 w 277"/>
              <a:gd name="T85" fmla="*/ 56 h 290"/>
              <a:gd name="T86" fmla="*/ 134 w 277"/>
              <a:gd name="T87" fmla="*/ 54 h 290"/>
              <a:gd name="T88" fmla="*/ 144 w 277"/>
              <a:gd name="T89" fmla="*/ 52 h 290"/>
              <a:gd name="T90" fmla="*/ 156 w 277"/>
              <a:gd name="T91" fmla="*/ 57 h 290"/>
              <a:gd name="T92" fmla="*/ 163 w 277"/>
              <a:gd name="T93" fmla="*/ 43 h 290"/>
              <a:gd name="T94" fmla="*/ 179 w 277"/>
              <a:gd name="T95" fmla="*/ 45 h 290"/>
              <a:gd name="T96" fmla="*/ 173 w 277"/>
              <a:gd name="T97" fmla="*/ 50 h 290"/>
              <a:gd name="T98" fmla="*/ 179 w 277"/>
              <a:gd name="T99" fmla="*/ 47 h 290"/>
              <a:gd name="T100" fmla="*/ 184 w 277"/>
              <a:gd name="T101" fmla="*/ 42 h 290"/>
              <a:gd name="T102" fmla="*/ 191 w 277"/>
              <a:gd name="T103" fmla="*/ 43 h 290"/>
              <a:gd name="T104" fmla="*/ 203 w 277"/>
              <a:gd name="T105" fmla="*/ 47 h 290"/>
              <a:gd name="T106" fmla="*/ 209 w 277"/>
              <a:gd name="T107" fmla="*/ 53 h 290"/>
              <a:gd name="T108" fmla="*/ 211 w 277"/>
              <a:gd name="T109" fmla="*/ 55 h 290"/>
              <a:gd name="T110" fmla="*/ 222 w 277"/>
              <a:gd name="T111" fmla="*/ 56 h 290"/>
              <a:gd name="T112" fmla="*/ 251 w 277"/>
              <a:gd name="T113" fmla="*/ 63 h 290"/>
              <a:gd name="T114" fmla="*/ 276 w 277"/>
              <a:gd name="T115" fmla="*/ 86 h 290"/>
              <a:gd name="T116" fmla="*/ 169 w 277"/>
              <a:gd name="T117" fmla="*/ 35 h 290"/>
              <a:gd name="T118" fmla="*/ 173 w 277"/>
              <a:gd name="T119" fmla="*/ 35 h 290"/>
              <a:gd name="T120" fmla="*/ 163 w 277"/>
              <a:gd name="T121" fmla="*/ 40 h 290"/>
              <a:gd name="T122" fmla="*/ 166 w 277"/>
              <a:gd name="T123" fmla="*/ 35 h 290"/>
              <a:gd name="T124" fmla="*/ 167 w 277"/>
              <a:gd name="T125" fmla="*/ 23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7" h="290">
                <a:moveTo>
                  <a:pt x="277" y="90"/>
                </a:moveTo>
                <a:cubicBezTo>
                  <a:pt x="277" y="90"/>
                  <a:pt x="277" y="90"/>
                  <a:pt x="277" y="90"/>
                </a:cubicBezTo>
                <a:cubicBezTo>
                  <a:pt x="277" y="90"/>
                  <a:pt x="277" y="90"/>
                  <a:pt x="277" y="91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277" y="92"/>
                  <a:pt x="277" y="93"/>
                  <a:pt x="277" y="93"/>
                </a:cubicBezTo>
                <a:cubicBezTo>
                  <a:pt x="277" y="93"/>
                  <a:pt x="277" y="94"/>
                  <a:pt x="277" y="94"/>
                </a:cubicBezTo>
                <a:cubicBezTo>
                  <a:pt x="276" y="94"/>
                  <a:pt x="276" y="94"/>
                  <a:pt x="276" y="94"/>
                </a:cubicBezTo>
                <a:cubicBezTo>
                  <a:pt x="276" y="95"/>
                  <a:pt x="276" y="95"/>
                  <a:pt x="276" y="95"/>
                </a:cubicBezTo>
                <a:cubicBezTo>
                  <a:pt x="276" y="96"/>
                  <a:pt x="276" y="96"/>
                  <a:pt x="276" y="96"/>
                </a:cubicBezTo>
                <a:cubicBezTo>
                  <a:pt x="276" y="96"/>
                  <a:pt x="276" y="97"/>
                  <a:pt x="276" y="97"/>
                </a:cubicBezTo>
                <a:cubicBezTo>
                  <a:pt x="275" y="97"/>
                  <a:pt x="275" y="98"/>
                  <a:pt x="275" y="98"/>
                </a:cubicBezTo>
                <a:cubicBezTo>
                  <a:pt x="275" y="98"/>
                  <a:pt x="275" y="99"/>
                  <a:pt x="275" y="99"/>
                </a:cubicBezTo>
                <a:cubicBezTo>
                  <a:pt x="275" y="99"/>
                  <a:pt x="275" y="100"/>
                  <a:pt x="274" y="100"/>
                </a:cubicBezTo>
                <a:cubicBezTo>
                  <a:pt x="274" y="100"/>
                  <a:pt x="274" y="101"/>
                  <a:pt x="274" y="101"/>
                </a:cubicBezTo>
                <a:cubicBezTo>
                  <a:pt x="274" y="101"/>
                  <a:pt x="274" y="102"/>
                  <a:pt x="273" y="102"/>
                </a:cubicBezTo>
                <a:cubicBezTo>
                  <a:pt x="273" y="102"/>
                  <a:pt x="273" y="103"/>
                  <a:pt x="273" y="103"/>
                </a:cubicBezTo>
                <a:cubicBezTo>
                  <a:pt x="273" y="103"/>
                  <a:pt x="272" y="103"/>
                  <a:pt x="272" y="103"/>
                </a:cubicBezTo>
                <a:cubicBezTo>
                  <a:pt x="272" y="103"/>
                  <a:pt x="272" y="104"/>
                  <a:pt x="272" y="104"/>
                </a:cubicBezTo>
                <a:cubicBezTo>
                  <a:pt x="272" y="104"/>
                  <a:pt x="271" y="104"/>
                  <a:pt x="271" y="105"/>
                </a:cubicBezTo>
                <a:cubicBezTo>
                  <a:pt x="271" y="105"/>
                  <a:pt x="271" y="106"/>
                  <a:pt x="271" y="106"/>
                </a:cubicBezTo>
                <a:cubicBezTo>
                  <a:pt x="271" y="106"/>
                  <a:pt x="270" y="106"/>
                  <a:pt x="270" y="106"/>
                </a:cubicBezTo>
                <a:cubicBezTo>
                  <a:pt x="270" y="106"/>
                  <a:pt x="269" y="107"/>
                  <a:pt x="269" y="108"/>
                </a:cubicBezTo>
                <a:cubicBezTo>
                  <a:pt x="269" y="108"/>
                  <a:pt x="268" y="109"/>
                  <a:pt x="268" y="109"/>
                </a:cubicBezTo>
                <a:cubicBezTo>
                  <a:pt x="268" y="109"/>
                  <a:pt x="267" y="110"/>
                  <a:pt x="266" y="110"/>
                </a:cubicBezTo>
                <a:cubicBezTo>
                  <a:pt x="266" y="111"/>
                  <a:pt x="266" y="111"/>
                  <a:pt x="266" y="111"/>
                </a:cubicBezTo>
                <a:cubicBezTo>
                  <a:pt x="266" y="111"/>
                  <a:pt x="266" y="111"/>
                  <a:pt x="266" y="112"/>
                </a:cubicBezTo>
                <a:cubicBezTo>
                  <a:pt x="265" y="112"/>
                  <a:pt x="265" y="112"/>
                  <a:pt x="265" y="112"/>
                </a:cubicBezTo>
                <a:cubicBezTo>
                  <a:pt x="265" y="112"/>
                  <a:pt x="264" y="112"/>
                  <a:pt x="264" y="112"/>
                </a:cubicBezTo>
                <a:cubicBezTo>
                  <a:pt x="264" y="112"/>
                  <a:pt x="263" y="113"/>
                  <a:pt x="263" y="113"/>
                </a:cubicBezTo>
                <a:cubicBezTo>
                  <a:pt x="263" y="113"/>
                  <a:pt x="262" y="114"/>
                  <a:pt x="262" y="114"/>
                </a:cubicBezTo>
                <a:cubicBezTo>
                  <a:pt x="262" y="114"/>
                  <a:pt x="261" y="114"/>
                  <a:pt x="261" y="114"/>
                </a:cubicBezTo>
                <a:cubicBezTo>
                  <a:pt x="261" y="114"/>
                  <a:pt x="261" y="114"/>
                  <a:pt x="261" y="114"/>
                </a:cubicBezTo>
                <a:cubicBezTo>
                  <a:pt x="261" y="114"/>
                  <a:pt x="261" y="115"/>
                  <a:pt x="261" y="115"/>
                </a:cubicBezTo>
                <a:cubicBezTo>
                  <a:pt x="261" y="115"/>
                  <a:pt x="261" y="115"/>
                  <a:pt x="261" y="115"/>
                </a:cubicBezTo>
                <a:cubicBezTo>
                  <a:pt x="261" y="116"/>
                  <a:pt x="260" y="116"/>
                  <a:pt x="260" y="116"/>
                </a:cubicBezTo>
                <a:cubicBezTo>
                  <a:pt x="260" y="116"/>
                  <a:pt x="260" y="117"/>
                  <a:pt x="260" y="117"/>
                </a:cubicBezTo>
                <a:cubicBezTo>
                  <a:pt x="260" y="117"/>
                  <a:pt x="259" y="118"/>
                  <a:pt x="259" y="118"/>
                </a:cubicBezTo>
                <a:cubicBezTo>
                  <a:pt x="259" y="118"/>
                  <a:pt x="259" y="118"/>
                  <a:pt x="259" y="118"/>
                </a:cubicBezTo>
                <a:cubicBezTo>
                  <a:pt x="259" y="118"/>
                  <a:pt x="259" y="118"/>
                  <a:pt x="259" y="118"/>
                </a:cubicBezTo>
                <a:cubicBezTo>
                  <a:pt x="259" y="118"/>
                  <a:pt x="258" y="120"/>
                  <a:pt x="258" y="120"/>
                </a:cubicBezTo>
                <a:cubicBezTo>
                  <a:pt x="258" y="120"/>
                  <a:pt x="258" y="121"/>
                  <a:pt x="258" y="121"/>
                </a:cubicBezTo>
                <a:cubicBezTo>
                  <a:pt x="257" y="121"/>
                  <a:pt x="256" y="123"/>
                  <a:pt x="256" y="123"/>
                </a:cubicBezTo>
                <a:cubicBezTo>
                  <a:pt x="256" y="124"/>
                  <a:pt x="255" y="125"/>
                  <a:pt x="255" y="125"/>
                </a:cubicBezTo>
                <a:cubicBezTo>
                  <a:pt x="255" y="126"/>
                  <a:pt x="254" y="127"/>
                  <a:pt x="254" y="127"/>
                </a:cubicBezTo>
                <a:cubicBezTo>
                  <a:pt x="254" y="127"/>
                  <a:pt x="253" y="128"/>
                  <a:pt x="253" y="128"/>
                </a:cubicBezTo>
                <a:cubicBezTo>
                  <a:pt x="253" y="128"/>
                  <a:pt x="252" y="129"/>
                  <a:pt x="251" y="130"/>
                </a:cubicBezTo>
                <a:cubicBezTo>
                  <a:pt x="251" y="130"/>
                  <a:pt x="251" y="130"/>
                  <a:pt x="251" y="130"/>
                </a:cubicBezTo>
                <a:cubicBezTo>
                  <a:pt x="251" y="129"/>
                  <a:pt x="251" y="129"/>
                  <a:pt x="251" y="129"/>
                </a:cubicBezTo>
                <a:cubicBezTo>
                  <a:pt x="250" y="129"/>
                  <a:pt x="251" y="129"/>
                  <a:pt x="251" y="129"/>
                </a:cubicBezTo>
                <a:cubicBezTo>
                  <a:pt x="251" y="129"/>
                  <a:pt x="251" y="128"/>
                  <a:pt x="251" y="128"/>
                </a:cubicBezTo>
                <a:cubicBezTo>
                  <a:pt x="251" y="128"/>
                  <a:pt x="251" y="128"/>
                  <a:pt x="251" y="128"/>
                </a:cubicBezTo>
                <a:cubicBezTo>
                  <a:pt x="251" y="128"/>
                  <a:pt x="251" y="127"/>
                  <a:pt x="251" y="127"/>
                </a:cubicBezTo>
                <a:cubicBezTo>
                  <a:pt x="251" y="127"/>
                  <a:pt x="251" y="128"/>
                  <a:pt x="251" y="128"/>
                </a:cubicBezTo>
                <a:cubicBezTo>
                  <a:pt x="250" y="128"/>
                  <a:pt x="250" y="128"/>
                  <a:pt x="250" y="128"/>
                </a:cubicBezTo>
                <a:cubicBezTo>
                  <a:pt x="250" y="128"/>
                  <a:pt x="250" y="127"/>
                  <a:pt x="250" y="127"/>
                </a:cubicBezTo>
                <a:cubicBezTo>
                  <a:pt x="250" y="127"/>
                  <a:pt x="250" y="127"/>
                  <a:pt x="250" y="127"/>
                </a:cubicBezTo>
                <a:cubicBezTo>
                  <a:pt x="249" y="127"/>
                  <a:pt x="249" y="127"/>
                  <a:pt x="249" y="127"/>
                </a:cubicBezTo>
                <a:cubicBezTo>
                  <a:pt x="249" y="127"/>
                  <a:pt x="249" y="128"/>
                  <a:pt x="249" y="128"/>
                </a:cubicBezTo>
                <a:cubicBezTo>
                  <a:pt x="249" y="128"/>
                  <a:pt x="249" y="128"/>
                  <a:pt x="249" y="128"/>
                </a:cubicBezTo>
                <a:cubicBezTo>
                  <a:pt x="249" y="129"/>
                  <a:pt x="249" y="129"/>
                  <a:pt x="249" y="129"/>
                </a:cubicBezTo>
                <a:cubicBezTo>
                  <a:pt x="249" y="129"/>
                  <a:pt x="249" y="129"/>
                  <a:pt x="250" y="129"/>
                </a:cubicBezTo>
                <a:cubicBezTo>
                  <a:pt x="250" y="129"/>
                  <a:pt x="250" y="129"/>
                  <a:pt x="250" y="129"/>
                </a:cubicBezTo>
                <a:cubicBezTo>
                  <a:pt x="250" y="129"/>
                  <a:pt x="250" y="130"/>
                  <a:pt x="250" y="130"/>
                </a:cubicBezTo>
                <a:cubicBezTo>
                  <a:pt x="250" y="130"/>
                  <a:pt x="249" y="130"/>
                  <a:pt x="249" y="130"/>
                </a:cubicBezTo>
                <a:cubicBezTo>
                  <a:pt x="249" y="131"/>
                  <a:pt x="248" y="131"/>
                  <a:pt x="248" y="131"/>
                </a:cubicBezTo>
                <a:cubicBezTo>
                  <a:pt x="248" y="131"/>
                  <a:pt x="248" y="131"/>
                  <a:pt x="248" y="131"/>
                </a:cubicBezTo>
                <a:cubicBezTo>
                  <a:pt x="248" y="131"/>
                  <a:pt x="248" y="132"/>
                  <a:pt x="248" y="132"/>
                </a:cubicBezTo>
                <a:cubicBezTo>
                  <a:pt x="248" y="132"/>
                  <a:pt x="248" y="132"/>
                  <a:pt x="248" y="133"/>
                </a:cubicBezTo>
                <a:cubicBezTo>
                  <a:pt x="248" y="133"/>
                  <a:pt x="248" y="133"/>
                  <a:pt x="248" y="134"/>
                </a:cubicBezTo>
                <a:cubicBezTo>
                  <a:pt x="248" y="134"/>
                  <a:pt x="248" y="134"/>
                  <a:pt x="247" y="134"/>
                </a:cubicBezTo>
                <a:cubicBezTo>
                  <a:pt x="247" y="135"/>
                  <a:pt x="247" y="135"/>
                  <a:pt x="247" y="136"/>
                </a:cubicBezTo>
                <a:cubicBezTo>
                  <a:pt x="247" y="136"/>
                  <a:pt x="247" y="136"/>
                  <a:pt x="247" y="136"/>
                </a:cubicBezTo>
                <a:cubicBezTo>
                  <a:pt x="247" y="137"/>
                  <a:pt x="247" y="136"/>
                  <a:pt x="247" y="136"/>
                </a:cubicBezTo>
                <a:cubicBezTo>
                  <a:pt x="247" y="136"/>
                  <a:pt x="248" y="136"/>
                  <a:pt x="248" y="136"/>
                </a:cubicBezTo>
                <a:cubicBezTo>
                  <a:pt x="248" y="136"/>
                  <a:pt x="248" y="137"/>
                  <a:pt x="248" y="137"/>
                </a:cubicBezTo>
                <a:cubicBezTo>
                  <a:pt x="247" y="137"/>
                  <a:pt x="247" y="137"/>
                  <a:pt x="247" y="137"/>
                </a:cubicBezTo>
                <a:cubicBezTo>
                  <a:pt x="247" y="138"/>
                  <a:pt x="247" y="138"/>
                  <a:pt x="247" y="138"/>
                </a:cubicBezTo>
                <a:cubicBezTo>
                  <a:pt x="247" y="139"/>
                  <a:pt x="247" y="139"/>
                  <a:pt x="247" y="139"/>
                </a:cubicBezTo>
                <a:cubicBezTo>
                  <a:pt x="247" y="140"/>
                  <a:pt x="247" y="140"/>
                  <a:pt x="247" y="140"/>
                </a:cubicBezTo>
                <a:cubicBezTo>
                  <a:pt x="247" y="140"/>
                  <a:pt x="247" y="141"/>
                  <a:pt x="247" y="141"/>
                </a:cubicBezTo>
                <a:cubicBezTo>
                  <a:pt x="247" y="141"/>
                  <a:pt x="247" y="142"/>
                  <a:pt x="247" y="142"/>
                </a:cubicBezTo>
                <a:cubicBezTo>
                  <a:pt x="247" y="142"/>
                  <a:pt x="247" y="142"/>
                  <a:pt x="247" y="143"/>
                </a:cubicBezTo>
                <a:cubicBezTo>
                  <a:pt x="247" y="143"/>
                  <a:pt x="247" y="143"/>
                  <a:pt x="247" y="144"/>
                </a:cubicBezTo>
                <a:cubicBezTo>
                  <a:pt x="247" y="144"/>
                  <a:pt x="247" y="145"/>
                  <a:pt x="247" y="145"/>
                </a:cubicBezTo>
                <a:cubicBezTo>
                  <a:pt x="247" y="145"/>
                  <a:pt x="247" y="146"/>
                  <a:pt x="247" y="146"/>
                </a:cubicBezTo>
                <a:cubicBezTo>
                  <a:pt x="247" y="146"/>
                  <a:pt x="247" y="147"/>
                  <a:pt x="248" y="147"/>
                </a:cubicBezTo>
                <a:cubicBezTo>
                  <a:pt x="248" y="148"/>
                  <a:pt x="248" y="149"/>
                  <a:pt x="248" y="149"/>
                </a:cubicBezTo>
                <a:cubicBezTo>
                  <a:pt x="248" y="149"/>
                  <a:pt x="248" y="150"/>
                  <a:pt x="248" y="150"/>
                </a:cubicBezTo>
                <a:cubicBezTo>
                  <a:pt x="248" y="150"/>
                  <a:pt x="248" y="150"/>
                  <a:pt x="248" y="150"/>
                </a:cubicBezTo>
                <a:cubicBezTo>
                  <a:pt x="248" y="151"/>
                  <a:pt x="248" y="151"/>
                  <a:pt x="248" y="151"/>
                </a:cubicBezTo>
                <a:cubicBezTo>
                  <a:pt x="248" y="151"/>
                  <a:pt x="248" y="151"/>
                  <a:pt x="248" y="152"/>
                </a:cubicBezTo>
                <a:cubicBezTo>
                  <a:pt x="248" y="152"/>
                  <a:pt x="248" y="152"/>
                  <a:pt x="248" y="152"/>
                </a:cubicBezTo>
                <a:cubicBezTo>
                  <a:pt x="248" y="153"/>
                  <a:pt x="247" y="153"/>
                  <a:pt x="247" y="153"/>
                </a:cubicBezTo>
                <a:cubicBezTo>
                  <a:pt x="247" y="153"/>
                  <a:pt x="247" y="153"/>
                  <a:pt x="247" y="153"/>
                </a:cubicBezTo>
                <a:cubicBezTo>
                  <a:pt x="247" y="154"/>
                  <a:pt x="247" y="154"/>
                  <a:pt x="247" y="154"/>
                </a:cubicBezTo>
                <a:cubicBezTo>
                  <a:pt x="247" y="154"/>
                  <a:pt x="247" y="155"/>
                  <a:pt x="247" y="155"/>
                </a:cubicBezTo>
                <a:cubicBezTo>
                  <a:pt x="247" y="155"/>
                  <a:pt x="247" y="156"/>
                  <a:pt x="247" y="157"/>
                </a:cubicBezTo>
                <a:cubicBezTo>
                  <a:pt x="247" y="157"/>
                  <a:pt x="246" y="157"/>
                  <a:pt x="246" y="157"/>
                </a:cubicBezTo>
                <a:cubicBezTo>
                  <a:pt x="246" y="157"/>
                  <a:pt x="246" y="158"/>
                  <a:pt x="246" y="158"/>
                </a:cubicBezTo>
                <a:cubicBezTo>
                  <a:pt x="246" y="159"/>
                  <a:pt x="246" y="159"/>
                  <a:pt x="246" y="159"/>
                </a:cubicBezTo>
                <a:cubicBezTo>
                  <a:pt x="246" y="159"/>
                  <a:pt x="246" y="160"/>
                  <a:pt x="246" y="160"/>
                </a:cubicBezTo>
                <a:cubicBezTo>
                  <a:pt x="246" y="160"/>
                  <a:pt x="246" y="162"/>
                  <a:pt x="246" y="162"/>
                </a:cubicBezTo>
                <a:cubicBezTo>
                  <a:pt x="246" y="162"/>
                  <a:pt x="246" y="163"/>
                  <a:pt x="246" y="163"/>
                </a:cubicBezTo>
                <a:cubicBezTo>
                  <a:pt x="246" y="163"/>
                  <a:pt x="246" y="164"/>
                  <a:pt x="246" y="164"/>
                </a:cubicBezTo>
                <a:cubicBezTo>
                  <a:pt x="246" y="164"/>
                  <a:pt x="246" y="164"/>
                  <a:pt x="245" y="164"/>
                </a:cubicBezTo>
                <a:cubicBezTo>
                  <a:pt x="245" y="164"/>
                  <a:pt x="245" y="164"/>
                  <a:pt x="245" y="164"/>
                </a:cubicBezTo>
                <a:cubicBezTo>
                  <a:pt x="245" y="164"/>
                  <a:pt x="246" y="165"/>
                  <a:pt x="246" y="165"/>
                </a:cubicBezTo>
                <a:cubicBezTo>
                  <a:pt x="246" y="165"/>
                  <a:pt x="245" y="165"/>
                  <a:pt x="245" y="165"/>
                </a:cubicBezTo>
                <a:cubicBezTo>
                  <a:pt x="245" y="165"/>
                  <a:pt x="245" y="165"/>
                  <a:pt x="245" y="166"/>
                </a:cubicBezTo>
                <a:cubicBezTo>
                  <a:pt x="244" y="166"/>
                  <a:pt x="244" y="166"/>
                  <a:pt x="244" y="166"/>
                </a:cubicBezTo>
                <a:cubicBezTo>
                  <a:pt x="244" y="166"/>
                  <a:pt x="243" y="167"/>
                  <a:pt x="243" y="167"/>
                </a:cubicBezTo>
                <a:cubicBezTo>
                  <a:pt x="243" y="167"/>
                  <a:pt x="243" y="168"/>
                  <a:pt x="243" y="168"/>
                </a:cubicBezTo>
                <a:cubicBezTo>
                  <a:pt x="243" y="168"/>
                  <a:pt x="243" y="168"/>
                  <a:pt x="243" y="169"/>
                </a:cubicBezTo>
                <a:cubicBezTo>
                  <a:pt x="243" y="169"/>
                  <a:pt x="242" y="169"/>
                  <a:pt x="242" y="169"/>
                </a:cubicBezTo>
                <a:cubicBezTo>
                  <a:pt x="242" y="169"/>
                  <a:pt x="242" y="170"/>
                  <a:pt x="242" y="170"/>
                </a:cubicBezTo>
                <a:cubicBezTo>
                  <a:pt x="242" y="170"/>
                  <a:pt x="242" y="171"/>
                  <a:pt x="242" y="171"/>
                </a:cubicBezTo>
                <a:cubicBezTo>
                  <a:pt x="242" y="172"/>
                  <a:pt x="242" y="173"/>
                  <a:pt x="242" y="173"/>
                </a:cubicBezTo>
                <a:cubicBezTo>
                  <a:pt x="242" y="174"/>
                  <a:pt x="242" y="174"/>
                  <a:pt x="242" y="174"/>
                </a:cubicBezTo>
                <a:cubicBezTo>
                  <a:pt x="242" y="174"/>
                  <a:pt x="242" y="176"/>
                  <a:pt x="242" y="176"/>
                </a:cubicBezTo>
                <a:cubicBezTo>
                  <a:pt x="242" y="176"/>
                  <a:pt x="242" y="177"/>
                  <a:pt x="242" y="177"/>
                </a:cubicBezTo>
                <a:cubicBezTo>
                  <a:pt x="242" y="177"/>
                  <a:pt x="242" y="178"/>
                  <a:pt x="242" y="178"/>
                </a:cubicBezTo>
                <a:cubicBezTo>
                  <a:pt x="242" y="178"/>
                  <a:pt x="241" y="179"/>
                  <a:pt x="241" y="179"/>
                </a:cubicBezTo>
                <a:cubicBezTo>
                  <a:pt x="241" y="179"/>
                  <a:pt x="241" y="179"/>
                  <a:pt x="240" y="179"/>
                </a:cubicBezTo>
                <a:cubicBezTo>
                  <a:pt x="240" y="180"/>
                  <a:pt x="240" y="180"/>
                  <a:pt x="239" y="180"/>
                </a:cubicBezTo>
                <a:cubicBezTo>
                  <a:pt x="239" y="180"/>
                  <a:pt x="239" y="181"/>
                  <a:pt x="239" y="181"/>
                </a:cubicBezTo>
                <a:cubicBezTo>
                  <a:pt x="239" y="181"/>
                  <a:pt x="239" y="182"/>
                  <a:pt x="239" y="183"/>
                </a:cubicBezTo>
                <a:cubicBezTo>
                  <a:pt x="239" y="184"/>
                  <a:pt x="238" y="184"/>
                  <a:pt x="238" y="184"/>
                </a:cubicBezTo>
                <a:cubicBezTo>
                  <a:pt x="238" y="185"/>
                  <a:pt x="237" y="187"/>
                  <a:pt x="236" y="187"/>
                </a:cubicBezTo>
                <a:cubicBezTo>
                  <a:pt x="236" y="187"/>
                  <a:pt x="236" y="187"/>
                  <a:pt x="235" y="188"/>
                </a:cubicBezTo>
                <a:cubicBezTo>
                  <a:pt x="235" y="188"/>
                  <a:pt x="234" y="189"/>
                  <a:pt x="234" y="189"/>
                </a:cubicBezTo>
                <a:cubicBezTo>
                  <a:pt x="234" y="189"/>
                  <a:pt x="234" y="190"/>
                  <a:pt x="234" y="190"/>
                </a:cubicBezTo>
                <a:cubicBezTo>
                  <a:pt x="233" y="191"/>
                  <a:pt x="233" y="191"/>
                  <a:pt x="233" y="191"/>
                </a:cubicBezTo>
                <a:cubicBezTo>
                  <a:pt x="233" y="191"/>
                  <a:pt x="233" y="192"/>
                  <a:pt x="233" y="192"/>
                </a:cubicBezTo>
                <a:cubicBezTo>
                  <a:pt x="233" y="193"/>
                  <a:pt x="233" y="193"/>
                  <a:pt x="233" y="193"/>
                </a:cubicBezTo>
                <a:cubicBezTo>
                  <a:pt x="233" y="194"/>
                  <a:pt x="233" y="195"/>
                  <a:pt x="233" y="195"/>
                </a:cubicBezTo>
                <a:cubicBezTo>
                  <a:pt x="234" y="196"/>
                  <a:pt x="233" y="196"/>
                  <a:pt x="233" y="197"/>
                </a:cubicBezTo>
                <a:cubicBezTo>
                  <a:pt x="233" y="197"/>
                  <a:pt x="231" y="197"/>
                  <a:pt x="231" y="198"/>
                </a:cubicBezTo>
                <a:cubicBezTo>
                  <a:pt x="230" y="198"/>
                  <a:pt x="229" y="198"/>
                  <a:pt x="228" y="199"/>
                </a:cubicBezTo>
                <a:cubicBezTo>
                  <a:pt x="227" y="199"/>
                  <a:pt x="227" y="200"/>
                  <a:pt x="227" y="200"/>
                </a:cubicBezTo>
                <a:cubicBezTo>
                  <a:pt x="227" y="200"/>
                  <a:pt x="226" y="201"/>
                  <a:pt x="226" y="201"/>
                </a:cubicBezTo>
                <a:cubicBezTo>
                  <a:pt x="226" y="201"/>
                  <a:pt x="226" y="202"/>
                  <a:pt x="226" y="202"/>
                </a:cubicBezTo>
                <a:cubicBezTo>
                  <a:pt x="226" y="203"/>
                  <a:pt x="226" y="203"/>
                  <a:pt x="226" y="204"/>
                </a:cubicBezTo>
                <a:cubicBezTo>
                  <a:pt x="226" y="204"/>
                  <a:pt x="226" y="203"/>
                  <a:pt x="226" y="203"/>
                </a:cubicBezTo>
                <a:cubicBezTo>
                  <a:pt x="226" y="202"/>
                  <a:pt x="225" y="203"/>
                  <a:pt x="225" y="203"/>
                </a:cubicBezTo>
                <a:cubicBezTo>
                  <a:pt x="224" y="203"/>
                  <a:pt x="224" y="203"/>
                  <a:pt x="224" y="203"/>
                </a:cubicBezTo>
                <a:cubicBezTo>
                  <a:pt x="224" y="204"/>
                  <a:pt x="223" y="203"/>
                  <a:pt x="223" y="204"/>
                </a:cubicBezTo>
                <a:cubicBezTo>
                  <a:pt x="222" y="204"/>
                  <a:pt x="222" y="203"/>
                  <a:pt x="222" y="203"/>
                </a:cubicBezTo>
                <a:cubicBezTo>
                  <a:pt x="222" y="203"/>
                  <a:pt x="221" y="203"/>
                  <a:pt x="220" y="204"/>
                </a:cubicBezTo>
                <a:cubicBezTo>
                  <a:pt x="220" y="204"/>
                  <a:pt x="219" y="204"/>
                  <a:pt x="219" y="204"/>
                </a:cubicBezTo>
                <a:cubicBezTo>
                  <a:pt x="218" y="204"/>
                  <a:pt x="218" y="203"/>
                  <a:pt x="218" y="203"/>
                </a:cubicBezTo>
                <a:cubicBezTo>
                  <a:pt x="218" y="203"/>
                  <a:pt x="219" y="202"/>
                  <a:pt x="219" y="202"/>
                </a:cubicBezTo>
                <a:cubicBezTo>
                  <a:pt x="219" y="201"/>
                  <a:pt x="218" y="202"/>
                  <a:pt x="218" y="202"/>
                </a:cubicBezTo>
                <a:cubicBezTo>
                  <a:pt x="217" y="202"/>
                  <a:pt x="217" y="202"/>
                  <a:pt x="217" y="203"/>
                </a:cubicBezTo>
                <a:cubicBezTo>
                  <a:pt x="217" y="203"/>
                  <a:pt x="218" y="204"/>
                  <a:pt x="218" y="204"/>
                </a:cubicBezTo>
                <a:cubicBezTo>
                  <a:pt x="218" y="204"/>
                  <a:pt x="217" y="204"/>
                  <a:pt x="216" y="204"/>
                </a:cubicBezTo>
                <a:cubicBezTo>
                  <a:pt x="216" y="204"/>
                  <a:pt x="216" y="204"/>
                  <a:pt x="215" y="204"/>
                </a:cubicBezTo>
                <a:cubicBezTo>
                  <a:pt x="214" y="205"/>
                  <a:pt x="214" y="204"/>
                  <a:pt x="214" y="204"/>
                </a:cubicBezTo>
                <a:cubicBezTo>
                  <a:pt x="214" y="203"/>
                  <a:pt x="213" y="203"/>
                  <a:pt x="213" y="203"/>
                </a:cubicBezTo>
                <a:cubicBezTo>
                  <a:pt x="212" y="203"/>
                  <a:pt x="212" y="203"/>
                  <a:pt x="211" y="204"/>
                </a:cubicBezTo>
                <a:cubicBezTo>
                  <a:pt x="211" y="204"/>
                  <a:pt x="210" y="204"/>
                  <a:pt x="210" y="204"/>
                </a:cubicBezTo>
                <a:cubicBezTo>
                  <a:pt x="210" y="204"/>
                  <a:pt x="210" y="204"/>
                  <a:pt x="209" y="204"/>
                </a:cubicBezTo>
                <a:cubicBezTo>
                  <a:pt x="209" y="203"/>
                  <a:pt x="209" y="204"/>
                  <a:pt x="209" y="204"/>
                </a:cubicBezTo>
                <a:cubicBezTo>
                  <a:pt x="209" y="204"/>
                  <a:pt x="208" y="204"/>
                  <a:pt x="208" y="204"/>
                </a:cubicBezTo>
                <a:cubicBezTo>
                  <a:pt x="207" y="204"/>
                  <a:pt x="207" y="205"/>
                  <a:pt x="207" y="205"/>
                </a:cubicBezTo>
                <a:cubicBezTo>
                  <a:pt x="207" y="205"/>
                  <a:pt x="207" y="206"/>
                  <a:pt x="208" y="206"/>
                </a:cubicBezTo>
                <a:cubicBezTo>
                  <a:pt x="209" y="206"/>
                  <a:pt x="208" y="206"/>
                  <a:pt x="208" y="207"/>
                </a:cubicBezTo>
                <a:cubicBezTo>
                  <a:pt x="208" y="207"/>
                  <a:pt x="207" y="207"/>
                  <a:pt x="207" y="207"/>
                </a:cubicBezTo>
                <a:cubicBezTo>
                  <a:pt x="207" y="207"/>
                  <a:pt x="206" y="207"/>
                  <a:pt x="206" y="207"/>
                </a:cubicBezTo>
                <a:cubicBezTo>
                  <a:pt x="205" y="207"/>
                  <a:pt x="205" y="207"/>
                  <a:pt x="205" y="207"/>
                </a:cubicBezTo>
                <a:cubicBezTo>
                  <a:pt x="205" y="207"/>
                  <a:pt x="204" y="208"/>
                  <a:pt x="204" y="208"/>
                </a:cubicBezTo>
                <a:cubicBezTo>
                  <a:pt x="204" y="208"/>
                  <a:pt x="203" y="208"/>
                  <a:pt x="203" y="208"/>
                </a:cubicBezTo>
                <a:cubicBezTo>
                  <a:pt x="203" y="208"/>
                  <a:pt x="202" y="209"/>
                  <a:pt x="202" y="209"/>
                </a:cubicBezTo>
                <a:cubicBezTo>
                  <a:pt x="202" y="209"/>
                  <a:pt x="202" y="210"/>
                  <a:pt x="202" y="210"/>
                </a:cubicBezTo>
                <a:cubicBezTo>
                  <a:pt x="202" y="210"/>
                  <a:pt x="202" y="210"/>
                  <a:pt x="202" y="210"/>
                </a:cubicBezTo>
                <a:cubicBezTo>
                  <a:pt x="201" y="210"/>
                  <a:pt x="201" y="210"/>
                  <a:pt x="201" y="210"/>
                </a:cubicBezTo>
                <a:cubicBezTo>
                  <a:pt x="200" y="210"/>
                  <a:pt x="200" y="210"/>
                  <a:pt x="199" y="210"/>
                </a:cubicBezTo>
                <a:cubicBezTo>
                  <a:pt x="199" y="210"/>
                  <a:pt x="199" y="210"/>
                  <a:pt x="198" y="210"/>
                </a:cubicBezTo>
                <a:cubicBezTo>
                  <a:pt x="198" y="210"/>
                  <a:pt x="197" y="210"/>
                  <a:pt x="197" y="211"/>
                </a:cubicBezTo>
                <a:cubicBezTo>
                  <a:pt x="197" y="211"/>
                  <a:pt x="196" y="211"/>
                  <a:pt x="196" y="211"/>
                </a:cubicBezTo>
                <a:cubicBezTo>
                  <a:pt x="196" y="211"/>
                  <a:pt x="196" y="211"/>
                  <a:pt x="195" y="212"/>
                </a:cubicBezTo>
                <a:cubicBezTo>
                  <a:pt x="195" y="212"/>
                  <a:pt x="195" y="212"/>
                  <a:pt x="194" y="212"/>
                </a:cubicBezTo>
                <a:cubicBezTo>
                  <a:pt x="194" y="212"/>
                  <a:pt x="193" y="212"/>
                  <a:pt x="193" y="213"/>
                </a:cubicBezTo>
                <a:cubicBezTo>
                  <a:pt x="192" y="213"/>
                  <a:pt x="191" y="214"/>
                  <a:pt x="191" y="214"/>
                </a:cubicBezTo>
                <a:cubicBezTo>
                  <a:pt x="191" y="215"/>
                  <a:pt x="191" y="215"/>
                  <a:pt x="190" y="215"/>
                </a:cubicBezTo>
                <a:cubicBezTo>
                  <a:pt x="190" y="215"/>
                  <a:pt x="189" y="216"/>
                  <a:pt x="189" y="216"/>
                </a:cubicBezTo>
                <a:cubicBezTo>
                  <a:pt x="188" y="217"/>
                  <a:pt x="187" y="217"/>
                  <a:pt x="187" y="217"/>
                </a:cubicBezTo>
                <a:cubicBezTo>
                  <a:pt x="187" y="218"/>
                  <a:pt x="186" y="218"/>
                  <a:pt x="186" y="219"/>
                </a:cubicBezTo>
                <a:cubicBezTo>
                  <a:pt x="185" y="219"/>
                  <a:pt x="185" y="219"/>
                  <a:pt x="185" y="219"/>
                </a:cubicBezTo>
                <a:cubicBezTo>
                  <a:pt x="185" y="219"/>
                  <a:pt x="185" y="219"/>
                  <a:pt x="185" y="219"/>
                </a:cubicBezTo>
                <a:cubicBezTo>
                  <a:pt x="184" y="219"/>
                  <a:pt x="184" y="219"/>
                  <a:pt x="184" y="220"/>
                </a:cubicBezTo>
                <a:cubicBezTo>
                  <a:pt x="185" y="220"/>
                  <a:pt x="185" y="220"/>
                  <a:pt x="185" y="220"/>
                </a:cubicBezTo>
                <a:cubicBezTo>
                  <a:pt x="185" y="220"/>
                  <a:pt x="184" y="221"/>
                  <a:pt x="184" y="221"/>
                </a:cubicBezTo>
                <a:cubicBezTo>
                  <a:pt x="184" y="221"/>
                  <a:pt x="183" y="221"/>
                  <a:pt x="183" y="221"/>
                </a:cubicBezTo>
                <a:cubicBezTo>
                  <a:pt x="183" y="221"/>
                  <a:pt x="183" y="222"/>
                  <a:pt x="183" y="222"/>
                </a:cubicBezTo>
                <a:cubicBezTo>
                  <a:pt x="183" y="222"/>
                  <a:pt x="182" y="222"/>
                  <a:pt x="182" y="223"/>
                </a:cubicBezTo>
                <a:cubicBezTo>
                  <a:pt x="182" y="223"/>
                  <a:pt x="182" y="223"/>
                  <a:pt x="182" y="222"/>
                </a:cubicBezTo>
                <a:cubicBezTo>
                  <a:pt x="181" y="222"/>
                  <a:pt x="182" y="222"/>
                  <a:pt x="182" y="222"/>
                </a:cubicBezTo>
                <a:cubicBezTo>
                  <a:pt x="181" y="221"/>
                  <a:pt x="181" y="222"/>
                  <a:pt x="181" y="222"/>
                </a:cubicBezTo>
                <a:cubicBezTo>
                  <a:pt x="181" y="222"/>
                  <a:pt x="180" y="223"/>
                  <a:pt x="180" y="223"/>
                </a:cubicBezTo>
                <a:cubicBezTo>
                  <a:pt x="179" y="223"/>
                  <a:pt x="180" y="223"/>
                  <a:pt x="180" y="223"/>
                </a:cubicBezTo>
                <a:cubicBezTo>
                  <a:pt x="180" y="224"/>
                  <a:pt x="181" y="224"/>
                  <a:pt x="181" y="224"/>
                </a:cubicBezTo>
                <a:cubicBezTo>
                  <a:pt x="181" y="224"/>
                  <a:pt x="181" y="224"/>
                  <a:pt x="181" y="225"/>
                </a:cubicBezTo>
                <a:cubicBezTo>
                  <a:pt x="181" y="225"/>
                  <a:pt x="180" y="226"/>
                  <a:pt x="180" y="226"/>
                </a:cubicBezTo>
                <a:cubicBezTo>
                  <a:pt x="180" y="226"/>
                  <a:pt x="180" y="227"/>
                  <a:pt x="180" y="227"/>
                </a:cubicBezTo>
                <a:cubicBezTo>
                  <a:pt x="180" y="227"/>
                  <a:pt x="180" y="228"/>
                  <a:pt x="180" y="228"/>
                </a:cubicBezTo>
                <a:cubicBezTo>
                  <a:pt x="179" y="228"/>
                  <a:pt x="179" y="229"/>
                  <a:pt x="179" y="229"/>
                </a:cubicBezTo>
                <a:cubicBezTo>
                  <a:pt x="178" y="229"/>
                  <a:pt x="178" y="230"/>
                  <a:pt x="179" y="230"/>
                </a:cubicBezTo>
                <a:cubicBezTo>
                  <a:pt x="179" y="230"/>
                  <a:pt x="179" y="229"/>
                  <a:pt x="179" y="229"/>
                </a:cubicBezTo>
                <a:cubicBezTo>
                  <a:pt x="180" y="229"/>
                  <a:pt x="180" y="229"/>
                  <a:pt x="180" y="229"/>
                </a:cubicBezTo>
                <a:cubicBezTo>
                  <a:pt x="180" y="229"/>
                  <a:pt x="180" y="229"/>
                  <a:pt x="180" y="230"/>
                </a:cubicBezTo>
                <a:cubicBezTo>
                  <a:pt x="180" y="230"/>
                  <a:pt x="180" y="231"/>
                  <a:pt x="180" y="231"/>
                </a:cubicBezTo>
                <a:cubicBezTo>
                  <a:pt x="179" y="232"/>
                  <a:pt x="179" y="232"/>
                  <a:pt x="179" y="232"/>
                </a:cubicBezTo>
                <a:cubicBezTo>
                  <a:pt x="179" y="233"/>
                  <a:pt x="179" y="233"/>
                  <a:pt x="179" y="233"/>
                </a:cubicBezTo>
                <a:cubicBezTo>
                  <a:pt x="179" y="233"/>
                  <a:pt x="180" y="235"/>
                  <a:pt x="180" y="235"/>
                </a:cubicBezTo>
                <a:cubicBezTo>
                  <a:pt x="180" y="235"/>
                  <a:pt x="180" y="236"/>
                  <a:pt x="180" y="236"/>
                </a:cubicBezTo>
                <a:cubicBezTo>
                  <a:pt x="180" y="236"/>
                  <a:pt x="180" y="237"/>
                  <a:pt x="180" y="237"/>
                </a:cubicBezTo>
                <a:cubicBezTo>
                  <a:pt x="179" y="237"/>
                  <a:pt x="180" y="237"/>
                  <a:pt x="180" y="237"/>
                </a:cubicBezTo>
                <a:cubicBezTo>
                  <a:pt x="180" y="237"/>
                  <a:pt x="180" y="237"/>
                  <a:pt x="180" y="238"/>
                </a:cubicBezTo>
                <a:cubicBezTo>
                  <a:pt x="180" y="238"/>
                  <a:pt x="180" y="238"/>
                  <a:pt x="180" y="238"/>
                </a:cubicBezTo>
                <a:cubicBezTo>
                  <a:pt x="180" y="238"/>
                  <a:pt x="180" y="239"/>
                  <a:pt x="180" y="239"/>
                </a:cubicBezTo>
                <a:cubicBezTo>
                  <a:pt x="180" y="239"/>
                  <a:pt x="180" y="239"/>
                  <a:pt x="180" y="239"/>
                </a:cubicBezTo>
                <a:cubicBezTo>
                  <a:pt x="180" y="239"/>
                  <a:pt x="180" y="239"/>
                  <a:pt x="180" y="239"/>
                </a:cubicBezTo>
                <a:cubicBezTo>
                  <a:pt x="180" y="239"/>
                  <a:pt x="180" y="239"/>
                  <a:pt x="180" y="239"/>
                </a:cubicBezTo>
                <a:cubicBezTo>
                  <a:pt x="180" y="239"/>
                  <a:pt x="180" y="238"/>
                  <a:pt x="181" y="238"/>
                </a:cubicBezTo>
                <a:cubicBezTo>
                  <a:pt x="181" y="238"/>
                  <a:pt x="181" y="238"/>
                  <a:pt x="181" y="238"/>
                </a:cubicBezTo>
                <a:cubicBezTo>
                  <a:pt x="181" y="238"/>
                  <a:pt x="181" y="239"/>
                  <a:pt x="181" y="239"/>
                </a:cubicBezTo>
                <a:cubicBezTo>
                  <a:pt x="181" y="239"/>
                  <a:pt x="181" y="239"/>
                  <a:pt x="181" y="240"/>
                </a:cubicBezTo>
                <a:cubicBezTo>
                  <a:pt x="181" y="240"/>
                  <a:pt x="181" y="240"/>
                  <a:pt x="181" y="240"/>
                </a:cubicBezTo>
                <a:cubicBezTo>
                  <a:pt x="180" y="240"/>
                  <a:pt x="180" y="241"/>
                  <a:pt x="180" y="241"/>
                </a:cubicBezTo>
                <a:cubicBezTo>
                  <a:pt x="180" y="241"/>
                  <a:pt x="180" y="241"/>
                  <a:pt x="180" y="241"/>
                </a:cubicBezTo>
                <a:cubicBezTo>
                  <a:pt x="180" y="241"/>
                  <a:pt x="180" y="241"/>
                  <a:pt x="180" y="240"/>
                </a:cubicBezTo>
                <a:cubicBezTo>
                  <a:pt x="180" y="240"/>
                  <a:pt x="180" y="240"/>
                  <a:pt x="180" y="240"/>
                </a:cubicBezTo>
                <a:cubicBezTo>
                  <a:pt x="180" y="240"/>
                  <a:pt x="180" y="239"/>
                  <a:pt x="180" y="239"/>
                </a:cubicBezTo>
                <a:cubicBezTo>
                  <a:pt x="180" y="239"/>
                  <a:pt x="180" y="240"/>
                  <a:pt x="180" y="240"/>
                </a:cubicBezTo>
                <a:cubicBezTo>
                  <a:pt x="179" y="240"/>
                  <a:pt x="180" y="240"/>
                  <a:pt x="180" y="240"/>
                </a:cubicBezTo>
                <a:cubicBezTo>
                  <a:pt x="180" y="240"/>
                  <a:pt x="179" y="241"/>
                  <a:pt x="179" y="241"/>
                </a:cubicBezTo>
                <a:cubicBezTo>
                  <a:pt x="179" y="241"/>
                  <a:pt x="179" y="242"/>
                  <a:pt x="180" y="242"/>
                </a:cubicBezTo>
                <a:cubicBezTo>
                  <a:pt x="180" y="242"/>
                  <a:pt x="180" y="242"/>
                  <a:pt x="180" y="243"/>
                </a:cubicBezTo>
                <a:cubicBezTo>
                  <a:pt x="180" y="243"/>
                  <a:pt x="179" y="243"/>
                  <a:pt x="179" y="244"/>
                </a:cubicBezTo>
                <a:cubicBezTo>
                  <a:pt x="179" y="244"/>
                  <a:pt x="179" y="245"/>
                  <a:pt x="179" y="245"/>
                </a:cubicBezTo>
                <a:cubicBezTo>
                  <a:pt x="179" y="245"/>
                  <a:pt x="178" y="245"/>
                  <a:pt x="178" y="245"/>
                </a:cubicBezTo>
                <a:cubicBezTo>
                  <a:pt x="178" y="246"/>
                  <a:pt x="178" y="246"/>
                  <a:pt x="178" y="246"/>
                </a:cubicBezTo>
                <a:cubicBezTo>
                  <a:pt x="178" y="247"/>
                  <a:pt x="178" y="246"/>
                  <a:pt x="178" y="246"/>
                </a:cubicBezTo>
                <a:cubicBezTo>
                  <a:pt x="178" y="246"/>
                  <a:pt x="179" y="247"/>
                  <a:pt x="178" y="247"/>
                </a:cubicBezTo>
                <a:cubicBezTo>
                  <a:pt x="178" y="247"/>
                  <a:pt x="178" y="247"/>
                  <a:pt x="178" y="248"/>
                </a:cubicBezTo>
                <a:cubicBezTo>
                  <a:pt x="177" y="248"/>
                  <a:pt x="176" y="249"/>
                  <a:pt x="176" y="249"/>
                </a:cubicBezTo>
                <a:cubicBezTo>
                  <a:pt x="175" y="250"/>
                  <a:pt x="174" y="251"/>
                  <a:pt x="174" y="251"/>
                </a:cubicBezTo>
                <a:cubicBezTo>
                  <a:pt x="173" y="251"/>
                  <a:pt x="173" y="252"/>
                  <a:pt x="172" y="253"/>
                </a:cubicBezTo>
                <a:cubicBezTo>
                  <a:pt x="172" y="253"/>
                  <a:pt x="172" y="253"/>
                  <a:pt x="172" y="254"/>
                </a:cubicBezTo>
                <a:cubicBezTo>
                  <a:pt x="172" y="254"/>
                  <a:pt x="171" y="254"/>
                  <a:pt x="171" y="254"/>
                </a:cubicBezTo>
                <a:cubicBezTo>
                  <a:pt x="171" y="255"/>
                  <a:pt x="171" y="255"/>
                  <a:pt x="171" y="255"/>
                </a:cubicBezTo>
                <a:cubicBezTo>
                  <a:pt x="170" y="256"/>
                  <a:pt x="170" y="257"/>
                  <a:pt x="170" y="257"/>
                </a:cubicBezTo>
                <a:cubicBezTo>
                  <a:pt x="169" y="258"/>
                  <a:pt x="169" y="259"/>
                  <a:pt x="169" y="259"/>
                </a:cubicBezTo>
                <a:cubicBezTo>
                  <a:pt x="169" y="259"/>
                  <a:pt x="168" y="261"/>
                  <a:pt x="168" y="261"/>
                </a:cubicBezTo>
                <a:cubicBezTo>
                  <a:pt x="168" y="261"/>
                  <a:pt x="168" y="262"/>
                  <a:pt x="167" y="263"/>
                </a:cubicBezTo>
                <a:cubicBezTo>
                  <a:pt x="167" y="263"/>
                  <a:pt x="167" y="264"/>
                  <a:pt x="167" y="265"/>
                </a:cubicBezTo>
                <a:cubicBezTo>
                  <a:pt x="166" y="265"/>
                  <a:pt x="166" y="266"/>
                  <a:pt x="165" y="266"/>
                </a:cubicBezTo>
                <a:cubicBezTo>
                  <a:pt x="165" y="267"/>
                  <a:pt x="165" y="267"/>
                  <a:pt x="165" y="268"/>
                </a:cubicBezTo>
                <a:cubicBezTo>
                  <a:pt x="165" y="268"/>
                  <a:pt x="164" y="269"/>
                  <a:pt x="164" y="269"/>
                </a:cubicBezTo>
                <a:cubicBezTo>
                  <a:pt x="163" y="269"/>
                  <a:pt x="163" y="269"/>
                  <a:pt x="163" y="270"/>
                </a:cubicBezTo>
                <a:cubicBezTo>
                  <a:pt x="162" y="270"/>
                  <a:pt x="162" y="270"/>
                  <a:pt x="162" y="271"/>
                </a:cubicBezTo>
                <a:cubicBezTo>
                  <a:pt x="162" y="271"/>
                  <a:pt x="161" y="272"/>
                  <a:pt x="161" y="272"/>
                </a:cubicBezTo>
                <a:cubicBezTo>
                  <a:pt x="161" y="272"/>
                  <a:pt x="160" y="273"/>
                  <a:pt x="160" y="273"/>
                </a:cubicBezTo>
                <a:cubicBezTo>
                  <a:pt x="159" y="273"/>
                  <a:pt x="159" y="274"/>
                  <a:pt x="158" y="274"/>
                </a:cubicBezTo>
                <a:cubicBezTo>
                  <a:pt x="158" y="274"/>
                  <a:pt x="157" y="275"/>
                  <a:pt x="157" y="275"/>
                </a:cubicBezTo>
                <a:cubicBezTo>
                  <a:pt x="157" y="275"/>
                  <a:pt x="156" y="276"/>
                  <a:pt x="156" y="276"/>
                </a:cubicBezTo>
                <a:cubicBezTo>
                  <a:pt x="156" y="276"/>
                  <a:pt x="155" y="276"/>
                  <a:pt x="155" y="276"/>
                </a:cubicBezTo>
                <a:cubicBezTo>
                  <a:pt x="155" y="276"/>
                  <a:pt x="155" y="276"/>
                  <a:pt x="155" y="275"/>
                </a:cubicBezTo>
                <a:cubicBezTo>
                  <a:pt x="155" y="275"/>
                  <a:pt x="155" y="275"/>
                  <a:pt x="155" y="275"/>
                </a:cubicBezTo>
                <a:cubicBezTo>
                  <a:pt x="156" y="275"/>
                  <a:pt x="155" y="275"/>
                  <a:pt x="155" y="275"/>
                </a:cubicBezTo>
                <a:cubicBezTo>
                  <a:pt x="155" y="275"/>
                  <a:pt x="155" y="274"/>
                  <a:pt x="155" y="274"/>
                </a:cubicBezTo>
                <a:cubicBezTo>
                  <a:pt x="155" y="274"/>
                  <a:pt x="156" y="274"/>
                  <a:pt x="156" y="274"/>
                </a:cubicBezTo>
                <a:cubicBezTo>
                  <a:pt x="156" y="274"/>
                  <a:pt x="156" y="274"/>
                  <a:pt x="156" y="274"/>
                </a:cubicBezTo>
                <a:cubicBezTo>
                  <a:pt x="156" y="274"/>
                  <a:pt x="157" y="274"/>
                  <a:pt x="157" y="274"/>
                </a:cubicBezTo>
                <a:cubicBezTo>
                  <a:pt x="157" y="274"/>
                  <a:pt x="158" y="273"/>
                  <a:pt x="158" y="273"/>
                </a:cubicBezTo>
                <a:cubicBezTo>
                  <a:pt x="158" y="273"/>
                  <a:pt x="159" y="273"/>
                  <a:pt x="159" y="273"/>
                </a:cubicBezTo>
                <a:cubicBezTo>
                  <a:pt x="159" y="272"/>
                  <a:pt x="159" y="272"/>
                  <a:pt x="159" y="272"/>
                </a:cubicBezTo>
                <a:cubicBezTo>
                  <a:pt x="160" y="272"/>
                  <a:pt x="160" y="272"/>
                  <a:pt x="160" y="272"/>
                </a:cubicBezTo>
                <a:cubicBezTo>
                  <a:pt x="160" y="271"/>
                  <a:pt x="161" y="270"/>
                  <a:pt x="161" y="270"/>
                </a:cubicBezTo>
                <a:cubicBezTo>
                  <a:pt x="161" y="270"/>
                  <a:pt x="161" y="268"/>
                  <a:pt x="161" y="268"/>
                </a:cubicBezTo>
                <a:cubicBezTo>
                  <a:pt x="161" y="268"/>
                  <a:pt x="162" y="268"/>
                  <a:pt x="162" y="268"/>
                </a:cubicBezTo>
                <a:cubicBezTo>
                  <a:pt x="162" y="268"/>
                  <a:pt x="162" y="268"/>
                  <a:pt x="162" y="268"/>
                </a:cubicBezTo>
                <a:cubicBezTo>
                  <a:pt x="163" y="268"/>
                  <a:pt x="163" y="268"/>
                  <a:pt x="163" y="267"/>
                </a:cubicBezTo>
                <a:cubicBezTo>
                  <a:pt x="163" y="267"/>
                  <a:pt x="163" y="267"/>
                  <a:pt x="163" y="267"/>
                </a:cubicBezTo>
                <a:cubicBezTo>
                  <a:pt x="163" y="267"/>
                  <a:pt x="163" y="267"/>
                  <a:pt x="163" y="267"/>
                </a:cubicBezTo>
                <a:cubicBezTo>
                  <a:pt x="164" y="267"/>
                  <a:pt x="164" y="266"/>
                  <a:pt x="164" y="266"/>
                </a:cubicBezTo>
                <a:cubicBezTo>
                  <a:pt x="164" y="266"/>
                  <a:pt x="164" y="266"/>
                  <a:pt x="164" y="266"/>
                </a:cubicBezTo>
                <a:cubicBezTo>
                  <a:pt x="165" y="266"/>
                  <a:pt x="165" y="265"/>
                  <a:pt x="165" y="265"/>
                </a:cubicBezTo>
                <a:cubicBezTo>
                  <a:pt x="165" y="265"/>
                  <a:pt x="165" y="263"/>
                  <a:pt x="165" y="262"/>
                </a:cubicBezTo>
                <a:cubicBezTo>
                  <a:pt x="165" y="262"/>
                  <a:pt x="165" y="263"/>
                  <a:pt x="165" y="263"/>
                </a:cubicBezTo>
                <a:cubicBezTo>
                  <a:pt x="165" y="263"/>
                  <a:pt x="166" y="263"/>
                  <a:pt x="166" y="263"/>
                </a:cubicBezTo>
                <a:cubicBezTo>
                  <a:pt x="166" y="263"/>
                  <a:pt x="166" y="262"/>
                  <a:pt x="166" y="262"/>
                </a:cubicBezTo>
                <a:cubicBezTo>
                  <a:pt x="166" y="262"/>
                  <a:pt x="166" y="261"/>
                  <a:pt x="166" y="261"/>
                </a:cubicBezTo>
                <a:cubicBezTo>
                  <a:pt x="166" y="261"/>
                  <a:pt x="165" y="261"/>
                  <a:pt x="165" y="261"/>
                </a:cubicBezTo>
                <a:cubicBezTo>
                  <a:pt x="165" y="261"/>
                  <a:pt x="165" y="261"/>
                  <a:pt x="165" y="261"/>
                </a:cubicBezTo>
                <a:cubicBezTo>
                  <a:pt x="165" y="262"/>
                  <a:pt x="164" y="262"/>
                  <a:pt x="164" y="262"/>
                </a:cubicBezTo>
                <a:cubicBezTo>
                  <a:pt x="164" y="262"/>
                  <a:pt x="163" y="262"/>
                  <a:pt x="163" y="262"/>
                </a:cubicBezTo>
                <a:cubicBezTo>
                  <a:pt x="163" y="262"/>
                  <a:pt x="163" y="262"/>
                  <a:pt x="162" y="262"/>
                </a:cubicBezTo>
                <a:cubicBezTo>
                  <a:pt x="162" y="262"/>
                  <a:pt x="162" y="261"/>
                  <a:pt x="162" y="261"/>
                </a:cubicBezTo>
                <a:cubicBezTo>
                  <a:pt x="162" y="261"/>
                  <a:pt x="162" y="261"/>
                  <a:pt x="161" y="261"/>
                </a:cubicBezTo>
                <a:cubicBezTo>
                  <a:pt x="161" y="261"/>
                  <a:pt x="161" y="260"/>
                  <a:pt x="161" y="260"/>
                </a:cubicBezTo>
                <a:cubicBezTo>
                  <a:pt x="161" y="260"/>
                  <a:pt x="161" y="259"/>
                  <a:pt x="161" y="259"/>
                </a:cubicBezTo>
                <a:cubicBezTo>
                  <a:pt x="161" y="259"/>
                  <a:pt x="161" y="259"/>
                  <a:pt x="161" y="260"/>
                </a:cubicBezTo>
                <a:cubicBezTo>
                  <a:pt x="160" y="260"/>
                  <a:pt x="160" y="261"/>
                  <a:pt x="161" y="261"/>
                </a:cubicBezTo>
                <a:cubicBezTo>
                  <a:pt x="161" y="261"/>
                  <a:pt x="161" y="262"/>
                  <a:pt x="161" y="262"/>
                </a:cubicBezTo>
                <a:cubicBezTo>
                  <a:pt x="161" y="262"/>
                  <a:pt x="161" y="262"/>
                  <a:pt x="161" y="263"/>
                </a:cubicBezTo>
                <a:cubicBezTo>
                  <a:pt x="161" y="263"/>
                  <a:pt x="161" y="263"/>
                  <a:pt x="161" y="263"/>
                </a:cubicBezTo>
                <a:cubicBezTo>
                  <a:pt x="161" y="263"/>
                  <a:pt x="161" y="264"/>
                  <a:pt x="160" y="264"/>
                </a:cubicBezTo>
                <a:cubicBezTo>
                  <a:pt x="160" y="264"/>
                  <a:pt x="160" y="264"/>
                  <a:pt x="160" y="265"/>
                </a:cubicBezTo>
                <a:cubicBezTo>
                  <a:pt x="160" y="265"/>
                  <a:pt x="160" y="266"/>
                  <a:pt x="160" y="266"/>
                </a:cubicBezTo>
                <a:cubicBezTo>
                  <a:pt x="160" y="266"/>
                  <a:pt x="160" y="266"/>
                  <a:pt x="160" y="266"/>
                </a:cubicBezTo>
                <a:cubicBezTo>
                  <a:pt x="159" y="266"/>
                  <a:pt x="159" y="267"/>
                  <a:pt x="159" y="267"/>
                </a:cubicBezTo>
                <a:cubicBezTo>
                  <a:pt x="159" y="267"/>
                  <a:pt x="159" y="268"/>
                  <a:pt x="159" y="268"/>
                </a:cubicBezTo>
                <a:cubicBezTo>
                  <a:pt x="159" y="268"/>
                  <a:pt x="159" y="268"/>
                  <a:pt x="159" y="268"/>
                </a:cubicBezTo>
                <a:cubicBezTo>
                  <a:pt x="158" y="269"/>
                  <a:pt x="158" y="269"/>
                  <a:pt x="158" y="269"/>
                </a:cubicBezTo>
                <a:cubicBezTo>
                  <a:pt x="158" y="269"/>
                  <a:pt x="158" y="269"/>
                  <a:pt x="158" y="269"/>
                </a:cubicBezTo>
                <a:cubicBezTo>
                  <a:pt x="157" y="270"/>
                  <a:pt x="157" y="270"/>
                  <a:pt x="156" y="270"/>
                </a:cubicBezTo>
                <a:cubicBezTo>
                  <a:pt x="156" y="270"/>
                  <a:pt x="156" y="270"/>
                  <a:pt x="156" y="271"/>
                </a:cubicBezTo>
                <a:cubicBezTo>
                  <a:pt x="155" y="271"/>
                  <a:pt x="156" y="272"/>
                  <a:pt x="156" y="272"/>
                </a:cubicBezTo>
                <a:cubicBezTo>
                  <a:pt x="156" y="273"/>
                  <a:pt x="155" y="273"/>
                  <a:pt x="155" y="273"/>
                </a:cubicBezTo>
                <a:cubicBezTo>
                  <a:pt x="155" y="273"/>
                  <a:pt x="155" y="273"/>
                  <a:pt x="154" y="273"/>
                </a:cubicBezTo>
                <a:cubicBezTo>
                  <a:pt x="154" y="274"/>
                  <a:pt x="154" y="274"/>
                  <a:pt x="154" y="274"/>
                </a:cubicBezTo>
                <a:cubicBezTo>
                  <a:pt x="154" y="274"/>
                  <a:pt x="154" y="275"/>
                  <a:pt x="154" y="275"/>
                </a:cubicBezTo>
                <a:cubicBezTo>
                  <a:pt x="154" y="275"/>
                  <a:pt x="154" y="275"/>
                  <a:pt x="154" y="276"/>
                </a:cubicBezTo>
                <a:cubicBezTo>
                  <a:pt x="154" y="276"/>
                  <a:pt x="154" y="276"/>
                  <a:pt x="154" y="276"/>
                </a:cubicBezTo>
                <a:cubicBezTo>
                  <a:pt x="154" y="276"/>
                  <a:pt x="154" y="276"/>
                  <a:pt x="155" y="276"/>
                </a:cubicBezTo>
                <a:cubicBezTo>
                  <a:pt x="155" y="276"/>
                  <a:pt x="155" y="277"/>
                  <a:pt x="155" y="277"/>
                </a:cubicBezTo>
                <a:cubicBezTo>
                  <a:pt x="155" y="277"/>
                  <a:pt x="154" y="277"/>
                  <a:pt x="154" y="278"/>
                </a:cubicBezTo>
                <a:cubicBezTo>
                  <a:pt x="154" y="278"/>
                  <a:pt x="153" y="279"/>
                  <a:pt x="153" y="279"/>
                </a:cubicBezTo>
                <a:cubicBezTo>
                  <a:pt x="153" y="280"/>
                  <a:pt x="153" y="281"/>
                  <a:pt x="152" y="282"/>
                </a:cubicBezTo>
                <a:cubicBezTo>
                  <a:pt x="152" y="282"/>
                  <a:pt x="152" y="284"/>
                  <a:pt x="151" y="284"/>
                </a:cubicBezTo>
                <a:cubicBezTo>
                  <a:pt x="151" y="285"/>
                  <a:pt x="151" y="286"/>
                  <a:pt x="150" y="286"/>
                </a:cubicBezTo>
                <a:cubicBezTo>
                  <a:pt x="150" y="286"/>
                  <a:pt x="149" y="287"/>
                  <a:pt x="149" y="287"/>
                </a:cubicBezTo>
                <a:cubicBezTo>
                  <a:pt x="149" y="288"/>
                  <a:pt x="148" y="288"/>
                  <a:pt x="148" y="288"/>
                </a:cubicBezTo>
                <a:cubicBezTo>
                  <a:pt x="148" y="288"/>
                  <a:pt x="147" y="289"/>
                  <a:pt x="147" y="289"/>
                </a:cubicBezTo>
                <a:cubicBezTo>
                  <a:pt x="147" y="290"/>
                  <a:pt x="146" y="290"/>
                  <a:pt x="146" y="290"/>
                </a:cubicBezTo>
                <a:cubicBezTo>
                  <a:pt x="145" y="290"/>
                  <a:pt x="145" y="290"/>
                  <a:pt x="145" y="290"/>
                </a:cubicBezTo>
                <a:cubicBezTo>
                  <a:pt x="145" y="285"/>
                  <a:pt x="145" y="285"/>
                  <a:pt x="145" y="285"/>
                </a:cubicBezTo>
                <a:cubicBezTo>
                  <a:pt x="148" y="282"/>
                  <a:pt x="148" y="282"/>
                  <a:pt x="148" y="282"/>
                </a:cubicBezTo>
                <a:cubicBezTo>
                  <a:pt x="147" y="281"/>
                  <a:pt x="147" y="281"/>
                  <a:pt x="147" y="281"/>
                </a:cubicBezTo>
                <a:cubicBezTo>
                  <a:pt x="147" y="281"/>
                  <a:pt x="144" y="278"/>
                  <a:pt x="144" y="278"/>
                </a:cubicBezTo>
                <a:cubicBezTo>
                  <a:pt x="144" y="278"/>
                  <a:pt x="144" y="276"/>
                  <a:pt x="144" y="276"/>
                </a:cubicBezTo>
                <a:cubicBezTo>
                  <a:pt x="144" y="276"/>
                  <a:pt x="143" y="276"/>
                  <a:pt x="143" y="276"/>
                </a:cubicBezTo>
                <a:cubicBezTo>
                  <a:pt x="143" y="276"/>
                  <a:pt x="142" y="275"/>
                  <a:pt x="142" y="275"/>
                </a:cubicBezTo>
                <a:cubicBezTo>
                  <a:pt x="142" y="275"/>
                  <a:pt x="141" y="275"/>
                  <a:pt x="141" y="275"/>
                </a:cubicBezTo>
                <a:cubicBezTo>
                  <a:pt x="141" y="275"/>
                  <a:pt x="141" y="275"/>
                  <a:pt x="141" y="275"/>
                </a:cubicBezTo>
                <a:cubicBezTo>
                  <a:pt x="138" y="273"/>
                  <a:pt x="138" y="273"/>
                  <a:pt x="138" y="273"/>
                </a:cubicBezTo>
                <a:cubicBezTo>
                  <a:pt x="138" y="272"/>
                  <a:pt x="138" y="272"/>
                  <a:pt x="138" y="272"/>
                </a:cubicBezTo>
                <a:cubicBezTo>
                  <a:pt x="138" y="272"/>
                  <a:pt x="137" y="271"/>
                  <a:pt x="136" y="271"/>
                </a:cubicBezTo>
                <a:cubicBezTo>
                  <a:pt x="136" y="271"/>
                  <a:pt x="135" y="271"/>
                  <a:pt x="135" y="271"/>
                </a:cubicBezTo>
                <a:cubicBezTo>
                  <a:pt x="135" y="271"/>
                  <a:pt x="134" y="269"/>
                  <a:pt x="134" y="269"/>
                </a:cubicBezTo>
                <a:cubicBezTo>
                  <a:pt x="134" y="270"/>
                  <a:pt x="134" y="270"/>
                  <a:pt x="134" y="270"/>
                </a:cubicBezTo>
                <a:cubicBezTo>
                  <a:pt x="134" y="270"/>
                  <a:pt x="133" y="270"/>
                  <a:pt x="133" y="270"/>
                </a:cubicBezTo>
                <a:cubicBezTo>
                  <a:pt x="133" y="270"/>
                  <a:pt x="132" y="269"/>
                  <a:pt x="132" y="269"/>
                </a:cubicBezTo>
                <a:cubicBezTo>
                  <a:pt x="132" y="269"/>
                  <a:pt x="132" y="267"/>
                  <a:pt x="132" y="267"/>
                </a:cubicBezTo>
                <a:cubicBezTo>
                  <a:pt x="132" y="267"/>
                  <a:pt x="131" y="267"/>
                  <a:pt x="131" y="267"/>
                </a:cubicBezTo>
                <a:cubicBezTo>
                  <a:pt x="130" y="266"/>
                  <a:pt x="130" y="266"/>
                  <a:pt x="130" y="266"/>
                </a:cubicBezTo>
                <a:cubicBezTo>
                  <a:pt x="130" y="266"/>
                  <a:pt x="130" y="267"/>
                  <a:pt x="130" y="267"/>
                </a:cubicBezTo>
                <a:cubicBezTo>
                  <a:pt x="129" y="267"/>
                  <a:pt x="128" y="268"/>
                  <a:pt x="128" y="268"/>
                </a:cubicBezTo>
                <a:cubicBezTo>
                  <a:pt x="127" y="268"/>
                  <a:pt x="127" y="268"/>
                  <a:pt x="127" y="268"/>
                </a:cubicBezTo>
                <a:cubicBezTo>
                  <a:pt x="127" y="266"/>
                  <a:pt x="127" y="266"/>
                  <a:pt x="127" y="266"/>
                </a:cubicBezTo>
                <a:cubicBezTo>
                  <a:pt x="127" y="266"/>
                  <a:pt x="126" y="264"/>
                  <a:pt x="125" y="264"/>
                </a:cubicBezTo>
                <a:cubicBezTo>
                  <a:pt x="125" y="263"/>
                  <a:pt x="121" y="260"/>
                  <a:pt x="121" y="260"/>
                </a:cubicBezTo>
                <a:cubicBezTo>
                  <a:pt x="121" y="260"/>
                  <a:pt x="120" y="260"/>
                  <a:pt x="120" y="260"/>
                </a:cubicBezTo>
                <a:cubicBezTo>
                  <a:pt x="120" y="260"/>
                  <a:pt x="120" y="260"/>
                  <a:pt x="119" y="260"/>
                </a:cubicBezTo>
                <a:cubicBezTo>
                  <a:pt x="119" y="260"/>
                  <a:pt x="119" y="261"/>
                  <a:pt x="119" y="261"/>
                </a:cubicBezTo>
                <a:cubicBezTo>
                  <a:pt x="119" y="261"/>
                  <a:pt x="118" y="261"/>
                  <a:pt x="118" y="261"/>
                </a:cubicBezTo>
                <a:cubicBezTo>
                  <a:pt x="118" y="261"/>
                  <a:pt x="117" y="261"/>
                  <a:pt x="117" y="261"/>
                </a:cubicBezTo>
                <a:cubicBezTo>
                  <a:pt x="117" y="261"/>
                  <a:pt x="116" y="261"/>
                  <a:pt x="116" y="261"/>
                </a:cubicBezTo>
                <a:cubicBezTo>
                  <a:pt x="116" y="261"/>
                  <a:pt x="116" y="261"/>
                  <a:pt x="116" y="261"/>
                </a:cubicBezTo>
                <a:cubicBezTo>
                  <a:pt x="116" y="261"/>
                  <a:pt x="117" y="260"/>
                  <a:pt x="117" y="260"/>
                </a:cubicBezTo>
                <a:cubicBezTo>
                  <a:pt x="117" y="260"/>
                  <a:pt x="117" y="259"/>
                  <a:pt x="117" y="259"/>
                </a:cubicBezTo>
                <a:cubicBezTo>
                  <a:pt x="117" y="259"/>
                  <a:pt x="118" y="259"/>
                  <a:pt x="118" y="259"/>
                </a:cubicBezTo>
                <a:cubicBezTo>
                  <a:pt x="118" y="259"/>
                  <a:pt x="118" y="258"/>
                  <a:pt x="118" y="258"/>
                </a:cubicBezTo>
                <a:cubicBezTo>
                  <a:pt x="118" y="257"/>
                  <a:pt x="119" y="257"/>
                  <a:pt x="119" y="257"/>
                </a:cubicBezTo>
                <a:cubicBezTo>
                  <a:pt x="119" y="257"/>
                  <a:pt x="119" y="257"/>
                  <a:pt x="120" y="257"/>
                </a:cubicBezTo>
                <a:cubicBezTo>
                  <a:pt x="120" y="256"/>
                  <a:pt x="120" y="256"/>
                  <a:pt x="121" y="256"/>
                </a:cubicBezTo>
                <a:cubicBezTo>
                  <a:pt x="121" y="255"/>
                  <a:pt x="122" y="254"/>
                  <a:pt x="122" y="254"/>
                </a:cubicBezTo>
                <a:cubicBezTo>
                  <a:pt x="122" y="254"/>
                  <a:pt x="122" y="253"/>
                  <a:pt x="123" y="253"/>
                </a:cubicBezTo>
                <a:cubicBezTo>
                  <a:pt x="123" y="252"/>
                  <a:pt x="123" y="252"/>
                  <a:pt x="124" y="252"/>
                </a:cubicBezTo>
                <a:cubicBezTo>
                  <a:pt x="124" y="252"/>
                  <a:pt x="124" y="252"/>
                  <a:pt x="124" y="252"/>
                </a:cubicBezTo>
                <a:cubicBezTo>
                  <a:pt x="124" y="252"/>
                  <a:pt x="124" y="251"/>
                  <a:pt x="124" y="251"/>
                </a:cubicBezTo>
                <a:cubicBezTo>
                  <a:pt x="124" y="251"/>
                  <a:pt x="125" y="250"/>
                  <a:pt x="125" y="250"/>
                </a:cubicBezTo>
                <a:cubicBezTo>
                  <a:pt x="125" y="250"/>
                  <a:pt x="126" y="249"/>
                  <a:pt x="126" y="249"/>
                </a:cubicBezTo>
                <a:cubicBezTo>
                  <a:pt x="126" y="249"/>
                  <a:pt x="127" y="248"/>
                  <a:pt x="127" y="248"/>
                </a:cubicBezTo>
                <a:cubicBezTo>
                  <a:pt x="127" y="248"/>
                  <a:pt x="127" y="247"/>
                  <a:pt x="128" y="247"/>
                </a:cubicBezTo>
                <a:cubicBezTo>
                  <a:pt x="128" y="247"/>
                  <a:pt x="128" y="247"/>
                  <a:pt x="128" y="246"/>
                </a:cubicBezTo>
                <a:cubicBezTo>
                  <a:pt x="128" y="246"/>
                  <a:pt x="128" y="246"/>
                  <a:pt x="128" y="246"/>
                </a:cubicBezTo>
                <a:cubicBezTo>
                  <a:pt x="128" y="246"/>
                  <a:pt x="129" y="246"/>
                  <a:pt x="129" y="246"/>
                </a:cubicBezTo>
                <a:cubicBezTo>
                  <a:pt x="129" y="246"/>
                  <a:pt x="129" y="246"/>
                  <a:pt x="129" y="246"/>
                </a:cubicBezTo>
                <a:cubicBezTo>
                  <a:pt x="130" y="246"/>
                  <a:pt x="130" y="245"/>
                  <a:pt x="130" y="245"/>
                </a:cubicBezTo>
                <a:cubicBezTo>
                  <a:pt x="129" y="245"/>
                  <a:pt x="129" y="245"/>
                  <a:pt x="129" y="245"/>
                </a:cubicBezTo>
                <a:cubicBezTo>
                  <a:pt x="129" y="245"/>
                  <a:pt x="129" y="244"/>
                  <a:pt x="129" y="244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30" y="244"/>
                  <a:pt x="131" y="244"/>
                  <a:pt x="131" y="244"/>
                </a:cubicBezTo>
                <a:cubicBezTo>
                  <a:pt x="131" y="244"/>
                  <a:pt x="132" y="243"/>
                  <a:pt x="132" y="243"/>
                </a:cubicBezTo>
                <a:cubicBezTo>
                  <a:pt x="132" y="242"/>
                  <a:pt x="133" y="242"/>
                  <a:pt x="133" y="242"/>
                </a:cubicBezTo>
                <a:cubicBezTo>
                  <a:pt x="133" y="242"/>
                  <a:pt x="134" y="242"/>
                  <a:pt x="134" y="242"/>
                </a:cubicBezTo>
                <a:cubicBezTo>
                  <a:pt x="134" y="242"/>
                  <a:pt x="134" y="241"/>
                  <a:pt x="134" y="241"/>
                </a:cubicBezTo>
                <a:cubicBezTo>
                  <a:pt x="134" y="241"/>
                  <a:pt x="135" y="241"/>
                  <a:pt x="135" y="241"/>
                </a:cubicBezTo>
                <a:cubicBezTo>
                  <a:pt x="135" y="241"/>
                  <a:pt x="135" y="240"/>
                  <a:pt x="135" y="240"/>
                </a:cubicBezTo>
                <a:cubicBezTo>
                  <a:pt x="135" y="240"/>
                  <a:pt x="135" y="239"/>
                  <a:pt x="135" y="239"/>
                </a:cubicBezTo>
                <a:cubicBezTo>
                  <a:pt x="135" y="239"/>
                  <a:pt x="136" y="239"/>
                  <a:pt x="136" y="239"/>
                </a:cubicBezTo>
                <a:cubicBezTo>
                  <a:pt x="136" y="239"/>
                  <a:pt x="136" y="239"/>
                  <a:pt x="136" y="239"/>
                </a:cubicBezTo>
                <a:cubicBezTo>
                  <a:pt x="137" y="239"/>
                  <a:pt x="137" y="239"/>
                  <a:pt x="137" y="239"/>
                </a:cubicBezTo>
                <a:cubicBezTo>
                  <a:pt x="137" y="239"/>
                  <a:pt x="137" y="238"/>
                  <a:pt x="137" y="238"/>
                </a:cubicBezTo>
                <a:cubicBezTo>
                  <a:pt x="137" y="238"/>
                  <a:pt x="138" y="239"/>
                  <a:pt x="138" y="239"/>
                </a:cubicBezTo>
                <a:cubicBezTo>
                  <a:pt x="138" y="239"/>
                  <a:pt x="138" y="238"/>
                  <a:pt x="138" y="238"/>
                </a:cubicBezTo>
                <a:cubicBezTo>
                  <a:pt x="138" y="238"/>
                  <a:pt x="139" y="238"/>
                  <a:pt x="139" y="238"/>
                </a:cubicBezTo>
                <a:cubicBezTo>
                  <a:pt x="139" y="238"/>
                  <a:pt x="139" y="238"/>
                  <a:pt x="139" y="238"/>
                </a:cubicBezTo>
                <a:cubicBezTo>
                  <a:pt x="139" y="238"/>
                  <a:pt x="139" y="238"/>
                  <a:pt x="140" y="238"/>
                </a:cubicBezTo>
                <a:cubicBezTo>
                  <a:pt x="140" y="238"/>
                  <a:pt x="140" y="237"/>
                  <a:pt x="140" y="237"/>
                </a:cubicBezTo>
                <a:cubicBezTo>
                  <a:pt x="140" y="237"/>
                  <a:pt x="141" y="237"/>
                  <a:pt x="141" y="237"/>
                </a:cubicBezTo>
                <a:cubicBezTo>
                  <a:pt x="141" y="237"/>
                  <a:pt x="141" y="237"/>
                  <a:pt x="141" y="237"/>
                </a:cubicBezTo>
                <a:cubicBezTo>
                  <a:pt x="141" y="237"/>
                  <a:pt x="141" y="236"/>
                  <a:pt x="141" y="236"/>
                </a:cubicBezTo>
                <a:cubicBezTo>
                  <a:pt x="141" y="236"/>
                  <a:pt x="142" y="236"/>
                  <a:pt x="143" y="236"/>
                </a:cubicBezTo>
                <a:cubicBezTo>
                  <a:pt x="143" y="236"/>
                  <a:pt x="143" y="236"/>
                  <a:pt x="143" y="236"/>
                </a:cubicBezTo>
                <a:cubicBezTo>
                  <a:pt x="143" y="236"/>
                  <a:pt x="143" y="235"/>
                  <a:pt x="143" y="235"/>
                </a:cubicBezTo>
                <a:cubicBezTo>
                  <a:pt x="143" y="235"/>
                  <a:pt x="144" y="235"/>
                  <a:pt x="144" y="235"/>
                </a:cubicBezTo>
                <a:cubicBezTo>
                  <a:pt x="144" y="235"/>
                  <a:pt x="144" y="234"/>
                  <a:pt x="144" y="234"/>
                </a:cubicBezTo>
                <a:cubicBezTo>
                  <a:pt x="144" y="234"/>
                  <a:pt x="143" y="233"/>
                  <a:pt x="143" y="233"/>
                </a:cubicBezTo>
                <a:cubicBezTo>
                  <a:pt x="143" y="233"/>
                  <a:pt x="143" y="233"/>
                  <a:pt x="143" y="233"/>
                </a:cubicBezTo>
                <a:cubicBezTo>
                  <a:pt x="143" y="233"/>
                  <a:pt x="143" y="232"/>
                  <a:pt x="143" y="232"/>
                </a:cubicBezTo>
                <a:cubicBezTo>
                  <a:pt x="143" y="232"/>
                  <a:pt x="143" y="231"/>
                  <a:pt x="143" y="231"/>
                </a:cubicBezTo>
                <a:cubicBezTo>
                  <a:pt x="143" y="231"/>
                  <a:pt x="144" y="231"/>
                  <a:pt x="144" y="230"/>
                </a:cubicBezTo>
                <a:cubicBezTo>
                  <a:pt x="144" y="230"/>
                  <a:pt x="144" y="230"/>
                  <a:pt x="144" y="230"/>
                </a:cubicBezTo>
                <a:cubicBezTo>
                  <a:pt x="144" y="230"/>
                  <a:pt x="144" y="229"/>
                  <a:pt x="144" y="229"/>
                </a:cubicBezTo>
                <a:cubicBezTo>
                  <a:pt x="144" y="229"/>
                  <a:pt x="143" y="228"/>
                  <a:pt x="143" y="228"/>
                </a:cubicBezTo>
                <a:cubicBezTo>
                  <a:pt x="143" y="228"/>
                  <a:pt x="143" y="227"/>
                  <a:pt x="143" y="227"/>
                </a:cubicBezTo>
                <a:cubicBezTo>
                  <a:pt x="142" y="227"/>
                  <a:pt x="142" y="226"/>
                  <a:pt x="142" y="226"/>
                </a:cubicBezTo>
                <a:cubicBezTo>
                  <a:pt x="142" y="226"/>
                  <a:pt x="142" y="225"/>
                  <a:pt x="142" y="225"/>
                </a:cubicBezTo>
                <a:cubicBezTo>
                  <a:pt x="142" y="224"/>
                  <a:pt x="142" y="224"/>
                  <a:pt x="142" y="224"/>
                </a:cubicBezTo>
                <a:cubicBezTo>
                  <a:pt x="142" y="224"/>
                  <a:pt x="142" y="224"/>
                  <a:pt x="141" y="224"/>
                </a:cubicBezTo>
                <a:cubicBezTo>
                  <a:pt x="141" y="224"/>
                  <a:pt x="141" y="224"/>
                  <a:pt x="141" y="224"/>
                </a:cubicBezTo>
                <a:cubicBezTo>
                  <a:pt x="141" y="224"/>
                  <a:pt x="141" y="223"/>
                  <a:pt x="141" y="223"/>
                </a:cubicBezTo>
                <a:cubicBezTo>
                  <a:pt x="141" y="223"/>
                  <a:pt x="140" y="223"/>
                  <a:pt x="140" y="223"/>
                </a:cubicBezTo>
                <a:cubicBezTo>
                  <a:pt x="140" y="224"/>
                  <a:pt x="140" y="224"/>
                  <a:pt x="140" y="224"/>
                </a:cubicBezTo>
                <a:cubicBezTo>
                  <a:pt x="139" y="224"/>
                  <a:pt x="139" y="224"/>
                  <a:pt x="139" y="224"/>
                </a:cubicBezTo>
                <a:cubicBezTo>
                  <a:pt x="138" y="225"/>
                  <a:pt x="138" y="225"/>
                  <a:pt x="138" y="225"/>
                </a:cubicBezTo>
                <a:cubicBezTo>
                  <a:pt x="138" y="224"/>
                  <a:pt x="138" y="224"/>
                  <a:pt x="138" y="224"/>
                </a:cubicBezTo>
                <a:cubicBezTo>
                  <a:pt x="137" y="224"/>
                  <a:pt x="137" y="224"/>
                  <a:pt x="137" y="224"/>
                </a:cubicBezTo>
                <a:cubicBezTo>
                  <a:pt x="137" y="222"/>
                  <a:pt x="137" y="222"/>
                  <a:pt x="137" y="222"/>
                </a:cubicBezTo>
                <a:cubicBezTo>
                  <a:pt x="137" y="222"/>
                  <a:pt x="138" y="222"/>
                  <a:pt x="138" y="222"/>
                </a:cubicBezTo>
                <a:cubicBezTo>
                  <a:pt x="138" y="222"/>
                  <a:pt x="138" y="221"/>
                  <a:pt x="138" y="221"/>
                </a:cubicBezTo>
                <a:cubicBezTo>
                  <a:pt x="138" y="221"/>
                  <a:pt x="138" y="220"/>
                  <a:pt x="138" y="220"/>
                </a:cubicBezTo>
                <a:cubicBezTo>
                  <a:pt x="138" y="220"/>
                  <a:pt x="138" y="219"/>
                  <a:pt x="138" y="219"/>
                </a:cubicBezTo>
                <a:cubicBezTo>
                  <a:pt x="138" y="219"/>
                  <a:pt x="139" y="216"/>
                  <a:pt x="139" y="215"/>
                </a:cubicBezTo>
                <a:cubicBezTo>
                  <a:pt x="139" y="215"/>
                  <a:pt x="140" y="214"/>
                  <a:pt x="140" y="214"/>
                </a:cubicBezTo>
                <a:cubicBezTo>
                  <a:pt x="140" y="214"/>
                  <a:pt x="139" y="214"/>
                  <a:pt x="139" y="213"/>
                </a:cubicBezTo>
                <a:cubicBezTo>
                  <a:pt x="139" y="213"/>
                  <a:pt x="139" y="213"/>
                  <a:pt x="139" y="213"/>
                </a:cubicBezTo>
                <a:cubicBezTo>
                  <a:pt x="139" y="213"/>
                  <a:pt x="139" y="212"/>
                  <a:pt x="139" y="212"/>
                </a:cubicBezTo>
                <a:cubicBezTo>
                  <a:pt x="139" y="212"/>
                  <a:pt x="139" y="212"/>
                  <a:pt x="139" y="212"/>
                </a:cubicBezTo>
                <a:cubicBezTo>
                  <a:pt x="139" y="212"/>
                  <a:pt x="137" y="210"/>
                  <a:pt x="137" y="210"/>
                </a:cubicBezTo>
                <a:cubicBezTo>
                  <a:pt x="134" y="211"/>
                  <a:pt x="134" y="211"/>
                  <a:pt x="134" y="211"/>
                </a:cubicBezTo>
                <a:cubicBezTo>
                  <a:pt x="131" y="211"/>
                  <a:pt x="131" y="211"/>
                  <a:pt x="131" y="211"/>
                </a:cubicBezTo>
                <a:cubicBezTo>
                  <a:pt x="131" y="211"/>
                  <a:pt x="131" y="210"/>
                  <a:pt x="131" y="210"/>
                </a:cubicBezTo>
                <a:cubicBezTo>
                  <a:pt x="131" y="210"/>
                  <a:pt x="131" y="209"/>
                  <a:pt x="131" y="209"/>
                </a:cubicBezTo>
                <a:cubicBezTo>
                  <a:pt x="131" y="209"/>
                  <a:pt x="131" y="209"/>
                  <a:pt x="131" y="209"/>
                </a:cubicBezTo>
                <a:cubicBezTo>
                  <a:pt x="131" y="205"/>
                  <a:pt x="131" y="205"/>
                  <a:pt x="131" y="205"/>
                </a:cubicBezTo>
                <a:cubicBezTo>
                  <a:pt x="131" y="205"/>
                  <a:pt x="130" y="205"/>
                  <a:pt x="130" y="205"/>
                </a:cubicBezTo>
                <a:cubicBezTo>
                  <a:pt x="130" y="205"/>
                  <a:pt x="130" y="205"/>
                  <a:pt x="130" y="205"/>
                </a:cubicBezTo>
                <a:cubicBezTo>
                  <a:pt x="130" y="203"/>
                  <a:pt x="130" y="203"/>
                  <a:pt x="130" y="203"/>
                </a:cubicBezTo>
                <a:cubicBezTo>
                  <a:pt x="130" y="203"/>
                  <a:pt x="130" y="203"/>
                  <a:pt x="130" y="203"/>
                </a:cubicBezTo>
                <a:cubicBezTo>
                  <a:pt x="130" y="203"/>
                  <a:pt x="130" y="202"/>
                  <a:pt x="130" y="202"/>
                </a:cubicBezTo>
                <a:cubicBezTo>
                  <a:pt x="130" y="202"/>
                  <a:pt x="130" y="202"/>
                  <a:pt x="130" y="202"/>
                </a:cubicBezTo>
                <a:cubicBezTo>
                  <a:pt x="130" y="202"/>
                  <a:pt x="130" y="201"/>
                  <a:pt x="130" y="201"/>
                </a:cubicBezTo>
                <a:cubicBezTo>
                  <a:pt x="129" y="200"/>
                  <a:pt x="129" y="200"/>
                  <a:pt x="129" y="200"/>
                </a:cubicBezTo>
                <a:cubicBezTo>
                  <a:pt x="129" y="199"/>
                  <a:pt x="129" y="199"/>
                  <a:pt x="129" y="199"/>
                </a:cubicBezTo>
                <a:cubicBezTo>
                  <a:pt x="128" y="198"/>
                  <a:pt x="128" y="198"/>
                  <a:pt x="128" y="198"/>
                </a:cubicBezTo>
                <a:cubicBezTo>
                  <a:pt x="126" y="198"/>
                  <a:pt x="126" y="198"/>
                  <a:pt x="126" y="198"/>
                </a:cubicBezTo>
                <a:cubicBezTo>
                  <a:pt x="125" y="198"/>
                  <a:pt x="125" y="198"/>
                  <a:pt x="125" y="198"/>
                </a:cubicBezTo>
                <a:cubicBezTo>
                  <a:pt x="125" y="197"/>
                  <a:pt x="125" y="197"/>
                  <a:pt x="125" y="197"/>
                </a:cubicBezTo>
                <a:cubicBezTo>
                  <a:pt x="124" y="197"/>
                  <a:pt x="124" y="197"/>
                  <a:pt x="124" y="197"/>
                </a:cubicBezTo>
                <a:cubicBezTo>
                  <a:pt x="123" y="198"/>
                  <a:pt x="123" y="198"/>
                  <a:pt x="123" y="198"/>
                </a:cubicBezTo>
                <a:cubicBezTo>
                  <a:pt x="123" y="198"/>
                  <a:pt x="122" y="198"/>
                  <a:pt x="122" y="198"/>
                </a:cubicBezTo>
                <a:cubicBezTo>
                  <a:pt x="122" y="198"/>
                  <a:pt x="122" y="198"/>
                  <a:pt x="122" y="198"/>
                </a:cubicBezTo>
                <a:cubicBezTo>
                  <a:pt x="120" y="198"/>
                  <a:pt x="120" y="198"/>
                  <a:pt x="120" y="198"/>
                </a:cubicBezTo>
                <a:cubicBezTo>
                  <a:pt x="117" y="198"/>
                  <a:pt x="117" y="198"/>
                  <a:pt x="117" y="198"/>
                </a:cubicBezTo>
                <a:cubicBezTo>
                  <a:pt x="116" y="198"/>
                  <a:pt x="116" y="198"/>
                  <a:pt x="116" y="198"/>
                </a:cubicBezTo>
                <a:cubicBezTo>
                  <a:pt x="116" y="197"/>
                  <a:pt x="116" y="197"/>
                  <a:pt x="116" y="197"/>
                </a:cubicBezTo>
                <a:cubicBezTo>
                  <a:pt x="116" y="197"/>
                  <a:pt x="116" y="197"/>
                  <a:pt x="116" y="197"/>
                </a:cubicBezTo>
                <a:cubicBezTo>
                  <a:pt x="115" y="197"/>
                  <a:pt x="115" y="197"/>
                  <a:pt x="115" y="197"/>
                </a:cubicBezTo>
                <a:cubicBezTo>
                  <a:pt x="114" y="197"/>
                  <a:pt x="114" y="197"/>
                  <a:pt x="114" y="197"/>
                </a:cubicBezTo>
                <a:cubicBezTo>
                  <a:pt x="114" y="197"/>
                  <a:pt x="113" y="196"/>
                  <a:pt x="113" y="196"/>
                </a:cubicBezTo>
                <a:cubicBezTo>
                  <a:pt x="113" y="196"/>
                  <a:pt x="114" y="196"/>
                  <a:pt x="114" y="195"/>
                </a:cubicBezTo>
                <a:cubicBezTo>
                  <a:pt x="114" y="195"/>
                  <a:pt x="114" y="195"/>
                  <a:pt x="114" y="195"/>
                </a:cubicBezTo>
                <a:cubicBezTo>
                  <a:pt x="114" y="195"/>
                  <a:pt x="113" y="195"/>
                  <a:pt x="113" y="195"/>
                </a:cubicBezTo>
                <a:cubicBezTo>
                  <a:pt x="113" y="195"/>
                  <a:pt x="114" y="195"/>
                  <a:pt x="114" y="194"/>
                </a:cubicBezTo>
                <a:cubicBezTo>
                  <a:pt x="114" y="194"/>
                  <a:pt x="114" y="194"/>
                  <a:pt x="114" y="194"/>
                </a:cubicBezTo>
                <a:cubicBezTo>
                  <a:pt x="114" y="193"/>
                  <a:pt x="114" y="193"/>
                  <a:pt x="114" y="193"/>
                </a:cubicBezTo>
                <a:cubicBezTo>
                  <a:pt x="114" y="193"/>
                  <a:pt x="114" y="193"/>
                  <a:pt x="113" y="192"/>
                </a:cubicBezTo>
                <a:cubicBezTo>
                  <a:pt x="113" y="192"/>
                  <a:pt x="114" y="192"/>
                  <a:pt x="114" y="192"/>
                </a:cubicBezTo>
                <a:cubicBezTo>
                  <a:pt x="114" y="192"/>
                  <a:pt x="114" y="191"/>
                  <a:pt x="114" y="191"/>
                </a:cubicBezTo>
                <a:cubicBezTo>
                  <a:pt x="114" y="191"/>
                  <a:pt x="114" y="191"/>
                  <a:pt x="114" y="191"/>
                </a:cubicBezTo>
                <a:cubicBezTo>
                  <a:pt x="114" y="191"/>
                  <a:pt x="114" y="190"/>
                  <a:pt x="114" y="190"/>
                </a:cubicBezTo>
                <a:cubicBezTo>
                  <a:pt x="114" y="190"/>
                  <a:pt x="115" y="188"/>
                  <a:pt x="115" y="188"/>
                </a:cubicBezTo>
                <a:cubicBezTo>
                  <a:pt x="115" y="188"/>
                  <a:pt x="114" y="188"/>
                  <a:pt x="114" y="188"/>
                </a:cubicBezTo>
                <a:cubicBezTo>
                  <a:pt x="114" y="188"/>
                  <a:pt x="114" y="188"/>
                  <a:pt x="114" y="187"/>
                </a:cubicBezTo>
                <a:cubicBezTo>
                  <a:pt x="114" y="187"/>
                  <a:pt x="114" y="187"/>
                  <a:pt x="114" y="187"/>
                </a:cubicBezTo>
                <a:cubicBezTo>
                  <a:pt x="114" y="187"/>
                  <a:pt x="114" y="187"/>
                  <a:pt x="114" y="187"/>
                </a:cubicBezTo>
                <a:cubicBezTo>
                  <a:pt x="114" y="186"/>
                  <a:pt x="114" y="186"/>
                  <a:pt x="114" y="186"/>
                </a:cubicBezTo>
                <a:cubicBezTo>
                  <a:pt x="114" y="186"/>
                  <a:pt x="113" y="186"/>
                  <a:pt x="113" y="186"/>
                </a:cubicBezTo>
                <a:cubicBezTo>
                  <a:pt x="113" y="184"/>
                  <a:pt x="113" y="184"/>
                  <a:pt x="113" y="184"/>
                </a:cubicBezTo>
                <a:cubicBezTo>
                  <a:pt x="112" y="182"/>
                  <a:pt x="112" y="182"/>
                  <a:pt x="112" y="182"/>
                </a:cubicBezTo>
                <a:cubicBezTo>
                  <a:pt x="112" y="182"/>
                  <a:pt x="112" y="182"/>
                  <a:pt x="112" y="182"/>
                </a:cubicBezTo>
                <a:cubicBezTo>
                  <a:pt x="114" y="181"/>
                  <a:pt x="114" y="181"/>
                  <a:pt x="114" y="181"/>
                </a:cubicBezTo>
                <a:cubicBezTo>
                  <a:pt x="112" y="179"/>
                  <a:pt x="112" y="179"/>
                  <a:pt x="112" y="179"/>
                </a:cubicBezTo>
                <a:cubicBezTo>
                  <a:pt x="115" y="174"/>
                  <a:pt x="115" y="174"/>
                  <a:pt x="115" y="174"/>
                </a:cubicBezTo>
                <a:cubicBezTo>
                  <a:pt x="115" y="174"/>
                  <a:pt x="115" y="173"/>
                  <a:pt x="115" y="173"/>
                </a:cubicBezTo>
                <a:cubicBezTo>
                  <a:pt x="115" y="173"/>
                  <a:pt x="115" y="173"/>
                  <a:pt x="115" y="172"/>
                </a:cubicBezTo>
                <a:cubicBezTo>
                  <a:pt x="115" y="172"/>
                  <a:pt x="115" y="172"/>
                  <a:pt x="115" y="172"/>
                </a:cubicBezTo>
                <a:cubicBezTo>
                  <a:pt x="115" y="172"/>
                  <a:pt x="115" y="171"/>
                  <a:pt x="115" y="171"/>
                </a:cubicBezTo>
                <a:cubicBezTo>
                  <a:pt x="115" y="171"/>
                  <a:pt x="116" y="169"/>
                  <a:pt x="116" y="169"/>
                </a:cubicBezTo>
                <a:cubicBezTo>
                  <a:pt x="116" y="169"/>
                  <a:pt x="116" y="168"/>
                  <a:pt x="116" y="168"/>
                </a:cubicBezTo>
                <a:cubicBezTo>
                  <a:pt x="117" y="168"/>
                  <a:pt x="117" y="168"/>
                  <a:pt x="117" y="168"/>
                </a:cubicBezTo>
                <a:cubicBezTo>
                  <a:pt x="117" y="168"/>
                  <a:pt x="115" y="165"/>
                  <a:pt x="115" y="165"/>
                </a:cubicBezTo>
                <a:cubicBezTo>
                  <a:pt x="115" y="165"/>
                  <a:pt x="115" y="163"/>
                  <a:pt x="115" y="163"/>
                </a:cubicBezTo>
                <a:cubicBezTo>
                  <a:pt x="114" y="162"/>
                  <a:pt x="114" y="162"/>
                  <a:pt x="114" y="162"/>
                </a:cubicBezTo>
                <a:cubicBezTo>
                  <a:pt x="114" y="162"/>
                  <a:pt x="114" y="162"/>
                  <a:pt x="113" y="162"/>
                </a:cubicBezTo>
                <a:cubicBezTo>
                  <a:pt x="113" y="162"/>
                  <a:pt x="113" y="162"/>
                  <a:pt x="113" y="162"/>
                </a:cubicBezTo>
                <a:cubicBezTo>
                  <a:pt x="113" y="162"/>
                  <a:pt x="110" y="160"/>
                  <a:pt x="110" y="160"/>
                </a:cubicBezTo>
                <a:cubicBezTo>
                  <a:pt x="110" y="160"/>
                  <a:pt x="110" y="159"/>
                  <a:pt x="110" y="159"/>
                </a:cubicBezTo>
                <a:cubicBezTo>
                  <a:pt x="110" y="159"/>
                  <a:pt x="110" y="158"/>
                  <a:pt x="110" y="158"/>
                </a:cubicBezTo>
                <a:cubicBezTo>
                  <a:pt x="110" y="158"/>
                  <a:pt x="110" y="157"/>
                  <a:pt x="110" y="157"/>
                </a:cubicBezTo>
                <a:cubicBezTo>
                  <a:pt x="110" y="157"/>
                  <a:pt x="110" y="156"/>
                  <a:pt x="110" y="155"/>
                </a:cubicBezTo>
                <a:cubicBezTo>
                  <a:pt x="110" y="155"/>
                  <a:pt x="111" y="153"/>
                  <a:pt x="111" y="153"/>
                </a:cubicBezTo>
                <a:cubicBezTo>
                  <a:pt x="111" y="153"/>
                  <a:pt x="111" y="153"/>
                  <a:pt x="111" y="153"/>
                </a:cubicBezTo>
                <a:cubicBezTo>
                  <a:pt x="110" y="154"/>
                  <a:pt x="110" y="154"/>
                  <a:pt x="110" y="154"/>
                </a:cubicBezTo>
                <a:cubicBezTo>
                  <a:pt x="98" y="153"/>
                  <a:pt x="98" y="153"/>
                  <a:pt x="98" y="153"/>
                </a:cubicBezTo>
                <a:cubicBezTo>
                  <a:pt x="97" y="147"/>
                  <a:pt x="97" y="147"/>
                  <a:pt x="97" y="147"/>
                </a:cubicBezTo>
                <a:cubicBezTo>
                  <a:pt x="95" y="145"/>
                  <a:pt x="95" y="145"/>
                  <a:pt x="95" y="145"/>
                </a:cubicBezTo>
                <a:cubicBezTo>
                  <a:pt x="97" y="145"/>
                  <a:pt x="97" y="145"/>
                  <a:pt x="97" y="145"/>
                </a:cubicBezTo>
                <a:cubicBezTo>
                  <a:pt x="97" y="141"/>
                  <a:pt x="97" y="141"/>
                  <a:pt x="97" y="141"/>
                </a:cubicBezTo>
                <a:cubicBezTo>
                  <a:pt x="97" y="141"/>
                  <a:pt x="97" y="141"/>
                  <a:pt x="97" y="141"/>
                </a:cubicBezTo>
                <a:cubicBezTo>
                  <a:pt x="96" y="138"/>
                  <a:pt x="96" y="138"/>
                  <a:pt x="96" y="138"/>
                </a:cubicBezTo>
                <a:cubicBezTo>
                  <a:pt x="96" y="138"/>
                  <a:pt x="96" y="138"/>
                  <a:pt x="96" y="138"/>
                </a:cubicBezTo>
                <a:cubicBezTo>
                  <a:pt x="96" y="138"/>
                  <a:pt x="96" y="137"/>
                  <a:pt x="96" y="137"/>
                </a:cubicBezTo>
                <a:cubicBezTo>
                  <a:pt x="96" y="137"/>
                  <a:pt x="96" y="137"/>
                  <a:pt x="96" y="137"/>
                </a:cubicBezTo>
                <a:cubicBezTo>
                  <a:pt x="96" y="136"/>
                  <a:pt x="96" y="136"/>
                  <a:pt x="96" y="136"/>
                </a:cubicBezTo>
                <a:cubicBezTo>
                  <a:pt x="96" y="136"/>
                  <a:pt x="96" y="135"/>
                  <a:pt x="96" y="135"/>
                </a:cubicBezTo>
                <a:cubicBezTo>
                  <a:pt x="96" y="135"/>
                  <a:pt x="95" y="135"/>
                  <a:pt x="95" y="135"/>
                </a:cubicBezTo>
                <a:cubicBezTo>
                  <a:pt x="95" y="135"/>
                  <a:pt x="94" y="135"/>
                  <a:pt x="94" y="135"/>
                </a:cubicBezTo>
                <a:cubicBezTo>
                  <a:pt x="94" y="134"/>
                  <a:pt x="94" y="134"/>
                  <a:pt x="93" y="134"/>
                </a:cubicBezTo>
                <a:cubicBezTo>
                  <a:pt x="93" y="134"/>
                  <a:pt x="92" y="133"/>
                  <a:pt x="92" y="133"/>
                </a:cubicBezTo>
                <a:cubicBezTo>
                  <a:pt x="91" y="133"/>
                  <a:pt x="91" y="133"/>
                  <a:pt x="91" y="133"/>
                </a:cubicBezTo>
                <a:cubicBezTo>
                  <a:pt x="91" y="133"/>
                  <a:pt x="91" y="133"/>
                  <a:pt x="91" y="133"/>
                </a:cubicBezTo>
                <a:cubicBezTo>
                  <a:pt x="91" y="133"/>
                  <a:pt x="90" y="133"/>
                  <a:pt x="90" y="133"/>
                </a:cubicBezTo>
                <a:cubicBezTo>
                  <a:pt x="90" y="133"/>
                  <a:pt x="90" y="133"/>
                  <a:pt x="90" y="133"/>
                </a:cubicBezTo>
                <a:cubicBezTo>
                  <a:pt x="90" y="133"/>
                  <a:pt x="89" y="133"/>
                  <a:pt x="89" y="133"/>
                </a:cubicBezTo>
                <a:cubicBezTo>
                  <a:pt x="89" y="133"/>
                  <a:pt x="89" y="134"/>
                  <a:pt x="89" y="134"/>
                </a:cubicBezTo>
                <a:cubicBezTo>
                  <a:pt x="89" y="134"/>
                  <a:pt x="88" y="133"/>
                  <a:pt x="88" y="133"/>
                </a:cubicBezTo>
                <a:cubicBezTo>
                  <a:pt x="88" y="133"/>
                  <a:pt x="88" y="133"/>
                  <a:pt x="87" y="133"/>
                </a:cubicBezTo>
                <a:cubicBezTo>
                  <a:pt x="87" y="133"/>
                  <a:pt x="86" y="133"/>
                  <a:pt x="86" y="133"/>
                </a:cubicBezTo>
                <a:cubicBezTo>
                  <a:pt x="86" y="133"/>
                  <a:pt x="86" y="133"/>
                  <a:pt x="86" y="133"/>
                </a:cubicBezTo>
                <a:cubicBezTo>
                  <a:pt x="86" y="133"/>
                  <a:pt x="86" y="132"/>
                  <a:pt x="86" y="132"/>
                </a:cubicBezTo>
                <a:cubicBezTo>
                  <a:pt x="84" y="131"/>
                  <a:pt x="84" y="131"/>
                  <a:pt x="84" y="131"/>
                </a:cubicBezTo>
                <a:cubicBezTo>
                  <a:pt x="84" y="131"/>
                  <a:pt x="84" y="130"/>
                  <a:pt x="84" y="130"/>
                </a:cubicBezTo>
                <a:cubicBezTo>
                  <a:pt x="84" y="130"/>
                  <a:pt x="83" y="130"/>
                  <a:pt x="83" y="130"/>
                </a:cubicBezTo>
                <a:cubicBezTo>
                  <a:pt x="83" y="130"/>
                  <a:pt x="83" y="131"/>
                  <a:pt x="82" y="131"/>
                </a:cubicBezTo>
                <a:cubicBezTo>
                  <a:pt x="82" y="131"/>
                  <a:pt x="82" y="130"/>
                  <a:pt x="82" y="130"/>
                </a:cubicBezTo>
                <a:cubicBezTo>
                  <a:pt x="81" y="130"/>
                  <a:pt x="81" y="129"/>
                  <a:pt x="81" y="129"/>
                </a:cubicBezTo>
                <a:cubicBezTo>
                  <a:pt x="81" y="129"/>
                  <a:pt x="80" y="129"/>
                  <a:pt x="80" y="129"/>
                </a:cubicBezTo>
                <a:cubicBezTo>
                  <a:pt x="80" y="130"/>
                  <a:pt x="79" y="129"/>
                  <a:pt x="79" y="129"/>
                </a:cubicBezTo>
                <a:cubicBezTo>
                  <a:pt x="79" y="129"/>
                  <a:pt x="79" y="128"/>
                  <a:pt x="79" y="128"/>
                </a:cubicBezTo>
                <a:cubicBezTo>
                  <a:pt x="78" y="128"/>
                  <a:pt x="78" y="128"/>
                  <a:pt x="78" y="128"/>
                </a:cubicBezTo>
                <a:cubicBezTo>
                  <a:pt x="78" y="128"/>
                  <a:pt x="78" y="127"/>
                  <a:pt x="77" y="127"/>
                </a:cubicBezTo>
                <a:cubicBezTo>
                  <a:pt x="77" y="127"/>
                  <a:pt x="77" y="127"/>
                  <a:pt x="77" y="127"/>
                </a:cubicBezTo>
                <a:cubicBezTo>
                  <a:pt x="77" y="127"/>
                  <a:pt x="77" y="127"/>
                  <a:pt x="76" y="127"/>
                </a:cubicBezTo>
                <a:cubicBezTo>
                  <a:pt x="76" y="127"/>
                  <a:pt x="76" y="127"/>
                  <a:pt x="76" y="127"/>
                </a:cubicBezTo>
                <a:cubicBezTo>
                  <a:pt x="75" y="127"/>
                  <a:pt x="75" y="127"/>
                  <a:pt x="75" y="127"/>
                </a:cubicBezTo>
                <a:cubicBezTo>
                  <a:pt x="75" y="126"/>
                  <a:pt x="73" y="125"/>
                  <a:pt x="73" y="125"/>
                </a:cubicBezTo>
                <a:cubicBezTo>
                  <a:pt x="71" y="126"/>
                  <a:pt x="71" y="126"/>
                  <a:pt x="71" y="126"/>
                </a:cubicBezTo>
                <a:cubicBezTo>
                  <a:pt x="71" y="126"/>
                  <a:pt x="70" y="126"/>
                  <a:pt x="70" y="126"/>
                </a:cubicBezTo>
                <a:cubicBezTo>
                  <a:pt x="70" y="126"/>
                  <a:pt x="68" y="125"/>
                  <a:pt x="68" y="125"/>
                </a:cubicBezTo>
                <a:cubicBezTo>
                  <a:pt x="68" y="125"/>
                  <a:pt x="67" y="125"/>
                  <a:pt x="67" y="125"/>
                </a:cubicBezTo>
                <a:cubicBezTo>
                  <a:pt x="67" y="125"/>
                  <a:pt x="68" y="124"/>
                  <a:pt x="67" y="124"/>
                </a:cubicBezTo>
                <a:cubicBezTo>
                  <a:pt x="67" y="124"/>
                  <a:pt x="67" y="124"/>
                  <a:pt x="66" y="123"/>
                </a:cubicBezTo>
                <a:cubicBezTo>
                  <a:pt x="66" y="123"/>
                  <a:pt x="66" y="123"/>
                  <a:pt x="66" y="123"/>
                </a:cubicBezTo>
                <a:cubicBezTo>
                  <a:pt x="66" y="123"/>
                  <a:pt x="65" y="123"/>
                  <a:pt x="65" y="123"/>
                </a:cubicBezTo>
                <a:cubicBezTo>
                  <a:pt x="65" y="123"/>
                  <a:pt x="65" y="122"/>
                  <a:pt x="65" y="122"/>
                </a:cubicBezTo>
                <a:cubicBezTo>
                  <a:pt x="65" y="122"/>
                  <a:pt x="64" y="122"/>
                  <a:pt x="64" y="122"/>
                </a:cubicBezTo>
                <a:cubicBezTo>
                  <a:pt x="64" y="122"/>
                  <a:pt x="64" y="122"/>
                  <a:pt x="64" y="121"/>
                </a:cubicBezTo>
                <a:cubicBezTo>
                  <a:pt x="63" y="121"/>
                  <a:pt x="63" y="121"/>
                  <a:pt x="63" y="120"/>
                </a:cubicBezTo>
                <a:cubicBezTo>
                  <a:pt x="63" y="120"/>
                  <a:pt x="62" y="120"/>
                  <a:pt x="62" y="120"/>
                </a:cubicBezTo>
                <a:cubicBezTo>
                  <a:pt x="62" y="120"/>
                  <a:pt x="62" y="119"/>
                  <a:pt x="62" y="119"/>
                </a:cubicBezTo>
                <a:cubicBezTo>
                  <a:pt x="62" y="119"/>
                  <a:pt x="62" y="119"/>
                  <a:pt x="62" y="119"/>
                </a:cubicBezTo>
                <a:cubicBezTo>
                  <a:pt x="62" y="119"/>
                  <a:pt x="62" y="119"/>
                  <a:pt x="62" y="119"/>
                </a:cubicBezTo>
                <a:cubicBezTo>
                  <a:pt x="62" y="119"/>
                  <a:pt x="62" y="118"/>
                  <a:pt x="62" y="118"/>
                </a:cubicBezTo>
                <a:cubicBezTo>
                  <a:pt x="62" y="117"/>
                  <a:pt x="61" y="116"/>
                  <a:pt x="61" y="116"/>
                </a:cubicBezTo>
                <a:cubicBezTo>
                  <a:pt x="61" y="116"/>
                  <a:pt x="62" y="116"/>
                  <a:pt x="62" y="115"/>
                </a:cubicBezTo>
                <a:cubicBezTo>
                  <a:pt x="62" y="115"/>
                  <a:pt x="62" y="115"/>
                  <a:pt x="62" y="115"/>
                </a:cubicBezTo>
                <a:cubicBezTo>
                  <a:pt x="62" y="114"/>
                  <a:pt x="62" y="114"/>
                  <a:pt x="62" y="114"/>
                </a:cubicBezTo>
                <a:cubicBezTo>
                  <a:pt x="61" y="113"/>
                  <a:pt x="61" y="113"/>
                  <a:pt x="61" y="112"/>
                </a:cubicBezTo>
                <a:cubicBezTo>
                  <a:pt x="61" y="112"/>
                  <a:pt x="61" y="111"/>
                  <a:pt x="61" y="111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61" y="111"/>
                  <a:pt x="62" y="110"/>
                  <a:pt x="62" y="110"/>
                </a:cubicBezTo>
                <a:cubicBezTo>
                  <a:pt x="62" y="107"/>
                  <a:pt x="62" y="107"/>
                  <a:pt x="62" y="107"/>
                </a:cubicBezTo>
                <a:cubicBezTo>
                  <a:pt x="62" y="107"/>
                  <a:pt x="61" y="106"/>
                  <a:pt x="61" y="106"/>
                </a:cubicBezTo>
                <a:cubicBezTo>
                  <a:pt x="61" y="106"/>
                  <a:pt x="61" y="106"/>
                  <a:pt x="61" y="106"/>
                </a:cubicBezTo>
                <a:cubicBezTo>
                  <a:pt x="60" y="106"/>
                  <a:pt x="60" y="106"/>
                  <a:pt x="60" y="106"/>
                </a:cubicBezTo>
                <a:cubicBezTo>
                  <a:pt x="60" y="106"/>
                  <a:pt x="60" y="107"/>
                  <a:pt x="60" y="107"/>
                </a:cubicBezTo>
                <a:cubicBezTo>
                  <a:pt x="60" y="107"/>
                  <a:pt x="60" y="107"/>
                  <a:pt x="59" y="106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9" y="106"/>
                  <a:pt x="58" y="106"/>
                  <a:pt x="58" y="106"/>
                </a:cubicBezTo>
                <a:cubicBezTo>
                  <a:pt x="58" y="106"/>
                  <a:pt x="58" y="107"/>
                  <a:pt x="58" y="106"/>
                </a:cubicBezTo>
                <a:cubicBezTo>
                  <a:pt x="58" y="106"/>
                  <a:pt x="57" y="106"/>
                  <a:pt x="57" y="106"/>
                </a:cubicBezTo>
                <a:cubicBezTo>
                  <a:pt x="57" y="106"/>
                  <a:pt x="57" y="106"/>
                  <a:pt x="57" y="106"/>
                </a:cubicBezTo>
                <a:cubicBezTo>
                  <a:pt x="56" y="106"/>
                  <a:pt x="55" y="106"/>
                  <a:pt x="55" y="106"/>
                </a:cubicBezTo>
                <a:cubicBezTo>
                  <a:pt x="55" y="106"/>
                  <a:pt x="54" y="107"/>
                  <a:pt x="54" y="107"/>
                </a:cubicBezTo>
                <a:cubicBezTo>
                  <a:pt x="54" y="107"/>
                  <a:pt x="52" y="107"/>
                  <a:pt x="52" y="107"/>
                </a:cubicBezTo>
                <a:cubicBezTo>
                  <a:pt x="52" y="107"/>
                  <a:pt x="50" y="110"/>
                  <a:pt x="50" y="110"/>
                </a:cubicBezTo>
                <a:cubicBezTo>
                  <a:pt x="50" y="110"/>
                  <a:pt x="49" y="110"/>
                  <a:pt x="49" y="110"/>
                </a:cubicBezTo>
                <a:cubicBezTo>
                  <a:pt x="49" y="110"/>
                  <a:pt x="48" y="110"/>
                  <a:pt x="48" y="110"/>
                </a:cubicBezTo>
                <a:cubicBezTo>
                  <a:pt x="48" y="110"/>
                  <a:pt x="48" y="110"/>
                  <a:pt x="48" y="110"/>
                </a:cubicBezTo>
                <a:cubicBezTo>
                  <a:pt x="47" y="111"/>
                  <a:pt x="47" y="111"/>
                  <a:pt x="47" y="111"/>
                </a:cubicBezTo>
                <a:cubicBezTo>
                  <a:pt x="47" y="111"/>
                  <a:pt x="45" y="112"/>
                  <a:pt x="45" y="112"/>
                </a:cubicBezTo>
                <a:cubicBezTo>
                  <a:pt x="45" y="112"/>
                  <a:pt x="45" y="113"/>
                  <a:pt x="45" y="113"/>
                </a:cubicBezTo>
                <a:cubicBezTo>
                  <a:pt x="45" y="113"/>
                  <a:pt x="44" y="113"/>
                  <a:pt x="44" y="113"/>
                </a:cubicBezTo>
                <a:cubicBezTo>
                  <a:pt x="44" y="113"/>
                  <a:pt x="44" y="112"/>
                  <a:pt x="44" y="112"/>
                </a:cubicBezTo>
                <a:cubicBezTo>
                  <a:pt x="42" y="112"/>
                  <a:pt x="42" y="112"/>
                  <a:pt x="42" y="112"/>
                </a:cubicBezTo>
                <a:cubicBezTo>
                  <a:pt x="41" y="115"/>
                  <a:pt x="41" y="115"/>
                  <a:pt x="41" y="115"/>
                </a:cubicBezTo>
                <a:cubicBezTo>
                  <a:pt x="39" y="116"/>
                  <a:pt x="39" y="116"/>
                  <a:pt x="39" y="116"/>
                </a:cubicBezTo>
                <a:cubicBezTo>
                  <a:pt x="39" y="116"/>
                  <a:pt x="38" y="116"/>
                  <a:pt x="38" y="116"/>
                </a:cubicBezTo>
                <a:cubicBezTo>
                  <a:pt x="38" y="116"/>
                  <a:pt x="37" y="116"/>
                  <a:pt x="37" y="116"/>
                </a:cubicBezTo>
                <a:cubicBezTo>
                  <a:pt x="37" y="115"/>
                  <a:pt x="37" y="115"/>
                  <a:pt x="37" y="115"/>
                </a:cubicBezTo>
                <a:cubicBezTo>
                  <a:pt x="37" y="115"/>
                  <a:pt x="36" y="115"/>
                  <a:pt x="36" y="115"/>
                </a:cubicBezTo>
                <a:cubicBezTo>
                  <a:pt x="35" y="115"/>
                  <a:pt x="34" y="115"/>
                  <a:pt x="33" y="115"/>
                </a:cubicBezTo>
                <a:cubicBezTo>
                  <a:pt x="33" y="115"/>
                  <a:pt x="32" y="114"/>
                  <a:pt x="32" y="114"/>
                </a:cubicBezTo>
                <a:cubicBezTo>
                  <a:pt x="29" y="114"/>
                  <a:pt x="29" y="114"/>
                  <a:pt x="29" y="114"/>
                </a:cubicBezTo>
                <a:cubicBezTo>
                  <a:pt x="27" y="115"/>
                  <a:pt x="27" y="115"/>
                  <a:pt x="27" y="115"/>
                </a:cubicBezTo>
                <a:cubicBezTo>
                  <a:pt x="26" y="115"/>
                  <a:pt x="26" y="115"/>
                  <a:pt x="26" y="115"/>
                </a:cubicBezTo>
                <a:cubicBezTo>
                  <a:pt x="25" y="115"/>
                  <a:pt x="25" y="115"/>
                  <a:pt x="25" y="115"/>
                </a:cubicBezTo>
                <a:cubicBezTo>
                  <a:pt x="24" y="115"/>
                  <a:pt x="24" y="115"/>
                  <a:pt x="24" y="115"/>
                </a:cubicBezTo>
                <a:cubicBezTo>
                  <a:pt x="24" y="106"/>
                  <a:pt x="24" y="106"/>
                  <a:pt x="24" y="106"/>
                </a:cubicBezTo>
                <a:cubicBezTo>
                  <a:pt x="25" y="106"/>
                  <a:pt x="25" y="106"/>
                  <a:pt x="25" y="106"/>
                </a:cubicBezTo>
                <a:cubicBezTo>
                  <a:pt x="25" y="106"/>
                  <a:pt x="25" y="105"/>
                  <a:pt x="25" y="105"/>
                </a:cubicBezTo>
                <a:cubicBezTo>
                  <a:pt x="25" y="105"/>
                  <a:pt x="24" y="105"/>
                  <a:pt x="24" y="105"/>
                </a:cubicBezTo>
                <a:cubicBezTo>
                  <a:pt x="24" y="105"/>
                  <a:pt x="24" y="105"/>
                  <a:pt x="24" y="105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4" y="104"/>
                  <a:pt x="24" y="104"/>
                  <a:pt x="24" y="104"/>
                </a:cubicBezTo>
                <a:cubicBezTo>
                  <a:pt x="20" y="108"/>
                  <a:pt x="20" y="108"/>
                  <a:pt x="20" y="108"/>
                </a:cubicBezTo>
                <a:cubicBezTo>
                  <a:pt x="13" y="108"/>
                  <a:pt x="13" y="108"/>
                  <a:pt x="13" y="108"/>
                </a:cubicBezTo>
                <a:cubicBezTo>
                  <a:pt x="13" y="107"/>
                  <a:pt x="13" y="107"/>
                  <a:pt x="13" y="107"/>
                </a:cubicBezTo>
                <a:cubicBezTo>
                  <a:pt x="14" y="107"/>
                  <a:pt x="14" y="107"/>
                  <a:pt x="14" y="107"/>
                </a:cubicBezTo>
                <a:cubicBezTo>
                  <a:pt x="14" y="106"/>
                  <a:pt x="14" y="106"/>
                  <a:pt x="14" y="106"/>
                </a:cubicBezTo>
                <a:cubicBezTo>
                  <a:pt x="13" y="106"/>
                  <a:pt x="13" y="106"/>
                  <a:pt x="13" y="106"/>
                </a:cubicBezTo>
                <a:cubicBezTo>
                  <a:pt x="13" y="105"/>
                  <a:pt x="13" y="105"/>
                  <a:pt x="13" y="105"/>
                </a:cubicBezTo>
                <a:cubicBezTo>
                  <a:pt x="10" y="104"/>
                  <a:pt x="10" y="104"/>
                  <a:pt x="10" y="104"/>
                </a:cubicBezTo>
                <a:cubicBezTo>
                  <a:pt x="6" y="104"/>
                  <a:pt x="6" y="104"/>
                  <a:pt x="6" y="104"/>
                </a:cubicBezTo>
                <a:cubicBezTo>
                  <a:pt x="8" y="102"/>
                  <a:pt x="8" y="102"/>
                  <a:pt x="8" y="102"/>
                </a:cubicBezTo>
                <a:cubicBezTo>
                  <a:pt x="8" y="101"/>
                  <a:pt x="8" y="101"/>
                  <a:pt x="8" y="101"/>
                </a:cubicBezTo>
                <a:cubicBezTo>
                  <a:pt x="7" y="100"/>
                  <a:pt x="7" y="100"/>
                  <a:pt x="7" y="100"/>
                </a:cubicBezTo>
                <a:cubicBezTo>
                  <a:pt x="6" y="98"/>
                  <a:pt x="6" y="98"/>
                  <a:pt x="6" y="98"/>
                </a:cubicBezTo>
                <a:cubicBezTo>
                  <a:pt x="5" y="98"/>
                  <a:pt x="5" y="98"/>
                  <a:pt x="5" y="98"/>
                </a:cubicBezTo>
                <a:cubicBezTo>
                  <a:pt x="5" y="97"/>
                  <a:pt x="5" y="97"/>
                  <a:pt x="5" y="97"/>
                </a:cubicBezTo>
                <a:cubicBezTo>
                  <a:pt x="4" y="96"/>
                  <a:pt x="4" y="96"/>
                  <a:pt x="4" y="96"/>
                </a:cubicBezTo>
                <a:cubicBezTo>
                  <a:pt x="4" y="96"/>
                  <a:pt x="4" y="96"/>
                  <a:pt x="4" y="96"/>
                </a:cubicBezTo>
                <a:cubicBezTo>
                  <a:pt x="3" y="95"/>
                  <a:pt x="3" y="95"/>
                  <a:pt x="3" y="95"/>
                </a:cubicBezTo>
                <a:cubicBezTo>
                  <a:pt x="3" y="95"/>
                  <a:pt x="3" y="95"/>
                  <a:pt x="3" y="95"/>
                </a:cubicBezTo>
                <a:cubicBezTo>
                  <a:pt x="3" y="95"/>
                  <a:pt x="3" y="94"/>
                  <a:pt x="3" y="94"/>
                </a:cubicBezTo>
                <a:cubicBezTo>
                  <a:pt x="3" y="94"/>
                  <a:pt x="2" y="93"/>
                  <a:pt x="2" y="93"/>
                </a:cubicBezTo>
                <a:cubicBezTo>
                  <a:pt x="3" y="92"/>
                  <a:pt x="3" y="92"/>
                  <a:pt x="3" y="92"/>
                </a:cubicBezTo>
                <a:cubicBezTo>
                  <a:pt x="3" y="92"/>
                  <a:pt x="3" y="92"/>
                  <a:pt x="3" y="92"/>
                </a:cubicBezTo>
                <a:cubicBezTo>
                  <a:pt x="0" y="90"/>
                  <a:pt x="0" y="90"/>
                  <a:pt x="0" y="90"/>
                </a:cubicBezTo>
                <a:cubicBezTo>
                  <a:pt x="1" y="90"/>
                  <a:pt x="1" y="90"/>
                  <a:pt x="1" y="90"/>
                </a:cubicBezTo>
                <a:cubicBezTo>
                  <a:pt x="1" y="89"/>
                  <a:pt x="1" y="89"/>
                  <a:pt x="1" y="89"/>
                </a:cubicBezTo>
                <a:cubicBezTo>
                  <a:pt x="2" y="89"/>
                  <a:pt x="2" y="89"/>
                  <a:pt x="2" y="89"/>
                </a:cubicBezTo>
                <a:cubicBezTo>
                  <a:pt x="2" y="88"/>
                  <a:pt x="2" y="88"/>
                  <a:pt x="2" y="88"/>
                </a:cubicBezTo>
                <a:cubicBezTo>
                  <a:pt x="2" y="87"/>
                  <a:pt x="2" y="87"/>
                  <a:pt x="2" y="87"/>
                </a:cubicBezTo>
                <a:cubicBezTo>
                  <a:pt x="3" y="85"/>
                  <a:pt x="3" y="85"/>
                  <a:pt x="3" y="85"/>
                </a:cubicBezTo>
                <a:cubicBezTo>
                  <a:pt x="3" y="85"/>
                  <a:pt x="3" y="85"/>
                  <a:pt x="3" y="85"/>
                </a:cubicBezTo>
                <a:cubicBezTo>
                  <a:pt x="7" y="83"/>
                  <a:pt x="7" y="83"/>
                  <a:pt x="7" y="83"/>
                </a:cubicBezTo>
                <a:cubicBezTo>
                  <a:pt x="7" y="82"/>
                  <a:pt x="7" y="82"/>
                  <a:pt x="7" y="82"/>
                </a:cubicBezTo>
                <a:cubicBezTo>
                  <a:pt x="6" y="81"/>
                  <a:pt x="6" y="81"/>
                  <a:pt x="6" y="81"/>
                </a:cubicBezTo>
                <a:cubicBezTo>
                  <a:pt x="6" y="80"/>
                  <a:pt x="6" y="80"/>
                  <a:pt x="6" y="80"/>
                </a:cubicBezTo>
                <a:cubicBezTo>
                  <a:pt x="8" y="77"/>
                  <a:pt x="8" y="77"/>
                  <a:pt x="8" y="77"/>
                </a:cubicBezTo>
                <a:cubicBezTo>
                  <a:pt x="8" y="76"/>
                  <a:pt x="8" y="76"/>
                  <a:pt x="8" y="76"/>
                </a:cubicBezTo>
                <a:cubicBezTo>
                  <a:pt x="8" y="76"/>
                  <a:pt x="8" y="75"/>
                  <a:pt x="8" y="75"/>
                </a:cubicBezTo>
                <a:cubicBezTo>
                  <a:pt x="8" y="75"/>
                  <a:pt x="8" y="73"/>
                  <a:pt x="8" y="73"/>
                </a:cubicBezTo>
                <a:cubicBezTo>
                  <a:pt x="10" y="73"/>
                  <a:pt x="10" y="73"/>
                  <a:pt x="10" y="73"/>
                </a:cubicBezTo>
                <a:cubicBezTo>
                  <a:pt x="12" y="71"/>
                  <a:pt x="12" y="71"/>
                  <a:pt x="12" y="71"/>
                </a:cubicBezTo>
                <a:cubicBezTo>
                  <a:pt x="12" y="71"/>
                  <a:pt x="12" y="71"/>
                  <a:pt x="12" y="71"/>
                </a:cubicBezTo>
                <a:cubicBezTo>
                  <a:pt x="13" y="71"/>
                  <a:pt x="13" y="71"/>
                  <a:pt x="13" y="71"/>
                </a:cubicBezTo>
                <a:cubicBezTo>
                  <a:pt x="15" y="69"/>
                  <a:pt x="15" y="69"/>
                  <a:pt x="15" y="69"/>
                </a:cubicBezTo>
                <a:cubicBezTo>
                  <a:pt x="17" y="69"/>
                  <a:pt x="17" y="69"/>
                  <a:pt x="17" y="69"/>
                </a:cubicBezTo>
                <a:cubicBezTo>
                  <a:pt x="17" y="69"/>
                  <a:pt x="17" y="69"/>
                  <a:pt x="17" y="69"/>
                </a:cubicBezTo>
                <a:cubicBezTo>
                  <a:pt x="18" y="69"/>
                  <a:pt x="18" y="69"/>
                  <a:pt x="18" y="69"/>
                </a:cubicBezTo>
                <a:cubicBezTo>
                  <a:pt x="18" y="68"/>
                  <a:pt x="18" y="68"/>
                  <a:pt x="18" y="68"/>
                </a:cubicBezTo>
                <a:cubicBezTo>
                  <a:pt x="19" y="68"/>
                  <a:pt x="19" y="68"/>
                  <a:pt x="19" y="68"/>
                </a:cubicBezTo>
                <a:cubicBezTo>
                  <a:pt x="20" y="68"/>
                  <a:pt x="20" y="68"/>
                  <a:pt x="20" y="68"/>
                </a:cubicBezTo>
                <a:cubicBezTo>
                  <a:pt x="22" y="68"/>
                  <a:pt x="22" y="68"/>
                  <a:pt x="22" y="68"/>
                </a:cubicBezTo>
                <a:cubicBezTo>
                  <a:pt x="23" y="67"/>
                  <a:pt x="23" y="67"/>
                  <a:pt x="23" y="67"/>
                </a:cubicBezTo>
                <a:cubicBezTo>
                  <a:pt x="24" y="67"/>
                  <a:pt x="24" y="67"/>
                  <a:pt x="24" y="67"/>
                </a:cubicBezTo>
                <a:cubicBezTo>
                  <a:pt x="24" y="66"/>
                  <a:pt x="24" y="66"/>
                  <a:pt x="24" y="66"/>
                </a:cubicBezTo>
                <a:cubicBezTo>
                  <a:pt x="24" y="66"/>
                  <a:pt x="24" y="66"/>
                  <a:pt x="24" y="66"/>
                </a:cubicBezTo>
                <a:cubicBezTo>
                  <a:pt x="25" y="67"/>
                  <a:pt x="25" y="67"/>
                  <a:pt x="25" y="67"/>
                </a:cubicBezTo>
                <a:cubicBezTo>
                  <a:pt x="25" y="66"/>
                  <a:pt x="25" y="66"/>
                  <a:pt x="25" y="66"/>
                </a:cubicBezTo>
                <a:cubicBezTo>
                  <a:pt x="25" y="66"/>
                  <a:pt x="26" y="66"/>
                  <a:pt x="26" y="66"/>
                </a:cubicBezTo>
                <a:cubicBezTo>
                  <a:pt x="26" y="66"/>
                  <a:pt x="26" y="66"/>
                  <a:pt x="26" y="66"/>
                </a:cubicBezTo>
                <a:cubicBezTo>
                  <a:pt x="26" y="67"/>
                  <a:pt x="26" y="67"/>
                  <a:pt x="26" y="67"/>
                </a:cubicBezTo>
                <a:cubicBezTo>
                  <a:pt x="26" y="67"/>
                  <a:pt x="27" y="67"/>
                  <a:pt x="27" y="67"/>
                </a:cubicBezTo>
                <a:cubicBezTo>
                  <a:pt x="27" y="67"/>
                  <a:pt x="27" y="68"/>
                  <a:pt x="27" y="68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8"/>
                  <a:pt x="28" y="68"/>
                  <a:pt x="28" y="68"/>
                </a:cubicBezTo>
                <a:cubicBezTo>
                  <a:pt x="28" y="68"/>
                  <a:pt x="29" y="67"/>
                  <a:pt x="29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33" y="47"/>
                  <a:pt x="33" y="47"/>
                  <a:pt x="33" y="47"/>
                </a:cubicBezTo>
                <a:cubicBezTo>
                  <a:pt x="33" y="45"/>
                  <a:pt x="33" y="45"/>
                  <a:pt x="33" y="45"/>
                </a:cubicBezTo>
                <a:cubicBezTo>
                  <a:pt x="33" y="45"/>
                  <a:pt x="32" y="43"/>
                  <a:pt x="32" y="43"/>
                </a:cubicBezTo>
                <a:cubicBezTo>
                  <a:pt x="32" y="43"/>
                  <a:pt x="31" y="42"/>
                  <a:pt x="31" y="42"/>
                </a:cubicBezTo>
                <a:cubicBezTo>
                  <a:pt x="31" y="42"/>
                  <a:pt x="31" y="42"/>
                  <a:pt x="31" y="42"/>
                </a:cubicBezTo>
                <a:cubicBezTo>
                  <a:pt x="31" y="42"/>
                  <a:pt x="32" y="41"/>
                  <a:pt x="32" y="41"/>
                </a:cubicBezTo>
                <a:cubicBezTo>
                  <a:pt x="32" y="41"/>
                  <a:pt x="31" y="41"/>
                  <a:pt x="31" y="40"/>
                </a:cubicBezTo>
                <a:cubicBezTo>
                  <a:pt x="31" y="40"/>
                  <a:pt x="31" y="40"/>
                  <a:pt x="31" y="40"/>
                </a:cubicBezTo>
                <a:cubicBezTo>
                  <a:pt x="31" y="40"/>
                  <a:pt x="30" y="39"/>
                  <a:pt x="30" y="39"/>
                </a:cubicBezTo>
                <a:cubicBezTo>
                  <a:pt x="30" y="39"/>
                  <a:pt x="29" y="39"/>
                  <a:pt x="29" y="39"/>
                </a:cubicBezTo>
                <a:cubicBezTo>
                  <a:pt x="29" y="38"/>
                  <a:pt x="28" y="38"/>
                  <a:pt x="28" y="38"/>
                </a:cubicBezTo>
                <a:cubicBezTo>
                  <a:pt x="28" y="33"/>
                  <a:pt x="28" y="33"/>
                  <a:pt x="28" y="33"/>
                </a:cubicBezTo>
                <a:cubicBezTo>
                  <a:pt x="30" y="33"/>
                  <a:pt x="30" y="33"/>
                  <a:pt x="30" y="33"/>
                </a:cubicBezTo>
                <a:cubicBezTo>
                  <a:pt x="31" y="32"/>
                  <a:pt x="31" y="32"/>
                  <a:pt x="31" y="32"/>
                </a:cubicBezTo>
                <a:cubicBezTo>
                  <a:pt x="31" y="33"/>
                  <a:pt x="31" y="33"/>
                  <a:pt x="31" y="33"/>
                </a:cubicBezTo>
                <a:cubicBezTo>
                  <a:pt x="31" y="33"/>
                  <a:pt x="32" y="32"/>
                  <a:pt x="32" y="32"/>
                </a:cubicBezTo>
                <a:cubicBezTo>
                  <a:pt x="32" y="32"/>
                  <a:pt x="32" y="32"/>
                  <a:pt x="32" y="32"/>
                </a:cubicBezTo>
                <a:cubicBezTo>
                  <a:pt x="33" y="33"/>
                  <a:pt x="33" y="33"/>
                  <a:pt x="33" y="33"/>
                </a:cubicBezTo>
                <a:cubicBezTo>
                  <a:pt x="33" y="33"/>
                  <a:pt x="34" y="33"/>
                  <a:pt x="34" y="33"/>
                </a:cubicBezTo>
                <a:cubicBezTo>
                  <a:pt x="35" y="33"/>
                  <a:pt x="35" y="32"/>
                  <a:pt x="35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35" y="32"/>
                  <a:pt x="34" y="31"/>
                  <a:pt x="34" y="31"/>
                </a:cubicBezTo>
                <a:cubicBezTo>
                  <a:pt x="34" y="31"/>
                  <a:pt x="35" y="31"/>
                  <a:pt x="35" y="31"/>
                </a:cubicBezTo>
                <a:cubicBezTo>
                  <a:pt x="35" y="31"/>
                  <a:pt x="34" y="30"/>
                  <a:pt x="34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1" y="30"/>
                  <a:pt x="31" y="30"/>
                  <a:pt x="31" y="30"/>
                </a:cubicBezTo>
                <a:cubicBezTo>
                  <a:pt x="31" y="30"/>
                  <a:pt x="31" y="29"/>
                  <a:pt x="31" y="29"/>
                </a:cubicBezTo>
                <a:cubicBezTo>
                  <a:pt x="31" y="29"/>
                  <a:pt x="30" y="29"/>
                  <a:pt x="30" y="29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25"/>
                  <a:pt x="30" y="25"/>
                  <a:pt x="30" y="25"/>
                </a:cubicBezTo>
                <a:cubicBezTo>
                  <a:pt x="30" y="25"/>
                  <a:pt x="30" y="25"/>
                  <a:pt x="30" y="25"/>
                </a:cubicBezTo>
                <a:cubicBezTo>
                  <a:pt x="30" y="25"/>
                  <a:pt x="31" y="25"/>
                  <a:pt x="31" y="25"/>
                </a:cubicBezTo>
                <a:cubicBezTo>
                  <a:pt x="31" y="25"/>
                  <a:pt x="32" y="24"/>
                  <a:pt x="32" y="24"/>
                </a:cubicBezTo>
                <a:cubicBezTo>
                  <a:pt x="32" y="24"/>
                  <a:pt x="32" y="24"/>
                  <a:pt x="32" y="24"/>
                </a:cubicBezTo>
                <a:cubicBezTo>
                  <a:pt x="33" y="24"/>
                  <a:pt x="33" y="25"/>
                  <a:pt x="33" y="25"/>
                </a:cubicBezTo>
                <a:cubicBezTo>
                  <a:pt x="42" y="25"/>
                  <a:pt x="42" y="25"/>
                  <a:pt x="42" y="25"/>
                </a:cubicBezTo>
                <a:cubicBezTo>
                  <a:pt x="41" y="24"/>
                  <a:pt x="41" y="24"/>
                  <a:pt x="41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41" y="24"/>
                  <a:pt x="41" y="23"/>
                  <a:pt x="41" y="23"/>
                </a:cubicBezTo>
                <a:cubicBezTo>
                  <a:pt x="41" y="23"/>
                  <a:pt x="41" y="23"/>
                  <a:pt x="41" y="22"/>
                </a:cubicBezTo>
                <a:cubicBezTo>
                  <a:pt x="41" y="22"/>
                  <a:pt x="42" y="23"/>
                  <a:pt x="42" y="24"/>
                </a:cubicBezTo>
                <a:cubicBezTo>
                  <a:pt x="42" y="24"/>
                  <a:pt x="42" y="24"/>
                  <a:pt x="42" y="24"/>
                </a:cubicBezTo>
                <a:cubicBezTo>
                  <a:pt x="42" y="24"/>
                  <a:pt x="43" y="24"/>
                  <a:pt x="43" y="24"/>
                </a:cubicBezTo>
                <a:cubicBezTo>
                  <a:pt x="43" y="24"/>
                  <a:pt x="43" y="24"/>
                  <a:pt x="43" y="24"/>
                </a:cubicBezTo>
                <a:cubicBezTo>
                  <a:pt x="43" y="23"/>
                  <a:pt x="44" y="23"/>
                  <a:pt x="44" y="23"/>
                </a:cubicBezTo>
                <a:cubicBezTo>
                  <a:pt x="44" y="23"/>
                  <a:pt x="44" y="23"/>
                  <a:pt x="44" y="23"/>
                </a:cubicBezTo>
                <a:cubicBezTo>
                  <a:pt x="44" y="23"/>
                  <a:pt x="45" y="23"/>
                  <a:pt x="45" y="23"/>
                </a:cubicBezTo>
                <a:cubicBezTo>
                  <a:pt x="45" y="23"/>
                  <a:pt x="45" y="22"/>
                  <a:pt x="45" y="22"/>
                </a:cubicBezTo>
                <a:cubicBezTo>
                  <a:pt x="45" y="22"/>
                  <a:pt x="46" y="22"/>
                  <a:pt x="46" y="22"/>
                </a:cubicBezTo>
                <a:cubicBezTo>
                  <a:pt x="47" y="22"/>
                  <a:pt x="47" y="22"/>
                  <a:pt x="47" y="22"/>
                </a:cubicBezTo>
                <a:cubicBezTo>
                  <a:pt x="47" y="21"/>
                  <a:pt x="47" y="21"/>
                  <a:pt x="47" y="21"/>
                </a:cubicBezTo>
                <a:cubicBezTo>
                  <a:pt x="47" y="23"/>
                  <a:pt x="47" y="23"/>
                  <a:pt x="47" y="23"/>
                </a:cubicBezTo>
                <a:cubicBezTo>
                  <a:pt x="49" y="24"/>
                  <a:pt x="49" y="24"/>
                  <a:pt x="49" y="24"/>
                </a:cubicBezTo>
                <a:cubicBezTo>
                  <a:pt x="49" y="24"/>
                  <a:pt x="49" y="25"/>
                  <a:pt x="49" y="25"/>
                </a:cubicBezTo>
                <a:cubicBezTo>
                  <a:pt x="49" y="25"/>
                  <a:pt x="49" y="26"/>
                  <a:pt x="49" y="26"/>
                </a:cubicBezTo>
                <a:cubicBezTo>
                  <a:pt x="49" y="26"/>
                  <a:pt x="49" y="27"/>
                  <a:pt x="49" y="27"/>
                </a:cubicBezTo>
                <a:cubicBezTo>
                  <a:pt x="49" y="27"/>
                  <a:pt x="49" y="28"/>
                  <a:pt x="49" y="28"/>
                </a:cubicBezTo>
                <a:cubicBezTo>
                  <a:pt x="49" y="28"/>
                  <a:pt x="49" y="28"/>
                  <a:pt x="49" y="28"/>
                </a:cubicBezTo>
                <a:cubicBezTo>
                  <a:pt x="49" y="29"/>
                  <a:pt x="49" y="29"/>
                  <a:pt x="49" y="29"/>
                </a:cubicBezTo>
                <a:cubicBezTo>
                  <a:pt x="49" y="29"/>
                  <a:pt x="50" y="29"/>
                  <a:pt x="50" y="29"/>
                </a:cubicBezTo>
                <a:cubicBezTo>
                  <a:pt x="51" y="28"/>
                  <a:pt x="51" y="28"/>
                  <a:pt x="51" y="28"/>
                </a:cubicBezTo>
                <a:cubicBezTo>
                  <a:pt x="54" y="32"/>
                  <a:pt x="54" y="32"/>
                  <a:pt x="54" y="32"/>
                </a:cubicBezTo>
                <a:cubicBezTo>
                  <a:pt x="56" y="32"/>
                  <a:pt x="56" y="32"/>
                  <a:pt x="56" y="32"/>
                </a:cubicBezTo>
                <a:cubicBezTo>
                  <a:pt x="58" y="30"/>
                  <a:pt x="58" y="30"/>
                  <a:pt x="58" y="30"/>
                </a:cubicBezTo>
                <a:cubicBezTo>
                  <a:pt x="58" y="30"/>
                  <a:pt x="58" y="30"/>
                  <a:pt x="58" y="30"/>
                </a:cubicBezTo>
                <a:cubicBezTo>
                  <a:pt x="58" y="30"/>
                  <a:pt x="60" y="30"/>
                  <a:pt x="60" y="30"/>
                </a:cubicBezTo>
                <a:cubicBezTo>
                  <a:pt x="60" y="30"/>
                  <a:pt x="60" y="30"/>
                  <a:pt x="60" y="30"/>
                </a:cubicBezTo>
                <a:cubicBezTo>
                  <a:pt x="60" y="30"/>
                  <a:pt x="60" y="31"/>
                  <a:pt x="60" y="31"/>
                </a:cubicBezTo>
                <a:cubicBezTo>
                  <a:pt x="60" y="32"/>
                  <a:pt x="60" y="32"/>
                  <a:pt x="60" y="32"/>
                </a:cubicBezTo>
                <a:cubicBezTo>
                  <a:pt x="60" y="32"/>
                  <a:pt x="60" y="32"/>
                  <a:pt x="60" y="32"/>
                </a:cubicBezTo>
                <a:cubicBezTo>
                  <a:pt x="60" y="32"/>
                  <a:pt x="60" y="32"/>
                  <a:pt x="60" y="32"/>
                </a:cubicBezTo>
                <a:cubicBezTo>
                  <a:pt x="60" y="32"/>
                  <a:pt x="61" y="32"/>
                  <a:pt x="61" y="32"/>
                </a:cubicBezTo>
                <a:cubicBezTo>
                  <a:pt x="61" y="31"/>
                  <a:pt x="62" y="30"/>
                  <a:pt x="62" y="30"/>
                </a:cubicBezTo>
                <a:cubicBezTo>
                  <a:pt x="63" y="30"/>
                  <a:pt x="63" y="30"/>
                  <a:pt x="63" y="30"/>
                </a:cubicBezTo>
                <a:cubicBezTo>
                  <a:pt x="63" y="30"/>
                  <a:pt x="63" y="30"/>
                  <a:pt x="63" y="30"/>
                </a:cubicBezTo>
                <a:cubicBezTo>
                  <a:pt x="63" y="30"/>
                  <a:pt x="63" y="29"/>
                  <a:pt x="63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8"/>
                  <a:pt x="64" y="28"/>
                </a:cubicBezTo>
                <a:cubicBezTo>
                  <a:pt x="64" y="28"/>
                  <a:pt x="65" y="28"/>
                  <a:pt x="65" y="28"/>
                </a:cubicBezTo>
                <a:cubicBezTo>
                  <a:pt x="65" y="28"/>
                  <a:pt x="65" y="28"/>
                  <a:pt x="65" y="28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8"/>
                  <a:pt x="66" y="28"/>
                  <a:pt x="66" y="28"/>
                </a:cubicBezTo>
                <a:cubicBezTo>
                  <a:pt x="67" y="28"/>
                  <a:pt x="68" y="26"/>
                  <a:pt x="68" y="26"/>
                </a:cubicBezTo>
                <a:cubicBezTo>
                  <a:pt x="68" y="26"/>
                  <a:pt x="68" y="26"/>
                  <a:pt x="68" y="26"/>
                </a:cubicBezTo>
                <a:cubicBezTo>
                  <a:pt x="68" y="26"/>
                  <a:pt x="68" y="27"/>
                  <a:pt x="68" y="27"/>
                </a:cubicBezTo>
                <a:cubicBezTo>
                  <a:pt x="68" y="27"/>
                  <a:pt x="69" y="27"/>
                  <a:pt x="69" y="27"/>
                </a:cubicBezTo>
                <a:cubicBezTo>
                  <a:pt x="69" y="27"/>
                  <a:pt x="69" y="27"/>
                  <a:pt x="69" y="27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3"/>
                  <a:pt x="70" y="23"/>
                  <a:pt x="70" y="23"/>
                </a:cubicBezTo>
                <a:cubicBezTo>
                  <a:pt x="72" y="23"/>
                  <a:pt x="72" y="23"/>
                  <a:pt x="72" y="23"/>
                </a:cubicBezTo>
                <a:cubicBezTo>
                  <a:pt x="74" y="22"/>
                  <a:pt x="74" y="22"/>
                  <a:pt x="74" y="22"/>
                </a:cubicBezTo>
                <a:cubicBezTo>
                  <a:pt x="75" y="22"/>
                  <a:pt x="75" y="22"/>
                  <a:pt x="75" y="22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20"/>
                  <a:pt x="75" y="20"/>
                  <a:pt x="75" y="20"/>
                </a:cubicBezTo>
                <a:cubicBezTo>
                  <a:pt x="75" y="20"/>
                  <a:pt x="74" y="20"/>
                  <a:pt x="74" y="20"/>
                </a:cubicBezTo>
                <a:cubicBezTo>
                  <a:pt x="74" y="20"/>
                  <a:pt x="72" y="20"/>
                  <a:pt x="72" y="20"/>
                </a:cubicBezTo>
                <a:cubicBezTo>
                  <a:pt x="71" y="19"/>
                  <a:pt x="71" y="19"/>
                  <a:pt x="71" y="19"/>
                </a:cubicBezTo>
                <a:cubicBezTo>
                  <a:pt x="71" y="19"/>
                  <a:pt x="71" y="19"/>
                  <a:pt x="71" y="19"/>
                </a:cubicBezTo>
                <a:cubicBezTo>
                  <a:pt x="71" y="18"/>
                  <a:pt x="71" y="18"/>
                  <a:pt x="71" y="18"/>
                </a:cubicBezTo>
                <a:cubicBezTo>
                  <a:pt x="69" y="15"/>
                  <a:pt x="69" y="15"/>
                  <a:pt x="69" y="15"/>
                </a:cubicBezTo>
                <a:cubicBezTo>
                  <a:pt x="69" y="15"/>
                  <a:pt x="69" y="15"/>
                  <a:pt x="69" y="15"/>
                </a:cubicBezTo>
                <a:cubicBezTo>
                  <a:pt x="70" y="14"/>
                  <a:pt x="70" y="14"/>
                  <a:pt x="70" y="14"/>
                </a:cubicBezTo>
                <a:cubicBezTo>
                  <a:pt x="70" y="12"/>
                  <a:pt x="70" y="12"/>
                  <a:pt x="70" y="12"/>
                </a:cubicBezTo>
                <a:cubicBezTo>
                  <a:pt x="67" y="10"/>
                  <a:pt x="67" y="10"/>
                  <a:pt x="67" y="10"/>
                </a:cubicBezTo>
                <a:cubicBezTo>
                  <a:pt x="67" y="10"/>
                  <a:pt x="66" y="8"/>
                  <a:pt x="66" y="8"/>
                </a:cubicBezTo>
                <a:cubicBezTo>
                  <a:pt x="66" y="8"/>
                  <a:pt x="65" y="8"/>
                  <a:pt x="65" y="8"/>
                </a:cubicBezTo>
                <a:cubicBezTo>
                  <a:pt x="65" y="7"/>
                  <a:pt x="65" y="7"/>
                  <a:pt x="65" y="7"/>
                </a:cubicBezTo>
                <a:cubicBezTo>
                  <a:pt x="65" y="7"/>
                  <a:pt x="65" y="7"/>
                  <a:pt x="65" y="7"/>
                </a:cubicBezTo>
                <a:cubicBezTo>
                  <a:pt x="66" y="7"/>
                  <a:pt x="66" y="7"/>
                  <a:pt x="66" y="7"/>
                </a:cubicBezTo>
                <a:cubicBezTo>
                  <a:pt x="67" y="8"/>
                  <a:pt x="67" y="8"/>
                  <a:pt x="67" y="8"/>
                </a:cubicBezTo>
                <a:cubicBezTo>
                  <a:pt x="70" y="8"/>
                  <a:pt x="70" y="8"/>
                  <a:pt x="70" y="8"/>
                </a:cubicBezTo>
                <a:cubicBezTo>
                  <a:pt x="71" y="10"/>
                  <a:pt x="71" y="10"/>
                  <a:pt x="71" y="10"/>
                </a:cubicBezTo>
                <a:cubicBezTo>
                  <a:pt x="72" y="9"/>
                  <a:pt x="72" y="9"/>
                  <a:pt x="72" y="9"/>
                </a:cubicBezTo>
                <a:cubicBezTo>
                  <a:pt x="72" y="9"/>
                  <a:pt x="73" y="9"/>
                  <a:pt x="73" y="9"/>
                </a:cubicBezTo>
                <a:cubicBezTo>
                  <a:pt x="73" y="9"/>
                  <a:pt x="73" y="9"/>
                  <a:pt x="73" y="9"/>
                </a:cubicBezTo>
                <a:cubicBezTo>
                  <a:pt x="74" y="10"/>
                  <a:pt x="74" y="10"/>
                  <a:pt x="74" y="10"/>
                </a:cubicBezTo>
                <a:cubicBezTo>
                  <a:pt x="74" y="10"/>
                  <a:pt x="75" y="9"/>
                  <a:pt x="75" y="9"/>
                </a:cubicBezTo>
                <a:cubicBezTo>
                  <a:pt x="75" y="9"/>
                  <a:pt x="75" y="9"/>
                  <a:pt x="75" y="9"/>
                </a:cubicBezTo>
                <a:cubicBezTo>
                  <a:pt x="76" y="9"/>
                  <a:pt x="76" y="9"/>
                  <a:pt x="76" y="9"/>
                </a:cubicBezTo>
                <a:cubicBezTo>
                  <a:pt x="76" y="9"/>
                  <a:pt x="76" y="9"/>
                  <a:pt x="76" y="9"/>
                </a:cubicBezTo>
                <a:cubicBezTo>
                  <a:pt x="76" y="10"/>
                  <a:pt x="76" y="10"/>
                  <a:pt x="77" y="10"/>
                </a:cubicBezTo>
                <a:cubicBezTo>
                  <a:pt x="77" y="10"/>
                  <a:pt x="77" y="10"/>
                  <a:pt x="77" y="10"/>
                </a:cubicBezTo>
                <a:cubicBezTo>
                  <a:pt x="77" y="10"/>
                  <a:pt x="77" y="11"/>
                  <a:pt x="77" y="11"/>
                </a:cubicBezTo>
                <a:cubicBezTo>
                  <a:pt x="78" y="11"/>
                  <a:pt x="78" y="11"/>
                  <a:pt x="78" y="11"/>
                </a:cubicBezTo>
                <a:cubicBezTo>
                  <a:pt x="78" y="11"/>
                  <a:pt x="79" y="11"/>
                  <a:pt x="79" y="11"/>
                </a:cubicBezTo>
                <a:cubicBezTo>
                  <a:pt x="79" y="11"/>
                  <a:pt x="79" y="11"/>
                  <a:pt x="79" y="11"/>
                </a:cubicBezTo>
                <a:cubicBezTo>
                  <a:pt x="79" y="11"/>
                  <a:pt x="80" y="11"/>
                  <a:pt x="80" y="11"/>
                </a:cubicBezTo>
                <a:cubicBezTo>
                  <a:pt x="80" y="11"/>
                  <a:pt x="80" y="10"/>
                  <a:pt x="80" y="10"/>
                </a:cubicBezTo>
                <a:cubicBezTo>
                  <a:pt x="80" y="10"/>
                  <a:pt x="80" y="10"/>
                  <a:pt x="80" y="10"/>
                </a:cubicBezTo>
                <a:cubicBezTo>
                  <a:pt x="80" y="9"/>
                  <a:pt x="80" y="9"/>
                  <a:pt x="80" y="9"/>
                </a:cubicBezTo>
                <a:cubicBezTo>
                  <a:pt x="81" y="9"/>
                  <a:pt x="81" y="9"/>
                  <a:pt x="81" y="9"/>
                </a:cubicBezTo>
                <a:cubicBezTo>
                  <a:pt x="82" y="7"/>
                  <a:pt x="82" y="7"/>
                  <a:pt x="82" y="7"/>
                </a:cubicBezTo>
                <a:cubicBezTo>
                  <a:pt x="83" y="8"/>
                  <a:pt x="83" y="8"/>
                  <a:pt x="83" y="8"/>
                </a:cubicBezTo>
                <a:cubicBezTo>
                  <a:pt x="84" y="8"/>
                  <a:pt x="84" y="8"/>
                  <a:pt x="84" y="8"/>
                </a:cubicBezTo>
                <a:cubicBezTo>
                  <a:pt x="85" y="7"/>
                  <a:pt x="85" y="7"/>
                  <a:pt x="85" y="7"/>
                </a:cubicBezTo>
                <a:cubicBezTo>
                  <a:pt x="86" y="8"/>
                  <a:pt x="86" y="8"/>
                  <a:pt x="86" y="8"/>
                </a:cubicBezTo>
                <a:cubicBezTo>
                  <a:pt x="86" y="8"/>
                  <a:pt x="86" y="8"/>
                  <a:pt x="86" y="8"/>
                </a:cubicBezTo>
                <a:cubicBezTo>
                  <a:pt x="86" y="7"/>
                  <a:pt x="87" y="7"/>
                  <a:pt x="87" y="7"/>
                </a:cubicBezTo>
                <a:cubicBezTo>
                  <a:pt x="88" y="7"/>
                  <a:pt x="88" y="7"/>
                  <a:pt x="88" y="7"/>
                </a:cubicBezTo>
                <a:cubicBezTo>
                  <a:pt x="89" y="6"/>
                  <a:pt x="89" y="6"/>
                  <a:pt x="89" y="6"/>
                </a:cubicBezTo>
                <a:cubicBezTo>
                  <a:pt x="89" y="6"/>
                  <a:pt x="89" y="6"/>
                  <a:pt x="89" y="6"/>
                </a:cubicBezTo>
                <a:cubicBezTo>
                  <a:pt x="90" y="5"/>
                  <a:pt x="90" y="5"/>
                  <a:pt x="90" y="5"/>
                </a:cubicBezTo>
                <a:cubicBezTo>
                  <a:pt x="90" y="5"/>
                  <a:pt x="90" y="5"/>
                  <a:pt x="90" y="5"/>
                </a:cubicBezTo>
                <a:cubicBezTo>
                  <a:pt x="91" y="5"/>
                  <a:pt x="91" y="5"/>
                  <a:pt x="91" y="5"/>
                </a:cubicBezTo>
                <a:cubicBezTo>
                  <a:pt x="92" y="5"/>
                  <a:pt x="92" y="5"/>
                  <a:pt x="92" y="5"/>
                </a:cubicBezTo>
                <a:cubicBezTo>
                  <a:pt x="92" y="5"/>
                  <a:pt x="92" y="5"/>
                  <a:pt x="92" y="5"/>
                </a:cubicBezTo>
                <a:cubicBezTo>
                  <a:pt x="93" y="5"/>
                  <a:pt x="93" y="5"/>
                  <a:pt x="93" y="5"/>
                </a:cubicBezTo>
                <a:cubicBezTo>
                  <a:pt x="93" y="4"/>
                  <a:pt x="93" y="4"/>
                  <a:pt x="93" y="4"/>
                </a:cubicBezTo>
                <a:cubicBezTo>
                  <a:pt x="94" y="3"/>
                  <a:pt x="94" y="3"/>
                  <a:pt x="94" y="3"/>
                </a:cubicBezTo>
                <a:cubicBezTo>
                  <a:pt x="94" y="3"/>
                  <a:pt x="95" y="3"/>
                  <a:pt x="95" y="3"/>
                </a:cubicBezTo>
                <a:cubicBezTo>
                  <a:pt x="95" y="3"/>
                  <a:pt x="95" y="2"/>
                  <a:pt x="95" y="2"/>
                </a:cubicBezTo>
                <a:cubicBezTo>
                  <a:pt x="95" y="2"/>
                  <a:pt x="94" y="0"/>
                  <a:pt x="94" y="0"/>
                </a:cubicBezTo>
                <a:cubicBezTo>
                  <a:pt x="96" y="0"/>
                  <a:pt x="96" y="0"/>
                  <a:pt x="96" y="0"/>
                </a:cubicBezTo>
                <a:cubicBezTo>
                  <a:pt x="97" y="0"/>
                  <a:pt x="97" y="0"/>
                  <a:pt x="97" y="0"/>
                </a:cubicBezTo>
                <a:cubicBezTo>
                  <a:pt x="98" y="0"/>
                  <a:pt x="98" y="0"/>
                  <a:pt x="98" y="0"/>
                </a:cubicBezTo>
                <a:cubicBezTo>
                  <a:pt x="99" y="1"/>
                  <a:pt x="99" y="1"/>
                  <a:pt x="99" y="1"/>
                </a:cubicBezTo>
                <a:cubicBezTo>
                  <a:pt x="99" y="3"/>
                  <a:pt x="99" y="3"/>
                  <a:pt x="99" y="3"/>
                </a:cubicBezTo>
                <a:cubicBezTo>
                  <a:pt x="99" y="4"/>
                  <a:pt x="99" y="4"/>
                  <a:pt x="99" y="4"/>
                </a:cubicBezTo>
                <a:cubicBezTo>
                  <a:pt x="98" y="5"/>
                  <a:pt x="98" y="5"/>
                  <a:pt x="98" y="5"/>
                </a:cubicBezTo>
                <a:cubicBezTo>
                  <a:pt x="100" y="5"/>
                  <a:pt x="100" y="5"/>
                  <a:pt x="100" y="5"/>
                </a:cubicBezTo>
                <a:cubicBezTo>
                  <a:pt x="101" y="6"/>
                  <a:pt x="101" y="6"/>
                  <a:pt x="101" y="6"/>
                </a:cubicBezTo>
                <a:cubicBezTo>
                  <a:pt x="101" y="7"/>
                  <a:pt x="101" y="7"/>
                  <a:pt x="101" y="7"/>
                </a:cubicBezTo>
                <a:cubicBezTo>
                  <a:pt x="101" y="7"/>
                  <a:pt x="101" y="7"/>
                  <a:pt x="101" y="7"/>
                </a:cubicBezTo>
                <a:cubicBezTo>
                  <a:pt x="101" y="8"/>
                  <a:pt x="101" y="8"/>
                  <a:pt x="101" y="8"/>
                </a:cubicBezTo>
                <a:cubicBezTo>
                  <a:pt x="102" y="8"/>
                  <a:pt x="102" y="8"/>
                  <a:pt x="102" y="8"/>
                </a:cubicBezTo>
                <a:cubicBezTo>
                  <a:pt x="102" y="8"/>
                  <a:pt x="102" y="8"/>
                  <a:pt x="102" y="8"/>
                </a:cubicBezTo>
                <a:cubicBezTo>
                  <a:pt x="102" y="9"/>
                  <a:pt x="102" y="9"/>
                  <a:pt x="102" y="9"/>
                </a:cubicBezTo>
                <a:cubicBezTo>
                  <a:pt x="102" y="11"/>
                  <a:pt x="102" y="11"/>
                  <a:pt x="102" y="11"/>
                </a:cubicBezTo>
                <a:cubicBezTo>
                  <a:pt x="100" y="12"/>
                  <a:pt x="100" y="12"/>
                  <a:pt x="100" y="12"/>
                </a:cubicBezTo>
                <a:cubicBezTo>
                  <a:pt x="100" y="12"/>
                  <a:pt x="100" y="12"/>
                  <a:pt x="100" y="12"/>
                </a:cubicBezTo>
                <a:cubicBezTo>
                  <a:pt x="100" y="12"/>
                  <a:pt x="100" y="12"/>
                  <a:pt x="100" y="12"/>
                </a:cubicBezTo>
                <a:cubicBezTo>
                  <a:pt x="101" y="13"/>
                  <a:pt x="101" y="13"/>
                  <a:pt x="101" y="13"/>
                </a:cubicBezTo>
                <a:cubicBezTo>
                  <a:pt x="99" y="16"/>
                  <a:pt x="99" y="16"/>
                  <a:pt x="99" y="16"/>
                </a:cubicBezTo>
                <a:cubicBezTo>
                  <a:pt x="99" y="18"/>
                  <a:pt x="99" y="18"/>
                  <a:pt x="99" y="18"/>
                </a:cubicBezTo>
                <a:cubicBezTo>
                  <a:pt x="100" y="20"/>
                  <a:pt x="100" y="20"/>
                  <a:pt x="100" y="20"/>
                </a:cubicBezTo>
                <a:cubicBezTo>
                  <a:pt x="101" y="21"/>
                  <a:pt x="101" y="21"/>
                  <a:pt x="101" y="21"/>
                </a:cubicBezTo>
                <a:cubicBezTo>
                  <a:pt x="101" y="24"/>
                  <a:pt x="101" y="24"/>
                  <a:pt x="101" y="24"/>
                </a:cubicBezTo>
                <a:cubicBezTo>
                  <a:pt x="101" y="24"/>
                  <a:pt x="101" y="24"/>
                  <a:pt x="101" y="24"/>
                </a:cubicBezTo>
                <a:cubicBezTo>
                  <a:pt x="101" y="25"/>
                  <a:pt x="101" y="25"/>
                  <a:pt x="101" y="25"/>
                </a:cubicBezTo>
                <a:cubicBezTo>
                  <a:pt x="102" y="25"/>
                  <a:pt x="102" y="25"/>
                  <a:pt x="102" y="25"/>
                </a:cubicBezTo>
                <a:cubicBezTo>
                  <a:pt x="104" y="27"/>
                  <a:pt x="104" y="27"/>
                  <a:pt x="104" y="27"/>
                </a:cubicBezTo>
                <a:cubicBezTo>
                  <a:pt x="106" y="27"/>
                  <a:pt x="106" y="27"/>
                  <a:pt x="106" y="27"/>
                </a:cubicBezTo>
                <a:cubicBezTo>
                  <a:pt x="106" y="27"/>
                  <a:pt x="107" y="28"/>
                  <a:pt x="107" y="28"/>
                </a:cubicBezTo>
                <a:cubicBezTo>
                  <a:pt x="107" y="28"/>
                  <a:pt x="107" y="29"/>
                  <a:pt x="107" y="29"/>
                </a:cubicBezTo>
                <a:cubicBezTo>
                  <a:pt x="108" y="28"/>
                  <a:pt x="108" y="28"/>
                  <a:pt x="108" y="28"/>
                </a:cubicBezTo>
                <a:cubicBezTo>
                  <a:pt x="109" y="28"/>
                  <a:pt x="109" y="28"/>
                  <a:pt x="109" y="28"/>
                </a:cubicBezTo>
                <a:cubicBezTo>
                  <a:pt x="110" y="28"/>
                  <a:pt x="110" y="28"/>
                  <a:pt x="110" y="28"/>
                </a:cubicBezTo>
                <a:cubicBezTo>
                  <a:pt x="110" y="27"/>
                  <a:pt x="110" y="27"/>
                  <a:pt x="110" y="27"/>
                </a:cubicBezTo>
                <a:cubicBezTo>
                  <a:pt x="110" y="27"/>
                  <a:pt x="110" y="27"/>
                  <a:pt x="110" y="27"/>
                </a:cubicBezTo>
                <a:cubicBezTo>
                  <a:pt x="111" y="26"/>
                  <a:pt x="111" y="26"/>
                  <a:pt x="111" y="26"/>
                </a:cubicBezTo>
                <a:cubicBezTo>
                  <a:pt x="112" y="26"/>
                  <a:pt x="112" y="26"/>
                  <a:pt x="112" y="26"/>
                </a:cubicBezTo>
                <a:cubicBezTo>
                  <a:pt x="113" y="26"/>
                  <a:pt x="113" y="26"/>
                  <a:pt x="113" y="26"/>
                </a:cubicBezTo>
                <a:cubicBezTo>
                  <a:pt x="113" y="26"/>
                  <a:pt x="113" y="26"/>
                  <a:pt x="113" y="26"/>
                </a:cubicBezTo>
                <a:cubicBezTo>
                  <a:pt x="113" y="25"/>
                  <a:pt x="113" y="25"/>
                  <a:pt x="113" y="25"/>
                </a:cubicBezTo>
                <a:cubicBezTo>
                  <a:pt x="116" y="25"/>
                  <a:pt x="116" y="25"/>
                  <a:pt x="116" y="25"/>
                </a:cubicBezTo>
                <a:cubicBezTo>
                  <a:pt x="118" y="23"/>
                  <a:pt x="118" y="23"/>
                  <a:pt x="118" y="23"/>
                </a:cubicBezTo>
                <a:cubicBezTo>
                  <a:pt x="118" y="23"/>
                  <a:pt x="118" y="23"/>
                  <a:pt x="118" y="23"/>
                </a:cubicBezTo>
                <a:cubicBezTo>
                  <a:pt x="119" y="23"/>
                  <a:pt x="119" y="23"/>
                  <a:pt x="119" y="23"/>
                </a:cubicBezTo>
                <a:cubicBezTo>
                  <a:pt x="119" y="23"/>
                  <a:pt x="119" y="23"/>
                  <a:pt x="119" y="23"/>
                </a:cubicBezTo>
                <a:cubicBezTo>
                  <a:pt x="122" y="24"/>
                  <a:pt x="122" y="24"/>
                  <a:pt x="122" y="24"/>
                </a:cubicBezTo>
                <a:cubicBezTo>
                  <a:pt x="122" y="23"/>
                  <a:pt x="122" y="23"/>
                  <a:pt x="122" y="23"/>
                </a:cubicBezTo>
                <a:cubicBezTo>
                  <a:pt x="124" y="23"/>
                  <a:pt x="124" y="23"/>
                  <a:pt x="124" y="23"/>
                </a:cubicBezTo>
                <a:cubicBezTo>
                  <a:pt x="124" y="23"/>
                  <a:pt x="126" y="24"/>
                  <a:pt x="126" y="24"/>
                </a:cubicBezTo>
                <a:cubicBezTo>
                  <a:pt x="126" y="24"/>
                  <a:pt x="128" y="24"/>
                  <a:pt x="128" y="24"/>
                </a:cubicBezTo>
                <a:cubicBezTo>
                  <a:pt x="128" y="23"/>
                  <a:pt x="128" y="23"/>
                  <a:pt x="128" y="23"/>
                </a:cubicBezTo>
                <a:cubicBezTo>
                  <a:pt x="128" y="23"/>
                  <a:pt x="128" y="22"/>
                  <a:pt x="128" y="22"/>
                </a:cubicBezTo>
                <a:cubicBezTo>
                  <a:pt x="128" y="22"/>
                  <a:pt x="128" y="22"/>
                  <a:pt x="128" y="22"/>
                </a:cubicBezTo>
                <a:cubicBezTo>
                  <a:pt x="127" y="22"/>
                  <a:pt x="126" y="21"/>
                  <a:pt x="126" y="21"/>
                </a:cubicBezTo>
                <a:cubicBezTo>
                  <a:pt x="126" y="21"/>
                  <a:pt x="126" y="21"/>
                  <a:pt x="126" y="21"/>
                </a:cubicBezTo>
                <a:cubicBezTo>
                  <a:pt x="127" y="20"/>
                  <a:pt x="127" y="20"/>
                  <a:pt x="127" y="20"/>
                </a:cubicBezTo>
                <a:cubicBezTo>
                  <a:pt x="127" y="20"/>
                  <a:pt x="127" y="20"/>
                  <a:pt x="127" y="20"/>
                </a:cubicBezTo>
                <a:cubicBezTo>
                  <a:pt x="127" y="20"/>
                  <a:pt x="127" y="19"/>
                  <a:pt x="127" y="19"/>
                </a:cubicBezTo>
                <a:cubicBezTo>
                  <a:pt x="129" y="20"/>
                  <a:pt x="129" y="20"/>
                  <a:pt x="129" y="20"/>
                </a:cubicBezTo>
                <a:cubicBezTo>
                  <a:pt x="132" y="20"/>
                  <a:pt x="132" y="20"/>
                  <a:pt x="132" y="20"/>
                </a:cubicBezTo>
                <a:cubicBezTo>
                  <a:pt x="132" y="19"/>
                  <a:pt x="132" y="19"/>
                  <a:pt x="132" y="19"/>
                </a:cubicBezTo>
                <a:cubicBezTo>
                  <a:pt x="134" y="19"/>
                  <a:pt x="134" y="19"/>
                  <a:pt x="134" y="19"/>
                </a:cubicBezTo>
                <a:cubicBezTo>
                  <a:pt x="135" y="19"/>
                  <a:pt x="135" y="19"/>
                  <a:pt x="135" y="19"/>
                </a:cubicBezTo>
                <a:cubicBezTo>
                  <a:pt x="135" y="20"/>
                  <a:pt x="135" y="20"/>
                  <a:pt x="135" y="20"/>
                </a:cubicBezTo>
                <a:cubicBezTo>
                  <a:pt x="136" y="20"/>
                  <a:pt x="136" y="20"/>
                  <a:pt x="136" y="20"/>
                </a:cubicBezTo>
                <a:cubicBezTo>
                  <a:pt x="136" y="21"/>
                  <a:pt x="136" y="21"/>
                  <a:pt x="136" y="21"/>
                </a:cubicBezTo>
                <a:cubicBezTo>
                  <a:pt x="137" y="21"/>
                  <a:pt x="137" y="21"/>
                  <a:pt x="137" y="21"/>
                </a:cubicBezTo>
                <a:cubicBezTo>
                  <a:pt x="138" y="21"/>
                  <a:pt x="138" y="21"/>
                  <a:pt x="138" y="21"/>
                </a:cubicBezTo>
                <a:cubicBezTo>
                  <a:pt x="138" y="21"/>
                  <a:pt x="139" y="22"/>
                  <a:pt x="139" y="22"/>
                </a:cubicBezTo>
                <a:cubicBezTo>
                  <a:pt x="139" y="22"/>
                  <a:pt x="140" y="22"/>
                  <a:pt x="140" y="22"/>
                </a:cubicBezTo>
                <a:cubicBezTo>
                  <a:pt x="141" y="22"/>
                  <a:pt x="141" y="22"/>
                  <a:pt x="141" y="22"/>
                </a:cubicBezTo>
                <a:cubicBezTo>
                  <a:pt x="141" y="21"/>
                  <a:pt x="141" y="21"/>
                  <a:pt x="141" y="21"/>
                </a:cubicBezTo>
                <a:cubicBezTo>
                  <a:pt x="142" y="21"/>
                  <a:pt x="142" y="21"/>
                  <a:pt x="142" y="21"/>
                </a:cubicBezTo>
                <a:cubicBezTo>
                  <a:pt x="143" y="20"/>
                  <a:pt x="143" y="20"/>
                  <a:pt x="143" y="20"/>
                </a:cubicBezTo>
                <a:cubicBezTo>
                  <a:pt x="145" y="21"/>
                  <a:pt x="145" y="21"/>
                  <a:pt x="145" y="21"/>
                </a:cubicBezTo>
                <a:cubicBezTo>
                  <a:pt x="145" y="21"/>
                  <a:pt x="145" y="21"/>
                  <a:pt x="145" y="21"/>
                </a:cubicBezTo>
                <a:cubicBezTo>
                  <a:pt x="146" y="20"/>
                  <a:pt x="146" y="20"/>
                  <a:pt x="146" y="20"/>
                </a:cubicBezTo>
                <a:cubicBezTo>
                  <a:pt x="147" y="20"/>
                  <a:pt x="147" y="20"/>
                  <a:pt x="147" y="20"/>
                </a:cubicBezTo>
                <a:cubicBezTo>
                  <a:pt x="147" y="22"/>
                  <a:pt x="147" y="22"/>
                  <a:pt x="147" y="22"/>
                </a:cubicBezTo>
                <a:cubicBezTo>
                  <a:pt x="149" y="22"/>
                  <a:pt x="149" y="22"/>
                  <a:pt x="149" y="22"/>
                </a:cubicBezTo>
                <a:cubicBezTo>
                  <a:pt x="152" y="19"/>
                  <a:pt x="152" y="19"/>
                  <a:pt x="152" y="19"/>
                </a:cubicBezTo>
                <a:cubicBezTo>
                  <a:pt x="152" y="18"/>
                  <a:pt x="152" y="18"/>
                  <a:pt x="152" y="18"/>
                </a:cubicBezTo>
                <a:cubicBezTo>
                  <a:pt x="153" y="16"/>
                  <a:pt x="153" y="16"/>
                  <a:pt x="153" y="16"/>
                </a:cubicBezTo>
                <a:cubicBezTo>
                  <a:pt x="153" y="15"/>
                  <a:pt x="153" y="15"/>
                  <a:pt x="153" y="15"/>
                </a:cubicBezTo>
                <a:cubicBezTo>
                  <a:pt x="158" y="8"/>
                  <a:pt x="158" y="8"/>
                  <a:pt x="158" y="8"/>
                </a:cubicBezTo>
                <a:cubicBezTo>
                  <a:pt x="158" y="8"/>
                  <a:pt x="159" y="8"/>
                  <a:pt x="159" y="7"/>
                </a:cubicBezTo>
                <a:cubicBezTo>
                  <a:pt x="159" y="7"/>
                  <a:pt x="159" y="7"/>
                  <a:pt x="159" y="7"/>
                </a:cubicBezTo>
                <a:cubicBezTo>
                  <a:pt x="159" y="7"/>
                  <a:pt x="159" y="7"/>
                  <a:pt x="159" y="7"/>
                </a:cubicBezTo>
                <a:cubicBezTo>
                  <a:pt x="159" y="7"/>
                  <a:pt x="159" y="6"/>
                  <a:pt x="159" y="6"/>
                </a:cubicBezTo>
                <a:cubicBezTo>
                  <a:pt x="159" y="6"/>
                  <a:pt x="160" y="6"/>
                  <a:pt x="160" y="7"/>
                </a:cubicBezTo>
                <a:cubicBezTo>
                  <a:pt x="161" y="7"/>
                  <a:pt x="161" y="8"/>
                  <a:pt x="161" y="8"/>
                </a:cubicBezTo>
                <a:cubicBezTo>
                  <a:pt x="161" y="9"/>
                  <a:pt x="161" y="9"/>
                  <a:pt x="161" y="10"/>
                </a:cubicBezTo>
                <a:cubicBezTo>
                  <a:pt x="161" y="10"/>
                  <a:pt x="161" y="10"/>
                  <a:pt x="162" y="11"/>
                </a:cubicBezTo>
                <a:cubicBezTo>
                  <a:pt x="162" y="10"/>
                  <a:pt x="162" y="10"/>
                  <a:pt x="162" y="10"/>
                </a:cubicBezTo>
                <a:cubicBezTo>
                  <a:pt x="162" y="11"/>
                  <a:pt x="162" y="13"/>
                  <a:pt x="162" y="14"/>
                </a:cubicBezTo>
                <a:cubicBezTo>
                  <a:pt x="162" y="15"/>
                  <a:pt x="163" y="16"/>
                  <a:pt x="163" y="17"/>
                </a:cubicBezTo>
                <a:cubicBezTo>
                  <a:pt x="163" y="17"/>
                  <a:pt x="163" y="17"/>
                  <a:pt x="164" y="18"/>
                </a:cubicBezTo>
                <a:cubicBezTo>
                  <a:pt x="164" y="18"/>
                  <a:pt x="164" y="19"/>
                  <a:pt x="164" y="19"/>
                </a:cubicBezTo>
                <a:cubicBezTo>
                  <a:pt x="164" y="20"/>
                  <a:pt x="165" y="21"/>
                  <a:pt x="165" y="22"/>
                </a:cubicBezTo>
                <a:cubicBezTo>
                  <a:pt x="165" y="23"/>
                  <a:pt x="166" y="24"/>
                  <a:pt x="166" y="24"/>
                </a:cubicBezTo>
                <a:cubicBezTo>
                  <a:pt x="167" y="24"/>
                  <a:pt x="167" y="24"/>
                  <a:pt x="167" y="24"/>
                </a:cubicBezTo>
                <a:cubicBezTo>
                  <a:pt x="168" y="24"/>
                  <a:pt x="169" y="24"/>
                  <a:pt x="170" y="25"/>
                </a:cubicBezTo>
                <a:cubicBezTo>
                  <a:pt x="170" y="25"/>
                  <a:pt x="170" y="25"/>
                  <a:pt x="170" y="25"/>
                </a:cubicBezTo>
                <a:cubicBezTo>
                  <a:pt x="170" y="25"/>
                  <a:pt x="170" y="26"/>
                  <a:pt x="170" y="26"/>
                </a:cubicBezTo>
                <a:cubicBezTo>
                  <a:pt x="171" y="26"/>
                  <a:pt x="171" y="27"/>
                  <a:pt x="170" y="28"/>
                </a:cubicBezTo>
                <a:cubicBezTo>
                  <a:pt x="170" y="28"/>
                  <a:pt x="170" y="28"/>
                  <a:pt x="170" y="28"/>
                </a:cubicBezTo>
                <a:cubicBezTo>
                  <a:pt x="170" y="28"/>
                  <a:pt x="170" y="28"/>
                  <a:pt x="169" y="28"/>
                </a:cubicBezTo>
                <a:cubicBezTo>
                  <a:pt x="170" y="29"/>
                  <a:pt x="170" y="29"/>
                  <a:pt x="170" y="29"/>
                </a:cubicBezTo>
                <a:cubicBezTo>
                  <a:pt x="170" y="29"/>
                  <a:pt x="170" y="29"/>
                  <a:pt x="170" y="29"/>
                </a:cubicBezTo>
                <a:cubicBezTo>
                  <a:pt x="170" y="29"/>
                  <a:pt x="170" y="29"/>
                  <a:pt x="170" y="29"/>
                </a:cubicBezTo>
                <a:cubicBezTo>
                  <a:pt x="170" y="29"/>
                  <a:pt x="170" y="30"/>
                  <a:pt x="170" y="30"/>
                </a:cubicBezTo>
                <a:cubicBezTo>
                  <a:pt x="170" y="30"/>
                  <a:pt x="170" y="30"/>
                  <a:pt x="170" y="30"/>
                </a:cubicBezTo>
                <a:cubicBezTo>
                  <a:pt x="170" y="30"/>
                  <a:pt x="170" y="30"/>
                  <a:pt x="169" y="30"/>
                </a:cubicBezTo>
                <a:cubicBezTo>
                  <a:pt x="169" y="30"/>
                  <a:pt x="169" y="30"/>
                  <a:pt x="168" y="30"/>
                </a:cubicBezTo>
                <a:cubicBezTo>
                  <a:pt x="168" y="30"/>
                  <a:pt x="168" y="31"/>
                  <a:pt x="168" y="31"/>
                </a:cubicBezTo>
                <a:cubicBezTo>
                  <a:pt x="168" y="31"/>
                  <a:pt x="168" y="31"/>
                  <a:pt x="168" y="31"/>
                </a:cubicBezTo>
                <a:cubicBezTo>
                  <a:pt x="168" y="31"/>
                  <a:pt x="167" y="32"/>
                  <a:pt x="167" y="32"/>
                </a:cubicBezTo>
                <a:cubicBezTo>
                  <a:pt x="167" y="32"/>
                  <a:pt x="166" y="33"/>
                  <a:pt x="166" y="33"/>
                </a:cubicBezTo>
                <a:cubicBezTo>
                  <a:pt x="166" y="34"/>
                  <a:pt x="165" y="35"/>
                  <a:pt x="165" y="35"/>
                </a:cubicBezTo>
                <a:cubicBezTo>
                  <a:pt x="164" y="35"/>
                  <a:pt x="164" y="35"/>
                  <a:pt x="164" y="36"/>
                </a:cubicBezTo>
                <a:cubicBezTo>
                  <a:pt x="163" y="36"/>
                  <a:pt x="163" y="36"/>
                  <a:pt x="163" y="36"/>
                </a:cubicBezTo>
                <a:cubicBezTo>
                  <a:pt x="162" y="37"/>
                  <a:pt x="162" y="37"/>
                  <a:pt x="162" y="37"/>
                </a:cubicBezTo>
                <a:cubicBezTo>
                  <a:pt x="161" y="38"/>
                  <a:pt x="161" y="38"/>
                  <a:pt x="161" y="38"/>
                </a:cubicBezTo>
                <a:cubicBezTo>
                  <a:pt x="160" y="39"/>
                  <a:pt x="160" y="39"/>
                  <a:pt x="160" y="39"/>
                </a:cubicBezTo>
                <a:cubicBezTo>
                  <a:pt x="161" y="39"/>
                  <a:pt x="161" y="39"/>
                  <a:pt x="161" y="39"/>
                </a:cubicBezTo>
                <a:cubicBezTo>
                  <a:pt x="161" y="39"/>
                  <a:pt x="161" y="39"/>
                  <a:pt x="161" y="38"/>
                </a:cubicBezTo>
                <a:cubicBezTo>
                  <a:pt x="161" y="38"/>
                  <a:pt x="162" y="38"/>
                  <a:pt x="162" y="38"/>
                </a:cubicBezTo>
                <a:cubicBezTo>
                  <a:pt x="162" y="39"/>
                  <a:pt x="162" y="39"/>
                  <a:pt x="162" y="39"/>
                </a:cubicBezTo>
                <a:cubicBezTo>
                  <a:pt x="162" y="39"/>
                  <a:pt x="161" y="39"/>
                  <a:pt x="161" y="39"/>
                </a:cubicBezTo>
                <a:cubicBezTo>
                  <a:pt x="161" y="40"/>
                  <a:pt x="161" y="40"/>
                  <a:pt x="160" y="40"/>
                </a:cubicBezTo>
                <a:cubicBezTo>
                  <a:pt x="160" y="40"/>
                  <a:pt x="160" y="40"/>
                  <a:pt x="160" y="40"/>
                </a:cubicBezTo>
                <a:cubicBezTo>
                  <a:pt x="160" y="41"/>
                  <a:pt x="159" y="41"/>
                  <a:pt x="159" y="41"/>
                </a:cubicBezTo>
                <a:cubicBezTo>
                  <a:pt x="159" y="41"/>
                  <a:pt x="159" y="41"/>
                  <a:pt x="158" y="41"/>
                </a:cubicBezTo>
                <a:cubicBezTo>
                  <a:pt x="158" y="42"/>
                  <a:pt x="158" y="42"/>
                  <a:pt x="158" y="42"/>
                </a:cubicBezTo>
                <a:cubicBezTo>
                  <a:pt x="158" y="43"/>
                  <a:pt x="158" y="43"/>
                  <a:pt x="158" y="44"/>
                </a:cubicBezTo>
                <a:cubicBezTo>
                  <a:pt x="158" y="44"/>
                  <a:pt x="158" y="44"/>
                  <a:pt x="158" y="43"/>
                </a:cubicBezTo>
                <a:cubicBezTo>
                  <a:pt x="158" y="43"/>
                  <a:pt x="159" y="42"/>
                  <a:pt x="159" y="42"/>
                </a:cubicBezTo>
                <a:cubicBezTo>
                  <a:pt x="159" y="41"/>
                  <a:pt x="159" y="41"/>
                  <a:pt x="159" y="41"/>
                </a:cubicBezTo>
                <a:cubicBezTo>
                  <a:pt x="159" y="41"/>
                  <a:pt x="159" y="41"/>
                  <a:pt x="159" y="41"/>
                </a:cubicBezTo>
                <a:cubicBezTo>
                  <a:pt x="160" y="41"/>
                  <a:pt x="160" y="41"/>
                  <a:pt x="161" y="41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1" y="42"/>
                  <a:pt x="161" y="42"/>
                  <a:pt x="161" y="43"/>
                </a:cubicBezTo>
                <a:cubicBezTo>
                  <a:pt x="161" y="43"/>
                  <a:pt x="161" y="44"/>
                  <a:pt x="160" y="44"/>
                </a:cubicBezTo>
                <a:cubicBezTo>
                  <a:pt x="160" y="44"/>
                  <a:pt x="160" y="45"/>
                  <a:pt x="160" y="45"/>
                </a:cubicBezTo>
                <a:cubicBezTo>
                  <a:pt x="160" y="45"/>
                  <a:pt x="160" y="45"/>
                  <a:pt x="159" y="46"/>
                </a:cubicBezTo>
                <a:cubicBezTo>
                  <a:pt x="159" y="46"/>
                  <a:pt x="158" y="46"/>
                  <a:pt x="158" y="47"/>
                </a:cubicBezTo>
                <a:cubicBezTo>
                  <a:pt x="158" y="47"/>
                  <a:pt x="157" y="47"/>
                  <a:pt x="157" y="47"/>
                </a:cubicBezTo>
                <a:cubicBezTo>
                  <a:pt x="157" y="47"/>
                  <a:pt x="157" y="47"/>
                  <a:pt x="156" y="47"/>
                </a:cubicBezTo>
                <a:cubicBezTo>
                  <a:pt x="156" y="47"/>
                  <a:pt x="155" y="47"/>
                  <a:pt x="155" y="47"/>
                </a:cubicBezTo>
                <a:cubicBezTo>
                  <a:pt x="154" y="47"/>
                  <a:pt x="153" y="48"/>
                  <a:pt x="152" y="48"/>
                </a:cubicBezTo>
                <a:cubicBezTo>
                  <a:pt x="152" y="48"/>
                  <a:pt x="152" y="48"/>
                  <a:pt x="152" y="48"/>
                </a:cubicBezTo>
                <a:cubicBezTo>
                  <a:pt x="152" y="48"/>
                  <a:pt x="152" y="48"/>
                  <a:pt x="151" y="48"/>
                </a:cubicBezTo>
                <a:cubicBezTo>
                  <a:pt x="151" y="48"/>
                  <a:pt x="150" y="48"/>
                  <a:pt x="150" y="48"/>
                </a:cubicBezTo>
                <a:cubicBezTo>
                  <a:pt x="149" y="48"/>
                  <a:pt x="149" y="49"/>
                  <a:pt x="148" y="49"/>
                </a:cubicBezTo>
                <a:cubicBezTo>
                  <a:pt x="147" y="49"/>
                  <a:pt x="147" y="49"/>
                  <a:pt x="147" y="49"/>
                </a:cubicBezTo>
                <a:cubicBezTo>
                  <a:pt x="146" y="49"/>
                  <a:pt x="146" y="50"/>
                  <a:pt x="146" y="50"/>
                </a:cubicBezTo>
                <a:cubicBezTo>
                  <a:pt x="145" y="50"/>
                  <a:pt x="143" y="50"/>
                  <a:pt x="142" y="51"/>
                </a:cubicBezTo>
                <a:cubicBezTo>
                  <a:pt x="142" y="51"/>
                  <a:pt x="142" y="51"/>
                  <a:pt x="141" y="52"/>
                </a:cubicBezTo>
                <a:cubicBezTo>
                  <a:pt x="141" y="52"/>
                  <a:pt x="141" y="52"/>
                  <a:pt x="140" y="52"/>
                </a:cubicBezTo>
                <a:cubicBezTo>
                  <a:pt x="140" y="52"/>
                  <a:pt x="141" y="52"/>
                  <a:pt x="141" y="52"/>
                </a:cubicBezTo>
                <a:cubicBezTo>
                  <a:pt x="140" y="52"/>
                  <a:pt x="139" y="52"/>
                  <a:pt x="139" y="53"/>
                </a:cubicBezTo>
                <a:cubicBezTo>
                  <a:pt x="139" y="53"/>
                  <a:pt x="139" y="53"/>
                  <a:pt x="139" y="53"/>
                </a:cubicBezTo>
                <a:cubicBezTo>
                  <a:pt x="139" y="53"/>
                  <a:pt x="139" y="54"/>
                  <a:pt x="138" y="54"/>
                </a:cubicBezTo>
                <a:cubicBezTo>
                  <a:pt x="138" y="54"/>
                  <a:pt x="138" y="54"/>
                  <a:pt x="137" y="54"/>
                </a:cubicBezTo>
                <a:cubicBezTo>
                  <a:pt x="137" y="54"/>
                  <a:pt x="136" y="53"/>
                  <a:pt x="137" y="53"/>
                </a:cubicBezTo>
                <a:cubicBezTo>
                  <a:pt x="137" y="53"/>
                  <a:pt x="137" y="53"/>
                  <a:pt x="138" y="52"/>
                </a:cubicBezTo>
                <a:cubicBezTo>
                  <a:pt x="137" y="52"/>
                  <a:pt x="136" y="51"/>
                  <a:pt x="135" y="52"/>
                </a:cubicBezTo>
                <a:cubicBezTo>
                  <a:pt x="136" y="51"/>
                  <a:pt x="135" y="51"/>
                  <a:pt x="135" y="51"/>
                </a:cubicBezTo>
                <a:cubicBezTo>
                  <a:pt x="134" y="51"/>
                  <a:pt x="134" y="51"/>
                  <a:pt x="133" y="51"/>
                </a:cubicBezTo>
                <a:cubicBezTo>
                  <a:pt x="133" y="51"/>
                  <a:pt x="134" y="52"/>
                  <a:pt x="134" y="52"/>
                </a:cubicBezTo>
                <a:cubicBezTo>
                  <a:pt x="135" y="52"/>
                  <a:pt x="135" y="52"/>
                  <a:pt x="136" y="52"/>
                </a:cubicBezTo>
                <a:cubicBezTo>
                  <a:pt x="136" y="52"/>
                  <a:pt x="135" y="53"/>
                  <a:pt x="135" y="53"/>
                </a:cubicBezTo>
                <a:cubicBezTo>
                  <a:pt x="134" y="53"/>
                  <a:pt x="134" y="53"/>
                  <a:pt x="134" y="52"/>
                </a:cubicBezTo>
                <a:cubicBezTo>
                  <a:pt x="133" y="52"/>
                  <a:pt x="132" y="52"/>
                  <a:pt x="132" y="52"/>
                </a:cubicBezTo>
                <a:cubicBezTo>
                  <a:pt x="131" y="52"/>
                  <a:pt x="131" y="52"/>
                  <a:pt x="131" y="52"/>
                </a:cubicBezTo>
                <a:cubicBezTo>
                  <a:pt x="131" y="52"/>
                  <a:pt x="131" y="52"/>
                  <a:pt x="131" y="52"/>
                </a:cubicBezTo>
                <a:cubicBezTo>
                  <a:pt x="131" y="52"/>
                  <a:pt x="130" y="52"/>
                  <a:pt x="130" y="52"/>
                </a:cubicBezTo>
                <a:cubicBezTo>
                  <a:pt x="130" y="52"/>
                  <a:pt x="130" y="51"/>
                  <a:pt x="130" y="51"/>
                </a:cubicBezTo>
                <a:cubicBezTo>
                  <a:pt x="130" y="50"/>
                  <a:pt x="129" y="50"/>
                  <a:pt x="128" y="50"/>
                </a:cubicBezTo>
                <a:cubicBezTo>
                  <a:pt x="128" y="50"/>
                  <a:pt x="128" y="50"/>
                  <a:pt x="128" y="50"/>
                </a:cubicBezTo>
                <a:cubicBezTo>
                  <a:pt x="128" y="50"/>
                  <a:pt x="128" y="50"/>
                  <a:pt x="128" y="50"/>
                </a:cubicBezTo>
                <a:cubicBezTo>
                  <a:pt x="128" y="51"/>
                  <a:pt x="127" y="51"/>
                  <a:pt x="127" y="50"/>
                </a:cubicBezTo>
                <a:cubicBezTo>
                  <a:pt x="127" y="50"/>
                  <a:pt x="127" y="50"/>
                  <a:pt x="127" y="50"/>
                </a:cubicBezTo>
                <a:cubicBezTo>
                  <a:pt x="127" y="50"/>
                  <a:pt x="127" y="50"/>
                  <a:pt x="126" y="50"/>
                </a:cubicBezTo>
                <a:cubicBezTo>
                  <a:pt x="126" y="50"/>
                  <a:pt x="125" y="50"/>
                  <a:pt x="125" y="51"/>
                </a:cubicBezTo>
                <a:cubicBezTo>
                  <a:pt x="126" y="51"/>
                  <a:pt x="126" y="51"/>
                  <a:pt x="126" y="52"/>
                </a:cubicBezTo>
                <a:cubicBezTo>
                  <a:pt x="126" y="52"/>
                  <a:pt x="125" y="52"/>
                  <a:pt x="125" y="53"/>
                </a:cubicBezTo>
                <a:cubicBezTo>
                  <a:pt x="125" y="53"/>
                  <a:pt x="124" y="54"/>
                  <a:pt x="124" y="54"/>
                </a:cubicBezTo>
                <a:cubicBezTo>
                  <a:pt x="124" y="53"/>
                  <a:pt x="125" y="53"/>
                  <a:pt x="125" y="52"/>
                </a:cubicBezTo>
                <a:cubicBezTo>
                  <a:pt x="125" y="52"/>
                  <a:pt x="124" y="52"/>
                  <a:pt x="124" y="52"/>
                </a:cubicBezTo>
                <a:cubicBezTo>
                  <a:pt x="123" y="52"/>
                  <a:pt x="123" y="53"/>
                  <a:pt x="123" y="53"/>
                </a:cubicBezTo>
                <a:cubicBezTo>
                  <a:pt x="122" y="53"/>
                  <a:pt x="122" y="54"/>
                  <a:pt x="123" y="55"/>
                </a:cubicBezTo>
                <a:cubicBezTo>
                  <a:pt x="122" y="55"/>
                  <a:pt x="121" y="55"/>
                  <a:pt x="120" y="55"/>
                </a:cubicBezTo>
                <a:cubicBezTo>
                  <a:pt x="119" y="55"/>
                  <a:pt x="119" y="54"/>
                  <a:pt x="118" y="54"/>
                </a:cubicBezTo>
                <a:cubicBezTo>
                  <a:pt x="117" y="54"/>
                  <a:pt x="117" y="54"/>
                  <a:pt x="117" y="54"/>
                </a:cubicBezTo>
                <a:cubicBezTo>
                  <a:pt x="116" y="54"/>
                  <a:pt x="116" y="55"/>
                  <a:pt x="116" y="55"/>
                </a:cubicBezTo>
                <a:cubicBezTo>
                  <a:pt x="115" y="56"/>
                  <a:pt x="114" y="57"/>
                  <a:pt x="112" y="58"/>
                </a:cubicBezTo>
                <a:cubicBezTo>
                  <a:pt x="114" y="57"/>
                  <a:pt x="116" y="57"/>
                  <a:pt x="116" y="55"/>
                </a:cubicBezTo>
                <a:cubicBezTo>
                  <a:pt x="116" y="55"/>
                  <a:pt x="117" y="55"/>
                  <a:pt x="117" y="55"/>
                </a:cubicBezTo>
                <a:cubicBezTo>
                  <a:pt x="117" y="55"/>
                  <a:pt x="117" y="55"/>
                  <a:pt x="117" y="55"/>
                </a:cubicBezTo>
                <a:cubicBezTo>
                  <a:pt x="117" y="55"/>
                  <a:pt x="118" y="55"/>
                  <a:pt x="118" y="55"/>
                </a:cubicBezTo>
                <a:cubicBezTo>
                  <a:pt x="118" y="55"/>
                  <a:pt x="118" y="55"/>
                  <a:pt x="118" y="55"/>
                </a:cubicBezTo>
                <a:cubicBezTo>
                  <a:pt x="118" y="55"/>
                  <a:pt x="118" y="55"/>
                  <a:pt x="118" y="55"/>
                </a:cubicBezTo>
                <a:cubicBezTo>
                  <a:pt x="118" y="55"/>
                  <a:pt x="118" y="55"/>
                  <a:pt x="118" y="56"/>
                </a:cubicBezTo>
                <a:cubicBezTo>
                  <a:pt x="118" y="56"/>
                  <a:pt x="119" y="56"/>
                  <a:pt x="119" y="56"/>
                </a:cubicBezTo>
                <a:cubicBezTo>
                  <a:pt x="120" y="56"/>
                  <a:pt x="120" y="56"/>
                  <a:pt x="120" y="56"/>
                </a:cubicBezTo>
                <a:cubicBezTo>
                  <a:pt x="120" y="56"/>
                  <a:pt x="120" y="56"/>
                  <a:pt x="120" y="56"/>
                </a:cubicBezTo>
                <a:cubicBezTo>
                  <a:pt x="120" y="56"/>
                  <a:pt x="120" y="56"/>
                  <a:pt x="120" y="56"/>
                </a:cubicBezTo>
                <a:cubicBezTo>
                  <a:pt x="120" y="56"/>
                  <a:pt x="121" y="56"/>
                  <a:pt x="121" y="56"/>
                </a:cubicBezTo>
                <a:cubicBezTo>
                  <a:pt x="121" y="56"/>
                  <a:pt x="121" y="56"/>
                  <a:pt x="121" y="56"/>
                </a:cubicBezTo>
                <a:cubicBezTo>
                  <a:pt x="121" y="56"/>
                  <a:pt x="122" y="56"/>
                  <a:pt x="122" y="56"/>
                </a:cubicBezTo>
                <a:cubicBezTo>
                  <a:pt x="122" y="56"/>
                  <a:pt x="122" y="56"/>
                  <a:pt x="122" y="56"/>
                </a:cubicBezTo>
                <a:cubicBezTo>
                  <a:pt x="122" y="56"/>
                  <a:pt x="123" y="56"/>
                  <a:pt x="123" y="56"/>
                </a:cubicBezTo>
                <a:cubicBezTo>
                  <a:pt x="123" y="56"/>
                  <a:pt x="123" y="56"/>
                  <a:pt x="123" y="56"/>
                </a:cubicBezTo>
                <a:cubicBezTo>
                  <a:pt x="123" y="55"/>
                  <a:pt x="124" y="54"/>
                  <a:pt x="124" y="54"/>
                </a:cubicBezTo>
                <a:cubicBezTo>
                  <a:pt x="125" y="54"/>
                  <a:pt x="125" y="54"/>
                  <a:pt x="125" y="54"/>
                </a:cubicBezTo>
                <a:cubicBezTo>
                  <a:pt x="125" y="54"/>
                  <a:pt x="125" y="54"/>
                  <a:pt x="125" y="54"/>
                </a:cubicBezTo>
                <a:cubicBezTo>
                  <a:pt x="125" y="54"/>
                  <a:pt x="125" y="54"/>
                  <a:pt x="125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6" y="53"/>
                  <a:pt x="126" y="53"/>
                  <a:pt x="126" y="53"/>
                </a:cubicBezTo>
                <a:cubicBezTo>
                  <a:pt x="126" y="53"/>
                  <a:pt x="126" y="53"/>
                  <a:pt x="126" y="53"/>
                </a:cubicBezTo>
                <a:cubicBezTo>
                  <a:pt x="127" y="52"/>
                  <a:pt x="127" y="52"/>
                  <a:pt x="128" y="52"/>
                </a:cubicBezTo>
                <a:cubicBezTo>
                  <a:pt x="128" y="51"/>
                  <a:pt x="129" y="51"/>
                  <a:pt x="129" y="51"/>
                </a:cubicBezTo>
                <a:cubicBezTo>
                  <a:pt x="130" y="51"/>
                  <a:pt x="130" y="51"/>
                  <a:pt x="130" y="51"/>
                </a:cubicBezTo>
                <a:cubicBezTo>
                  <a:pt x="130" y="51"/>
                  <a:pt x="130" y="51"/>
                  <a:pt x="130" y="52"/>
                </a:cubicBezTo>
                <a:cubicBezTo>
                  <a:pt x="130" y="52"/>
                  <a:pt x="130" y="52"/>
                  <a:pt x="130" y="53"/>
                </a:cubicBezTo>
                <a:cubicBezTo>
                  <a:pt x="130" y="52"/>
                  <a:pt x="130" y="53"/>
                  <a:pt x="131" y="53"/>
                </a:cubicBezTo>
                <a:cubicBezTo>
                  <a:pt x="131" y="53"/>
                  <a:pt x="131" y="53"/>
                  <a:pt x="132" y="53"/>
                </a:cubicBezTo>
                <a:cubicBezTo>
                  <a:pt x="132" y="53"/>
                  <a:pt x="133" y="53"/>
                  <a:pt x="133" y="53"/>
                </a:cubicBezTo>
                <a:cubicBezTo>
                  <a:pt x="133" y="53"/>
                  <a:pt x="134" y="53"/>
                  <a:pt x="134" y="53"/>
                </a:cubicBezTo>
                <a:cubicBezTo>
                  <a:pt x="134" y="53"/>
                  <a:pt x="134" y="53"/>
                  <a:pt x="134" y="53"/>
                </a:cubicBezTo>
                <a:cubicBezTo>
                  <a:pt x="134" y="54"/>
                  <a:pt x="134" y="54"/>
                  <a:pt x="134" y="54"/>
                </a:cubicBezTo>
                <a:cubicBezTo>
                  <a:pt x="134" y="54"/>
                  <a:pt x="134" y="54"/>
                  <a:pt x="134" y="54"/>
                </a:cubicBezTo>
                <a:cubicBezTo>
                  <a:pt x="134" y="54"/>
                  <a:pt x="134" y="54"/>
                  <a:pt x="134" y="54"/>
                </a:cubicBezTo>
                <a:cubicBezTo>
                  <a:pt x="134" y="55"/>
                  <a:pt x="134" y="55"/>
                  <a:pt x="134" y="56"/>
                </a:cubicBezTo>
                <a:cubicBezTo>
                  <a:pt x="133" y="56"/>
                  <a:pt x="133" y="57"/>
                  <a:pt x="133" y="57"/>
                </a:cubicBezTo>
                <a:cubicBezTo>
                  <a:pt x="133" y="58"/>
                  <a:pt x="133" y="59"/>
                  <a:pt x="132" y="60"/>
                </a:cubicBezTo>
                <a:cubicBezTo>
                  <a:pt x="132" y="62"/>
                  <a:pt x="131" y="64"/>
                  <a:pt x="130" y="65"/>
                </a:cubicBezTo>
                <a:cubicBezTo>
                  <a:pt x="130" y="65"/>
                  <a:pt x="130" y="65"/>
                  <a:pt x="130" y="66"/>
                </a:cubicBezTo>
                <a:cubicBezTo>
                  <a:pt x="131" y="65"/>
                  <a:pt x="132" y="63"/>
                  <a:pt x="132" y="62"/>
                </a:cubicBezTo>
                <a:cubicBezTo>
                  <a:pt x="133" y="61"/>
                  <a:pt x="133" y="60"/>
                  <a:pt x="133" y="60"/>
                </a:cubicBezTo>
                <a:cubicBezTo>
                  <a:pt x="134" y="58"/>
                  <a:pt x="135" y="57"/>
                  <a:pt x="135" y="55"/>
                </a:cubicBezTo>
                <a:cubicBezTo>
                  <a:pt x="135" y="55"/>
                  <a:pt x="135" y="55"/>
                  <a:pt x="135" y="55"/>
                </a:cubicBezTo>
                <a:cubicBezTo>
                  <a:pt x="136" y="55"/>
                  <a:pt x="136" y="55"/>
                  <a:pt x="136" y="55"/>
                </a:cubicBezTo>
                <a:cubicBezTo>
                  <a:pt x="137" y="55"/>
                  <a:pt x="137" y="55"/>
                  <a:pt x="138" y="55"/>
                </a:cubicBezTo>
                <a:cubicBezTo>
                  <a:pt x="138" y="55"/>
                  <a:pt x="138" y="55"/>
                  <a:pt x="138" y="55"/>
                </a:cubicBezTo>
                <a:cubicBezTo>
                  <a:pt x="138" y="55"/>
                  <a:pt x="139" y="54"/>
                  <a:pt x="139" y="54"/>
                </a:cubicBezTo>
                <a:cubicBezTo>
                  <a:pt x="139" y="55"/>
                  <a:pt x="139" y="55"/>
                  <a:pt x="139" y="55"/>
                </a:cubicBezTo>
                <a:cubicBezTo>
                  <a:pt x="139" y="55"/>
                  <a:pt x="140" y="54"/>
                  <a:pt x="141" y="54"/>
                </a:cubicBezTo>
                <a:cubicBezTo>
                  <a:pt x="141" y="55"/>
                  <a:pt x="141" y="55"/>
                  <a:pt x="141" y="55"/>
                </a:cubicBezTo>
                <a:cubicBezTo>
                  <a:pt x="141" y="55"/>
                  <a:pt x="141" y="55"/>
                  <a:pt x="141" y="55"/>
                </a:cubicBezTo>
                <a:cubicBezTo>
                  <a:pt x="141" y="55"/>
                  <a:pt x="141" y="55"/>
                  <a:pt x="141" y="55"/>
                </a:cubicBezTo>
                <a:cubicBezTo>
                  <a:pt x="141" y="55"/>
                  <a:pt x="141" y="54"/>
                  <a:pt x="141" y="54"/>
                </a:cubicBezTo>
                <a:cubicBezTo>
                  <a:pt x="141" y="54"/>
                  <a:pt x="141" y="54"/>
                  <a:pt x="141" y="54"/>
                </a:cubicBezTo>
                <a:cubicBezTo>
                  <a:pt x="141" y="54"/>
                  <a:pt x="141" y="54"/>
                  <a:pt x="142" y="53"/>
                </a:cubicBezTo>
                <a:cubicBezTo>
                  <a:pt x="142" y="53"/>
                  <a:pt x="143" y="53"/>
                  <a:pt x="143" y="53"/>
                </a:cubicBezTo>
                <a:cubicBezTo>
                  <a:pt x="143" y="53"/>
                  <a:pt x="143" y="52"/>
                  <a:pt x="144" y="52"/>
                </a:cubicBezTo>
                <a:cubicBezTo>
                  <a:pt x="144" y="52"/>
                  <a:pt x="144" y="52"/>
                  <a:pt x="144" y="52"/>
                </a:cubicBezTo>
                <a:cubicBezTo>
                  <a:pt x="143" y="52"/>
                  <a:pt x="143" y="52"/>
                  <a:pt x="142" y="52"/>
                </a:cubicBezTo>
                <a:cubicBezTo>
                  <a:pt x="143" y="51"/>
                  <a:pt x="144" y="51"/>
                  <a:pt x="145" y="51"/>
                </a:cubicBezTo>
                <a:cubicBezTo>
                  <a:pt x="146" y="50"/>
                  <a:pt x="147" y="50"/>
                  <a:pt x="148" y="50"/>
                </a:cubicBezTo>
                <a:cubicBezTo>
                  <a:pt x="148" y="50"/>
                  <a:pt x="148" y="50"/>
                  <a:pt x="149" y="50"/>
                </a:cubicBezTo>
                <a:cubicBezTo>
                  <a:pt x="149" y="49"/>
                  <a:pt x="149" y="49"/>
                  <a:pt x="149" y="49"/>
                </a:cubicBezTo>
                <a:cubicBezTo>
                  <a:pt x="150" y="49"/>
                  <a:pt x="151" y="49"/>
                  <a:pt x="151" y="48"/>
                </a:cubicBezTo>
                <a:cubicBezTo>
                  <a:pt x="152" y="48"/>
                  <a:pt x="152" y="48"/>
                  <a:pt x="152" y="48"/>
                </a:cubicBezTo>
                <a:cubicBezTo>
                  <a:pt x="152" y="48"/>
                  <a:pt x="152" y="48"/>
                  <a:pt x="153" y="48"/>
                </a:cubicBezTo>
                <a:cubicBezTo>
                  <a:pt x="153" y="48"/>
                  <a:pt x="153" y="48"/>
                  <a:pt x="154" y="48"/>
                </a:cubicBezTo>
                <a:cubicBezTo>
                  <a:pt x="154" y="48"/>
                  <a:pt x="154" y="48"/>
                  <a:pt x="154" y="49"/>
                </a:cubicBezTo>
                <a:cubicBezTo>
                  <a:pt x="154" y="49"/>
                  <a:pt x="154" y="49"/>
                  <a:pt x="154" y="49"/>
                </a:cubicBezTo>
                <a:cubicBezTo>
                  <a:pt x="154" y="49"/>
                  <a:pt x="154" y="49"/>
                  <a:pt x="154" y="49"/>
                </a:cubicBezTo>
                <a:cubicBezTo>
                  <a:pt x="154" y="50"/>
                  <a:pt x="154" y="50"/>
                  <a:pt x="154" y="50"/>
                </a:cubicBezTo>
                <a:cubicBezTo>
                  <a:pt x="154" y="50"/>
                  <a:pt x="154" y="51"/>
                  <a:pt x="154" y="51"/>
                </a:cubicBezTo>
                <a:cubicBezTo>
                  <a:pt x="154" y="51"/>
                  <a:pt x="154" y="51"/>
                  <a:pt x="154" y="51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4" y="53"/>
                  <a:pt x="154" y="53"/>
                  <a:pt x="155" y="54"/>
                </a:cubicBezTo>
                <a:cubicBezTo>
                  <a:pt x="155" y="54"/>
                  <a:pt x="155" y="54"/>
                  <a:pt x="155" y="55"/>
                </a:cubicBezTo>
                <a:cubicBezTo>
                  <a:pt x="156" y="55"/>
                  <a:pt x="155" y="56"/>
                  <a:pt x="155" y="57"/>
                </a:cubicBezTo>
                <a:cubicBezTo>
                  <a:pt x="155" y="57"/>
                  <a:pt x="155" y="57"/>
                  <a:pt x="156" y="57"/>
                </a:cubicBezTo>
                <a:cubicBezTo>
                  <a:pt x="156" y="57"/>
                  <a:pt x="156" y="57"/>
                  <a:pt x="156" y="58"/>
                </a:cubicBezTo>
                <a:cubicBezTo>
                  <a:pt x="156" y="58"/>
                  <a:pt x="156" y="58"/>
                  <a:pt x="157" y="58"/>
                </a:cubicBezTo>
                <a:cubicBezTo>
                  <a:pt x="157" y="58"/>
                  <a:pt x="156" y="57"/>
                  <a:pt x="156" y="57"/>
                </a:cubicBezTo>
                <a:cubicBezTo>
                  <a:pt x="156" y="57"/>
                  <a:pt x="156" y="57"/>
                  <a:pt x="156" y="57"/>
                </a:cubicBezTo>
                <a:cubicBezTo>
                  <a:pt x="156" y="57"/>
                  <a:pt x="156" y="56"/>
                  <a:pt x="156" y="56"/>
                </a:cubicBezTo>
                <a:cubicBezTo>
                  <a:pt x="156" y="56"/>
                  <a:pt x="156" y="56"/>
                  <a:pt x="156" y="56"/>
                </a:cubicBezTo>
                <a:cubicBezTo>
                  <a:pt x="156" y="55"/>
                  <a:pt x="156" y="54"/>
                  <a:pt x="155" y="54"/>
                </a:cubicBezTo>
                <a:cubicBezTo>
                  <a:pt x="155" y="54"/>
                  <a:pt x="155" y="54"/>
                  <a:pt x="155" y="54"/>
                </a:cubicBezTo>
                <a:cubicBezTo>
                  <a:pt x="155" y="53"/>
                  <a:pt x="155" y="53"/>
                  <a:pt x="155" y="53"/>
                </a:cubicBezTo>
                <a:cubicBezTo>
                  <a:pt x="155" y="53"/>
                  <a:pt x="155" y="53"/>
                  <a:pt x="155" y="53"/>
                </a:cubicBezTo>
                <a:cubicBezTo>
                  <a:pt x="155" y="52"/>
                  <a:pt x="154" y="51"/>
                  <a:pt x="154" y="51"/>
                </a:cubicBezTo>
                <a:cubicBezTo>
                  <a:pt x="154" y="50"/>
                  <a:pt x="154" y="49"/>
                  <a:pt x="155" y="49"/>
                </a:cubicBez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5" y="48"/>
                  <a:pt x="156" y="48"/>
                  <a:pt x="156" y="48"/>
                </a:cubicBezTo>
                <a:cubicBezTo>
                  <a:pt x="156" y="48"/>
                  <a:pt x="157" y="48"/>
                  <a:pt x="157" y="48"/>
                </a:cubicBezTo>
                <a:cubicBezTo>
                  <a:pt x="158" y="47"/>
                  <a:pt x="159" y="47"/>
                  <a:pt x="159" y="47"/>
                </a:cubicBezTo>
                <a:cubicBezTo>
                  <a:pt x="159" y="46"/>
                  <a:pt x="160" y="46"/>
                  <a:pt x="160" y="46"/>
                </a:cubicBezTo>
                <a:cubicBezTo>
                  <a:pt x="160" y="46"/>
                  <a:pt x="160" y="46"/>
                  <a:pt x="161" y="46"/>
                </a:cubicBezTo>
                <a:cubicBezTo>
                  <a:pt x="161" y="45"/>
                  <a:pt x="161" y="45"/>
                  <a:pt x="160" y="45"/>
                </a:cubicBezTo>
                <a:cubicBezTo>
                  <a:pt x="160" y="45"/>
                  <a:pt x="161" y="44"/>
                  <a:pt x="161" y="44"/>
                </a:cubicBezTo>
                <a:cubicBezTo>
                  <a:pt x="161" y="45"/>
                  <a:pt x="161" y="45"/>
                  <a:pt x="162" y="45"/>
                </a:cubicBezTo>
                <a:cubicBezTo>
                  <a:pt x="162" y="45"/>
                  <a:pt x="162" y="45"/>
                  <a:pt x="162" y="45"/>
                </a:cubicBezTo>
                <a:cubicBezTo>
                  <a:pt x="162" y="44"/>
                  <a:pt x="162" y="44"/>
                  <a:pt x="162" y="44"/>
                </a:cubicBezTo>
                <a:cubicBezTo>
                  <a:pt x="162" y="44"/>
                  <a:pt x="162" y="44"/>
                  <a:pt x="162" y="45"/>
                </a:cubicBezTo>
                <a:cubicBezTo>
                  <a:pt x="162" y="45"/>
                  <a:pt x="162" y="44"/>
                  <a:pt x="162" y="44"/>
                </a:cubicBezTo>
                <a:cubicBezTo>
                  <a:pt x="162" y="44"/>
                  <a:pt x="162" y="44"/>
                  <a:pt x="162" y="44"/>
                </a:cubicBezTo>
                <a:cubicBezTo>
                  <a:pt x="162" y="44"/>
                  <a:pt x="162" y="43"/>
                  <a:pt x="163" y="43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63" y="42"/>
                  <a:pt x="162" y="43"/>
                  <a:pt x="162" y="42"/>
                </a:cubicBezTo>
                <a:cubicBezTo>
                  <a:pt x="162" y="42"/>
                  <a:pt x="162" y="42"/>
                  <a:pt x="162" y="42"/>
                </a:cubicBezTo>
                <a:cubicBezTo>
                  <a:pt x="163" y="41"/>
                  <a:pt x="163" y="41"/>
                  <a:pt x="163" y="40"/>
                </a:cubicBezTo>
                <a:cubicBezTo>
                  <a:pt x="164" y="40"/>
                  <a:pt x="164" y="40"/>
                  <a:pt x="164" y="40"/>
                </a:cubicBezTo>
                <a:cubicBezTo>
                  <a:pt x="164" y="40"/>
                  <a:pt x="164" y="40"/>
                  <a:pt x="164" y="40"/>
                </a:cubicBezTo>
                <a:cubicBezTo>
                  <a:pt x="164" y="41"/>
                  <a:pt x="164" y="41"/>
                  <a:pt x="164" y="41"/>
                </a:cubicBezTo>
                <a:cubicBezTo>
                  <a:pt x="163" y="41"/>
                  <a:pt x="163" y="41"/>
                  <a:pt x="164" y="41"/>
                </a:cubicBezTo>
                <a:cubicBezTo>
                  <a:pt x="164" y="42"/>
                  <a:pt x="164" y="43"/>
                  <a:pt x="164" y="44"/>
                </a:cubicBezTo>
                <a:cubicBezTo>
                  <a:pt x="164" y="43"/>
                  <a:pt x="164" y="42"/>
                  <a:pt x="164" y="41"/>
                </a:cubicBezTo>
                <a:cubicBezTo>
                  <a:pt x="165" y="41"/>
                  <a:pt x="165" y="40"/>
                  <a:pt x="165" y="40"/>
                </a:cubicBezTo>
                <a:cubicBezTo>
                  <a:pt x="165" y="40"/>
                  <a:pt x="165" y="39"/>
                  <a:pt x="165" y="39"/>
                </a:cubicBezTo>
                <a:cubicBezTo>
                  <a:pt x="165" y="39"/>
                  <a:pt x="166" y="39"/>
                  <a:pt x="166" y="39"/>
                </a:cubicBezTo>
                <a:cubicBezTo>
                  <a:pt x="166" y="39"/>
                  <a:pt x="166" y="38"/>
                  <a:pt x="166" y="38"/>
                </a:cubicBezTo>
                <a:cubicBezTo>
                  <a:pt x="167" y="38"/>
                  <a:pt x="167" y="38"/>
                  <a:pt x="168" y="38"/>
                </a:cubicBezTo>
                <a:cubicBezTo>
                  <a:pt x="169" y="38"/>
                  <a:pt x="170" y="38"/>
                  <a:pt x="172" y="39"/>
                </a:cubicBezTo>
                <a:cubicBezTo>
                  <a:pt x="172" y="39"/>
                  <a:pt x="172" y="39"/>
                  <a:pt x="173" y="39"/>
                </a:cubicBezTo>
                <a:cubicBezTo>
                  <a:pt x="174" y="38"/>
                  <a:pt x="175" y="38"/>
                  <a:pt x="176" y="38"/>
                </a:cubicBezTo>
                <a:cubicBezTo>
                  <a:pt x="177" y="38"/>
                  <a:pt x="177" y="38"/>
                  <a:pt x="177" y="39"/>
                </a:cubicBezTo>
                <a:cubicBezTo>
                  <a:pt x="177" y="39"/>
                  <a:pt x="177" y="39"/>
                  <a:pt x="177" y="39"/>
                </a:cubicBezTo>
                <a:cubicBezTo>
                  <a:pt x="177" y="39"/>
                  <a:pt x="178" y="39"/>
                  <a:pt x="178" y="39"/>
                </a:cubicBezTo>
                <a:cubicBezTo>
                  <a:pt x="179" y="39"/>
                  <a:pt x="180" y="39"/>
                  <a:pt x="181" y="39"/>
                </a:cubicBezTo>
                <a:cubicBezTo>
                  <a:pt x="181" y="40"/>
                  <a:pt x="180" y="40"/>
                  <a:pt x="180" y="41"/>
                </a:cubicBezTo>
                <a:cubicBezTo>
                  <a:pt x="180" y="42"/>
                  <a:pt x="180" y="42"/>
                  <a:pt x="180" y="43"/>
                </a:cubicBezTo>
                <a:cubicBezTo>
                  <a:pt x="180" y="44"/>
                  <a:pt x="179" y="44"/>
                  <a:pt x="179" y="45"/>
                </a:cubicBezTo>
                <a:cubicBezTo>
                  <a:pt x="178" y="46"/>
                  <a:pt x="178" y="47"/>
                  <a:pt x="178" y="47"/>
                </a:cubicBezTo>
                <a:cubicBezTo>
                  <a:pt x="177" y="48"/>
                  <a:pt x="177" y="48"/>
                  <a:pt x="177" y="48"/>
                </a:cubicBezTo>
                <a:cubicBezTo>
                  <a:pt x="176" y="48"/>
                  <a:pt x="175" y="48"/>
                  <a:pt x="175" y="49"/>
                </a:cubicBezTo>
                <a:cubicBezTo>
                  <a:pt x="174" y="49"/>
                  <a:pt x="174" y="49"/>
                  <a:pt x="174" y="49"/>
                </a:cubicBezTo>
                <a:cubicBezTo>
                  <a:pt x="174" y="48"/>
                  <a:pt x="174" y="48"/>
                  <a:pt x="173" y="48"/>
                </a:cubicBezTo>
                <a:cubicBezTo>
                  <a:pt x="173" y="48"/>
                  <a:pt x="173" y="48"/>
                  <a:pt x="173" y="49"/>
                </a:cubicBezTo>
                <a:cubicBezTo>
                  <a:pt x="174" y="49"/>
                  <a:pt x="174" y="49"/>
                  <a:pt x="173" y="49"/>
                </a:cubicBezTo>
                <a:cubicBezTo>
                  <a:pt x="173" y="49"/>
                  <a:pt x="173" y="49"/>
                  <a:pt x="172" y="49"/>
                </a:cubicBezTo>
                <a:cubicBezTo>
                  <a:pt x="172" y="49"/>
                  <a:pt x="172" y="50"/>
                  <a:pt x="172" y="50"/>
                </a:cubicBezTo>
                <a:cubicBezTo>
                  <a:pt x="171" y="50"/>
                  <a:pt x="171" y="50"/>
                  <a:pt x="170" y="50"/>
                </a:cubicBezTo>
                <a:cubicBezTo>
                  <a:pt x="170" y="50"/>
                  <a:pt x="169" y="50"/>
                  <a:pt x="168" y="50"/>
                </a:cubicBezTo>
                <a:cubicBezTo>
                  <a:pt x="168" y="50"/>
                  <a:pt x="167" y="50"/>
                  <a:pt x="166" y="50"/>
                </a:cubicBezTo>
                <a:cubicBezTo>
                  <a:pt x="166" y="50"/>
                  <a:pt x="165" y="50"/>
                  <a:pt x="165" y="50"/>
                </a:cubicBezTo>
                <a:cubicBezTo>
                  <a:pt x="165" y="50"/>
                  <a:pt x="165" y="50"/>
                  <a:pt x="165" y="50"/>
                </a:cubicBezTo>
                <a:cubicBezTo>
                  <a:pt x="164" y="50"/>
                  <a:pt x="164" y="50"/>
                  <a:pt x="163" y="51"/>
                </a:cubicBezTo>
                <a:cubicBezTo>
                  <a:pt x="164" y="51"/>
                  <a:pt x="164" y="51"/>
                  <a:pt x="164" y="51"/>
                </a:cubicBezTo>
                <a:cubicBezTo>
                  <a:pt x="165" y="50"/>
                  <a:pt x="165" y="50"/>
                  <a:pt x="165" y="50"/>
                </a:cubicBezTo>
                <a:cubicBezTo>
                  <a:pt x="166" y="50"/>
                  <a:pt x="166" y="51"/>
                  <a:pt x="166" y="51"/>
                </a:cubicBezTo>
                <a:cubicBezTo>
                  <a:pt x="167" y="51"/>
                  <a:pt x="167" y="51"/>
                  <a:pt x="167" y="51"/>
                </a:cubicBezTo>
                <a:cubicBezTo>
                  <a:pt x="168" y="51"/>
                  <a:pt x="168" y="50"/>
                  <a:pt x="169" y="50"/>
                </a:cubicBezTo>
                <a:cubicBezTo>
                  <a:pt x="169" y="50"/>
                  <a:pt x="170" y="50"/>
                  <a:pt x="170" y="50"/>
                </a:cubicBezTo>
                <a:cubicBezTo>
                  <a:pt x="170" y="50"/>
                  <a:pt x="171" y="50"/>
                  <a:pt x="171" y="51"/>
                </a:cubicBezTo>
                <a:cubicBezTo>
                  <a:pt x="171" y="51"/>
                  <a:pt x="172" y="51"/>
                  <a:pt x="172" y="50"/>
                </a:cubicBezTo>
                <a:cubicBezTo>
                  <a:pt x="172" y="50"/>
                  <a:pt x="172" y="50"/>
                  <a:pt x="173" y="50"/>
                </a:cubicBezTo>
                <a:cubicBezTo>
                  <a:pt x="173" y="50"/>
                  <a:pt x="173" y="50"/>
                  <a:pt x="173" y="50"/>
                </a:cubicBezTo>
                <a:cubicBezTo>
                  <a:pt x="173" y="50"/>
                  <a:pt x="174" y="50"/>
                  <a:pt x="174" y="50"/>
                </a:cubicBezTo>
                <a:cubicBezTo>
                  <a:pt x="174" y="49"/>
                  <a:pt x="174" y="49"/>
                  <a:pt x="175" y="50"/>
                </a:cubicBezTo>
                <a:cubicBezTo>
                  <a:pt x="174" y="51"/>
                  <a:pt x="174" y="52"/>
                  <a:pt x="174" y="53"/>
                </a:cubicBezTo>
                <a:cubicBezTo>
                  <a:pt x="174" y="54"/>
                  <a:pt x="174" y="54"/>
                  <a:pt x="173" y="54"/>
                </a:cubicBezTo>
                <a:cubicBezTo>
                  <a:pt x="173" y="55"/>
                  <a:pt x="172" y="55"/>
                  <a:pt x="172" y="56"/>
                </a:cubicBezTo>
                <a:cubicBezTo>
                  <a:pt x="172" y="56"/>
                  <a:pt x="171" y="57"/>
                  <a:pt x="172" y="57"/>
                </a:cubicBezTo>
                <a:cubicBezTo>
                  <a:pt x="172" y="57"/>
                  <a:pt x="172" y="58"/>
                  <a:pt x="172" y="58"/>
                </a:cubicBezTo>
                <a:cubicBezTo>
                  <a:pt x="172" y="59"/>
                  <a:pt x="172" y="59"/>
                  <a:pt x="172" y="60"/>
                </a:cubicBezTo>
                <a:cubicBezTo>
                  <a:pt x="172" y="60"/>
                  <a:pt x="172" y="60"/>
                  <a:pt x="172" y="60"/>
                </a:cubicBezTo>
                <a:cubicBezTo>
                  <a:pt x="172" y="59"/>
                  <a:pt x="172" y="59"/>
                  <a:pt x="172" y="58"/>
                </a:cubicBezTo>
                <a:cubicBezTo>
                  <a:pt x="172" y="57"/>
                  <a:pt x="172" y="56"/>
                  <a:pt x="172" y="56"/>
                </a:cubicBezTo>
                <a:cubicBezTo>
                  <a:pt x="172" y="56"/>
                  <a:pt x="173" y="56"/>
                  <a:pt x="173" y="55"/>
                </a:cubicBezTo>
                <a:cubicBezTo>
                  <a:pt x="173" y="55"/>
                  <a:pt x="174" y="55"/>
                  <a:pt x="174" y="55"/>
                </a:cubicBezTo>
                <a:cubicBezTo>
                  <a:pt x="174" y="55"/>
                  <a:pt x="174" y="54"/>
                  <a:pt x="174" y="54"/>
                </a:cubicBezTo>
                <a:cubicBezTo>
                  <a:pt x="174" y="52"/>
                  <a:pt x="176" y="50"/>
                  <a:pt x="177" y="49"/>
                </a:cubicBezTo>
                <a:cubicBezTo>
                  <a:pt x="177" y="49"/>
                  <a:pt x="177" y="48"/>
                  <a:pt x="177" y="48"/>
                </a:cubicBezTo>
                <a:cubicBezTo>
                  <a:pt x="177" y="48"/>
                  <a:pt x="177" y="48"/>
                  <a:pt x="177" y="49"/>
                </a:cubicBezTo>
                <a:cubicBezTo>
                  <a:pt x="177" y="49"/>
                  <a:pt x="177" y="49"/>
                  <a:pt x="177" y="49"/>
                </a:cubicBezTo>
                <a:cubicBezTo>
                  <a:pt x="177" y="49"/>
                  <a:pt x="177" y="49"/>
                  <a:pt x="177" y="50"/>
                </a:cubicBezTo>
                <a:cubicBezTo>
                  <a:pt x="177" y="50"/>
                  <a:pt x="176" y="50"/>
                  <a:pt x="176" y="50"/>
                </a:cubicBezTo>
                <a:cubicBezTo>
                  <a:pt x="176" y="50"/>
                  <a:pt x="176" y="50"/>
                  <a:pt x="176" y="50"/>
                </a:cubicBezTo>
                <a:cubicBezTo>
                  <a:pt x="177" y="50"/>
                  <a:pt x="178" y="49"/>
                  <a:pt x="179" y="48"/>
                </a:cubicBezTo>
                <a:cubicBezTo>
                  <a:pt x="179" y="48"/>
                  <a:pt x="179" y="48"/>
                  <a:pt x="179" y="48"/>
                </a:cubicBezTo>
                <a:cubicBezTo>
                  <a:pt x="179" y="48"/>
                  <a:pt x="179" y="48"/>
                  <a:pt x="179" y="47"/>
                </a:cubicBezTo>
                <a:cubicBezTo>
                  <a:pt x="179" y="47"/>
                  <a:pt x="179" y="47"/>
                  <a:pt x="179" y="47"/>
                </a:cubicBezTo>
                <a:cubicBezTo>
                  <a:pt x="179" y="47"/>
                  <a:pt x="179" y="47"/>
                  <a:pt x="179" y="47"/>
                </a:cubicBezTo>
                <a:cubicBezTo>
                  <a:pt x="179" y="47"/>
                  <a:pt x="179" y="47"/>
                  <a:pt x="179" y="47"/>
                </a:cubicBezTo>
                <a:cubicBezTo>
                  <a:pt x="180" y="47"/>
                  <a:pt x="180" y="47"/>
                  <a:pt x="180" y="47"/>
                </a:cubicBezTo>
                <a:cubicBezTo>
                  <a:pt x="180" y="47"/>
                  <a:pt x="180" y="47"/>
                  <a:pt x="180" y="47"/>
                </a:cubicBezTo>
                <a:cubicBezTo>
                  <a:pt x="180" y="47"/>
                  <a:pt x="180" y="47"/>
                  <a:pt x="180" y="47"/>
                </a:cubicBezTo>
                <a:cubicBezTo>
                  <a:pt x="180" y="48"/>
                  <a:pt x="180" y="48"/>
                  <a:pt x="181" y="48"/>
                </a:cubicBezTo>
                <a:cubicBezTo>
                  <a:pt x="181" y="47"/>
                  <a:pt x="181" y="47"/>
                  <a:pt x="180" y="47"/>
                </a:cubicBezTo>
                <a:cubicBezTo>
                  <a:pt x="180" y="47"/>
                  <a:pt x="180" y="47"/>
                  <a:pt x="180" y="46"/>
                </a:cubicBezTo>
                <a:cubicBezTo>
                  <a:pt x="180" y="46"/>
                  <a:pt x="181" y="46"/>
                  <a:pt x="181" y="46"/>
                </a:cubicBezTo>
                <a:cubicBezTo>
                  <a:pt x="181" y="46"/>
                  <a:pt x="181" y="46"/>
                  <a:pt x="181" y="46"/>
                </a:cubicBezTo>
                <a:cubicBezTo>
                  <a:pt x="181" y="46"/>
                  <a:pt x="181" y="45"/>
                  <a:pt x="181" y="45"/>
                </a:cubicBezTo>
                <a:cubicBezTo>
                  <a:pt x="181" y="45"/>
                  <a:pt x="181" y="45"/>
                  <a:pt x="181" y="45"/>
                </a:cubicBezTo>
                <a:cubicBezTo>
                  <a:pt x="181" y="45"/>
                  <a:pt x="182" y="45"/>
                  <a:pt x="182" y="44"/>
                </a:cubicBezTo>
                <a:cubicBezTo>
                  <a:pt x="182" y="44"/>
                  <a:pt x="182" y="44"/>
                  <a:pt x="182" y="44"/>
                </a:cubicBezTo>
                <a:cubicBezTo>
                  <a:pt x="182" y="44"/>
                  <a:pt x="182" y="43"/>
                  <a:pt x="182" y="43"/>
                </a:cubicBezTo>
                <a:cubicBezTo>
                  <a:pt x="182" y="43"/>
                  <a:pt x="182" y="43"/>
                  <a:pt x="182" y="43"/>
                </a:cubicBezTo>
                <a:cubicBezTo>
                  <a:pt x="182" y="43"/>
                  <a:pt x="182" y="43"/>
                  <a:pt x="182" y="43"/>
                </a:cubicBezTo>
                <a:cubicBezTo>
                  <a:pt x="182" y="43"/>
                  <a:pt x="182" y="43"/>
                  <a:pt x="182" y="43"/>
                </a:cubicBezTo>
                <a:cubicBezTo>
                  <a:pt x="182" y="43"/>
                  <a:pt x="182" y="43"/>
                  <a:pt x="182" y="44"/>
                </a:cubicBezTo>
                <a:cubicBezTo>
                  <a:pt x="182" y="44"/>
                  <a:pt x="183" y="44"/>
                  <a:pt x="183" y="44"/>
                </a:cubicBezTo>
                <a:cubicBezTo>
                  <a:pt x="183" y="43"/>
                  <a:pt x="183" y="43"/>
                  <a:pt x="183" y="43"/>
                </a:cubicBezTo>
                <a:cubicBezTo>
                  <a:pt x="183" y="43"/>
                  <a:pt x="183" y="42"/>
                  <a:pt x="183" y="42"/>
                </a:cubicBezTo>
                <a:cubicBezTo>
                  <a:pt x="183" y="42"/>
                  <a:pt x="183" y="42"/>
                  <a:pt x="183" y="42"/>
                </a:cubicBezTo>
                <a:cubicBezTo>
                  <a:pt x="183" y="42"/>
                  <a:pt x="183" y="42"/>
                  <a:pt x="183" y="42"/>
                </a:cubicBezTo>
                <a:cubicBezTo>
                  <a:pt x="183" y="42"/>
                  <a:pt x="183" y="42"/>
                  <a:pt x="184" y="42"/>
                </a:cubicBezTo>
                <a:cubicBezTo>
                  <a:pt x="184" y="42"/>
                  <a:pt x="184" y="42"/>
                  <a:pt x="184" y="42"/>
                </a:cubicBezTo>
                <a:cubicBezTo>
                  <a:pt x="184" y="41"/>
                  <a:pt x="185" y="41"/>
                  <a:pt x="185" y="41"/>
                </a:cubicBezTo>
                <a:cubicBezTo>
                  <a:pt x="185" y="42"/>
                  <a:pt x="185" y="42"/>
                  <a:pt x="185" y="42"/>
                </a:cubicBezTo>
                <a:cubicBezTo>
                  <a:pt x="185" y="42"/>
                  <a:pt x="185" y="42"/>
                  <a:pt x="185" y="42"/>
                </a:cubicBezTo>
                <a:cubicBezTo>
                  <a:pt x="185" y="42"/>
                  <a:pt x="185" y="41"/>
                  <a:pt x="185" y="41"/>
                </a:cubicBezTo>
                <a:cubicBezTo>
                  <a:pt x="185" y="41"/>
                  <a:pt x="185" y="41"/>
                  <a:pt x="186" y="41"/>
                </a:cubicBezTo>
                <a:cubicBezTo>
                  <a:pt x="186" y="41"/>
                  <a:pt x="186" y="42"/>
                  <a:pt x="186" y="42"/>
                </a:cubicBezTo>
                <a:cubicBezTo>
                  <a:pt x="186" y="42"/>
                  <a:pt x="186" y="42"/>
                  <a:pt x="186" y="42"/>
                </a:cubicBezTo>
                <a:cubicBezTo>
                  <a:pt x="186" y="42"/>
                  <a:pt x="186" y="41"/>
                  <a:pt x="186" y="41"/>
                </a:cubicBezTo>
                <a:cubicBezTo>
                  <a:pt x="186" y="41"/>
                  <a:pt x="186" y="41"/>
                  <a:pt x="186" y="41"/>
                </a:cubicBezTo>
                <a:cubicBezTo>
                  <a:pt x="186" y="42"/>
                  <a:pt x="186" y="42"/>
                  <a:pt x="187" y="42"/>
                </a:cubicBezTo>
                <a:cubicBezTo>
                  <a:pt x="187" y="42"/>
                  <a:pt x="187" y="42"/>
                  <a:pt x="187" y="42"/>
                </a:cubicBezTo>
                <a:cubicBezTo>
                  <a:pt x="187" y="42"/>
                  <a:pt x="187" y="42"/>
                  <a:pt x="188" y="42"/>
                </a:cubicBezTo>
                <a:cubicBezTo>
                  <a:pt x="188" y="42"/>
                  <a:pt x="188" y="42"/>
                  <a:pt x="188" y="42"/>
                </a:cubicBezTo>
                <a:cubicBezTo>
                  <a:pt x="188" y="42"/>
                  <a:pt x="188" y="42"/>
                  <a:pt x="188" y="42"/>
                </a:cubicBezTo>
                <a:cubicBezTo>
                  <a:pt x="188" y="42"/>
                  <a:pt x="188" y="42"/>
                  <a:pt x="188" y="42"/>
                </a:cubicBezTo>
                <a:cubicBezTo>
                  <a:pt x="188" y="41"/>
                  <a:pt x="188" y="41"/>
                  <a:pt x="189" y="41"/>
                </a:cubicBezTo>
                <a:cubicBezTo>
                  <a:pt x="189" y="41"/>
                  <a:pt x="189" y="41"/>
                  <a:pt x="189" y="42"/>
                </a:cubicBezTo>
                <a:cubicBezTo>
                  <a:pt x="189" y="42"/>
                  <a:pt x="189" y="42"/>
                  <a:pt x="189" y="42"/>
                </a:cubicBezTo>
                <a:cubicBezTo>
                  <a:pt x="189" y="42"/>
                  <a:pt x="189" y="42"/>
                  <a:pt x="189" y="42"/>
                </a:cubicBezTo>
                <a:cubicBezTo>
                  <a:pt x="190" y="42"/>
                  <a:pt x="190" y="42"/>
                  <a:pt x="190" y="42"/>
                </a:cubicBezTo>
                <a:cubicBezTo>
                  <a:pt x="190" y="42"/>
                  <a:pt x="190" y="43"/>
                  <a:pt x="190" y="43"/>
                </a:cubicBezTo>
                <a:cubicBezTo>
                  <a:pt x="190" y="43"/>
                  <a:pt x="191" y="43"/>
                  <a:pt x="191" y="43"/>
                </a:cubicBezTo>
                <a:cubicBezTo>
                  <a:pt x="191" y="43"/>
                  <a:pt x="191" y="43"/>
                  <a:pt x="191" y="43"/>
                </a:cubicBezTo>
                <a:cubicBezTo>
                  <a:pt x="191" y="43"/>
                  <a:pt x="191" y="43"/>
                  <a:pt x="191" y="43"/>
                </a:cubicBezTo>
                <a:cubicBezTo>
                  <a:pt x="192" y="43"/>
                  <a:pt x="192" y="43"/>
                  <a:pt x="192" y="43"/>
                </a:cubicBezTo>
                <a:cubicBezTo>
                  <a:pt x="192" y="43"/>
                  <a:pt x="192" y="43"/>
                  <a:pt x="192" y="43"/>
                </a:cubicBezTo>
                <a:cubicBezTo>
                  <a:pt x="192" y="43"/>
                  <a:pt x="192" y="43"/>
                  <a:pt x="192" y="43"/>
                </a:cubicBezTo>
                <a:cubicBezTo>
                  <a:pt x="192" y="43"/>
                  <a:pt x="193" y="43"/>
                  <a:pt x="193" y="43"/>
                </a:cubicBezTo>
                <a:cubicBezTo>
                  <a:pt x="193" y="43"/>
                  <a:pt x="194" y="43"/>
                  <a:pt x="194" y="43"/>
                </a:cubicBezTo>
                <a:cubicBezTo>
                  <a:pt x="194" y="43"/>
                  <a:pt x="193" y="44"/>
                  <a:pt x="193" y="44"/>
                </a:cubicBezTo>
                <a:cubicBezTo>
                  <a:pt x="193" y="44"/>
                  <a:pt x="194" y="44"/>
                  <a:pt x="194" y="44"/>
                </a:cubicBezTo>
                <a:cubicBezTo>
                  <a:pt x="194" y="44"/>
                  <a:pt x="194" y="44"/>
                  <a:pt x="194" y="44"/>
                </a:cubicBezTo>
                <a:cubicBezTo>
                  <a:pt x="194" y="43"/>
                  <a:pt x="195" y="44"/>
                  <a:pt x="195" y="44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195" y="45"/>
                  <a:pt x="195" y="44"/>
                  <a:pt x="195" y="44"/>
                </a:cubicBezTo>
                <a:cubicBezTo>
                  <a:pt x="196" y="44"/>
                  <a:pt x="196" y="44"/>
                  <a:pt x="196" y="44"/>
                </a:cubicBezTo>
                <a:cubicBezTo>
                  <a:pt x="196" y="44"/>
                  <a:pt x="196" y="44"/>
                  <a:pt x="196" y="44"/>
                </a:cubicBezTo>
                <a:cubicBezTo>
                  <a:pt x="197" y="44"/>
                  <a:pt x="197" y="44"/>
                  <a:pt x="197" y="44"/>
                </a:cubicBezTo>
                <a:cubicBezTo>
                  <a:pt x="197" y="44"/>
                  <a:pt x="197" y="45"/>
                  <a:pt x="197" y="45"/>
                </a:cubicBezTo>
                <a:cubicBezTo>
                  <a:pt x="197" y="45"/>
                  <a:pt x="198" y="45"/>
                  <a:pt x="198" y="45"/>
                </a:cubicBezTo>
                <a:cubicBezTo>
                  <a:pt x="198" y="45"/>
                  <a:pt x="198" y="45"/>
                  <a:pt x="199" y="45"/>
                </a:cubicBezTo>
                <a:cubicBezTo>
                  <a:pt x="199" y="45"/>
                  <a:pt x="199" y="45"/>
                  <a:pt x="199" y="45"/>
                </a:cubicBezTo>
                <a:cubicBezTo>
                  <a:pt x="199" y="45"/>
                  <a:pt x="200" y="46"/>
                  <a:pt x="200" y="46"/>
                </a:cubicBezTo>
                <a:cubicBezTo>
                  <a:pt x="201" y="46"/>
                  <a:pt x="201" y="46"/>
                  <a:pt x="201" y="47"/>
                </a:cubicBezTo>
                <a:cubicBezTo>
                  <a:pt x="201" y="47"/>
                  <a:pt x="202" y="46"/>
                  <a:pt x="202" y="46"/>
                </a:cubicBezTo>
                <a:cubicBezTo>
                  <a:pt x="202" y="46"/>
                  <a:pt x="202" y="47"/>
                  <a:pt x="202" y="47"/>
                </a:cubicBezTo>
                <a:cubicBezTo>
                  <a:pt x="202" y="47"/>
                  <a:pt x="202" y="47"/>
                  <a:pt x="202" y="47"/>
                </a:cubicBezTo>
                <a:cubicBezTo>
                  <a:pt x="203" y="47"/>
                  <a:pt x="203" y="47"/>
                  <a:pt x="203" y="47"/>
                </a:cubicBezTo>
                <a:cubicBezTo>
                  <a:pt x="203" y="47"/>
                  <a:pt x="203" y="47"/>
                  <a:pt x="203" y="47"/>
                </a:cubicBezTo>
                <a:cubicBezTo>
                  <a:pt x="203" y="47"/>
                  <a:pt x="203" y="48"/>
                  <a:pt x="203" y="48"/>
                </a:cubicBezTo>
                <a:cubicBezTo>
                  <a:pt x="203" y="48"/>
                  <a:pt x="203" y="48"/>
                  <a:pt x="203" y="48"/>
                </a:cubicBezTo>
                <a:cubicBezTo>
                  <a:pt x="203" y="48"/>
                  <a:pt x="204" y="48"/>
                  <a:pt x="204" y="48"/>
                </a:cubicBezTo>
                <a:cubicBezTo>
                  <a:pt x="204" y="48"/>
                  <a:pt x="205" y="48"/>
                  <a:pt x="205" y="48"/>
                </a:cubicBezTo>
                <a:cubicBezTo>
                  <a:pt x="205" y="48"/>
                  <a:pt x="205" y="48"/>
                  <a:pt x="205" y="48"/>
                </a:cubicBezTo>
                <a:cubicBezTo>
                  <a:pt x="205" y="48"/>
                  <a:pt x="206" y="47"/>
                  <a:pt x="206" y="47"/>
                </a:cubicBezTo>
                <a:cubicBezTo>
                  <a:pt x="206" y="47"/>
                  <a:pt x="206" y="47"/>
                  <a:pt x="206" y="47"/>
                </a:cubicBezTo>
                <a:cubicBezTo>
                  <a:pt x="206" y="47"/>
                  <a:pt x="207" y="48"/>
                  <a:pt x="207" y="48"/>
                </a:cubicBezTo>
                <a:cubicBezTo>
                  <a:pt x="207" y="48"/>
                  <a:pt x="207" y="48"/>
                  <a:pt x="207" y="48"/>
                </a:cubicBezTo>
                <a:cubicBezTo>
                  <a:pt x="207" y="48"/>
                  <a:pt x="207" y="49"/>
                  <a:pt x="207" y="49"/>
                </a:cubicBezTo>
                <a:cubicBezTo>
                  <a:pt x="207" y="49"/>
                  <a:pt x="207" y="49"/>
                  <a:pt x="207" y="49"/>
                </a:cubicBezTo>
                <a:cubicBezTo>
                  <a:pt x="207" y="49"/>
                  <a:pt x="207" y="49"/>
                  <a:pt x="207" y="49"/>
                </a:cubicBezTo>
                <a:cubicBezTo>
                  <a:pt x="207" y="50"/>
                  <a:pt x="207" y="50"/>
                  <a:pt x="208" y="50"/>
                </a:cubicBezTo>
                <a:cubicBezTo>
                  <a:pt x="208" y="50"/>
                  <a:pt x="208" y="50"/>
                  <a:pt x="208" y="50"/>
                </a:cubicBezTo>
                <a:cubicBezTo>
                  <a:pt x="209" y="51"/>
                  <a:pt x="209" y="51"/>
                  <a:pt x="209" y="51"/>
                </a:cubicBezTo>
                <a:cubicBezTo>
                  <a:pt x="209" y="51"/>
                  <a:pt x="208" y="52"/>
                  <a:pt x="208" y="52"/>
                </a:cubicBezTo>
                <a:cubicBezTo>
                  <a:pt x="208" y="52"/>
                  <a:pt x="207" y="52"/>
                  <a:pt x="207" y="53"/>
                </a:cubicBezTo>
                <a:cubicBezTo>
                  <a:pt x="207" y="53"/>
                  <a:pt x="207" y="53"/>
                  <a:pt x="207" y="53"/>
                </a:cubicBezTo>
                <a:cubicBezTo>
                  <a:pt x="207" y="53"/>
                  <a:pt x="207" y="54"/>
                  <a:pt x="207" y="54"/>
                </a:cubicBezTo>
                <a:cubicBezTo>
                  <a:pt x="207" y="54"/>
                  <a:pt x="207" y="54"/>
                  <a:pt x="207" y="54"/>
                </a:cubicBezTo>
                <a:cubicBezTo>
                  <a:pt x="207" y="54"/>
                  <a:pt x="207" y="54"/>
                  <a:pt x="207" y="54"/>
                </a:cubicBezTo>
                <a:cubicBezTo>
                  <a:pt x="208" y="54"/>
                  <a:pt x="208" y="53"/>
                  <a:pt x="208" y="53"/>
                </a:cubicBezTo>
                <a:cubicBezTo>
                  <a:pt x="208" y="53"/>
                  <a:pt x="208" y="53"/>
                  <a:pt x="208" y="52"/>
                </a:cubicBezTo>
                <a:cubicBezTo>
                  <a:pt x="208" y="52"/>
                  <a:pt x="209" y="52"/>
                  <a:pt x="209" y="52"/>
                </a:cubicBezTo>
                <a:cubicBezTo>
                  <a:pt x="209" y="52"/>
                  <a:pt x="209" y="53"/>
                  <a:pt x="209" y="53"/>
                </a:cubicBezTo>
                <a:cubicBezTo>
                  <a:pt x="209" y="53"/>
                  <a:pt x="210" y="53"/>
                  <a:pt x="210" y="54"/>
                </a:cubicBezTo>
                <a:cubicBezTo>
                  <a:pt x="210" y="54"/>
                  <a:pt x="209" y="54"/>
                  <a:pt x="209" y="54"/>
                </a:cubicBezTo>
                <a:cubicBezTo>
                  <a:pt x="209" y="54"/>
                  <a:pt x="209" y="54"/>
                  <a:pt x="209" y="54"/>
                </a:cubicBezTo>
                <a:cubicBezTo>
                  <a:pt x="208" y="55"/>
                  <a:pt x="208" y="55"/>
                  <a:pt x="208" y="55"/>
                </a:cubicBezTo>
                <a:cubicBezTo>
                  <a:pt x="208" y="56"/>
                  <a:pt x="208" y="56"/>
                  <a:pt x="208" y="56"/>
                </a:cubicBezTo>
                <a:cubicBezTo>
                  <a:pt x="207" y="57"/>
                  <a:pt x="207" y="57"/>
                  <a:pt x="207" y="57"/>
                </a:cubicBezTo>
                <a:cubicBezTo>
                  <a:pt x="207" y="57"/>
                  <a:pt x="207" y="58"/>
                  <a:pt x="207" y="58"/>
                </a:cubicBezTo>
                <a:cubicBezTo>
                  <a:pt x="207" y="58"/>
                  <a:pt x="207" y="59"/>
                  <a:pt x="207" y="59"/>
                </a:cubicBezTo>
                <a:cubicBezTo>
                  <a:pt x="207" y="59"/>
                  <a:pt x="207" y="59"/>
                  <a:pt x="207" y="59"/>
                </a:cubicBezTo>
                <a:cubicBezTo>
                  <a:pt x="207" y="59"/>
                  <a:pt x="207" y="59"/>
                  <a:pt x="206" y="60"/>
                </a:cubicBezTo>
                <a:cubicBezTo>
                  <a:pt x="206" y="60"/>
                  <a:pt x="206" y="60"/>
                  <a:pt x="206" y="60"/>
                </a:cubicBezTo>
                <a:cubicBezTo>
                  <a:pt x="206" y="60"/>
                  <a:pt x="207" y="61"/>
                  <a:pt x="207" y="61"/>
                </a:cubicBezTo>
                <a:cubicBezTo>
                  <a:pt x="207" y="61"/>
                  <a:pt x="207" y="60"/>
                  <a:pt x="207" y="60"/>
                </a:cubicBezTo>
                <a:cubicBezTo>
                  <a:pt x="207" y="60"/>
                  <a:pt x="207" y="60"/>
                  <a:pt x="207" y="60"/>
                </a:cubicBezTo>
                <a:cubicBezTo>
                  <a:pt x="207" y="60"/>
                  <a:pt x="208" y="59"/>
                  <a:pt x="208" y="59"/>
                </a:cubicBezTo>
                <a:cubicBezTo>
                  <a:pt x="208" y="59"/>
                  <a:pt x="209" y="58"/>
                  <a:pt x="209" y="58"/>
                </a:cubicBezTo>
                <a:cubicBezTo>
                  <a:pt x="209" y="58"/>
                  <a:pt x="209" y="58"/>
                  <a:pt x="209" y="57"/>
                </a:cubicBezTo>
                <a:cubicBezTo>
                  <a:pt x="209" y="57"/>
                  <a:pt x="209" y="57"/>
                  <a:pt x="209" y="57"/>
                </a:cubicBezTo>
                <a:cubicBezTo>
                  <a:pt x="209" y="57"/>
                  <a:pt x="209" y="56"/>
                  <a:pt x="209" y="56"/>
                </a:cubicBezTo>
                <a:cubicBezTo>
                  <a:pt x="209" y="56"/>
                  <a:pt x="209" y="56"/>
                  <a:pt x="209" y="56"/>
                </a:cubicBezTo>
                <a:cubicBezTo>
                  <a:pt x="210" y="56"/>
                  <a:pt x="209" y="55"/>
                  <a:pt x="209" y="55"/>
                </a:cubicBezTo>
                <a:cubicBezTo>
                  <a:pt x="209" y="55"/>
                  <a:pt x="210" y="55"/>
                  <a:pt x="210" y="55"/>
                </a:cubicBezTo>
                <a:cubicBezTo>
                  <a:pt x="210" y="55"/>
                  <a:pt x="210" y="54"/>
                  <a:pt x="211" y="54"/>
                </a:cubicBezTo>
                <a:cubicBezTo>
                  <a:pt x="211" y="54"/>
                  <a:pt x="211" y="54"/>
                  <a:pt x="211" y="54"/>
                </a:cubicBezTo>
                <a:cubicBezTo>
                  <a:pt x="211" y="54"/>
                  <a:pt x="212" y="55"/>
                  <a:pt x="211" y="55"/>
                </a:cubicBezTo>
                <a:cubicBezTo>
                  <a:pt x="211" y="55"/>
                  <a:pt x="211" y="55"/>
                  <a:pt x="211" y="55"/>
                </a:cubicBezTo>
                <a:cubicBezTo>
                  <a:pt x="211" y="55"/>
                  <a:pt x="211" y="56"/>
                  <a:pt x="211" y="56"/>
                </a:cubicBezTo>
                <a:cubicBezTo>
                  <a:pt x="210" y="56"/>
                  <a:pt x="210" y="56"/>
                  <a:pt x="210" y="56"/>
                </a:cubicBezTo>
                <a:cubicBezTo>
                  <a:pt x="209" y="57"/>
                  <a:pt x="209" y="57"/>
                  <a:pt x="209" y="57"/>
                </a:cubicBezTo>
                <a:cubicBezTo>
                  <a:pt x="209" y="57"/>
                  <a:pt x="211" y="57"/>
                  <a:pt x="211" y="57"/>
                </a:cubicBezTo>
                <a:cubicBezTo>
                  <a:pt x="211" y="57"/>
                  <a:pt x="211" y="56"/>
                  <a:pt x="212" y="56"/>
                </a:cubicBezTo>
                <a:cubicBezTo>
                  <a:pt x="212" y="56"/>
                  <a:pt x="212" y="55"/>
                  <a:pt x="212" y="55"/>
                </a:cubicBezTo>
                <a:cubicBezTo>
                  <a:pt x="213" y="55"/>
                  <a:pt x="213" y="55"/>
                  <a:pt x="213" y="55"/>
                </a:cubicBezTo>
                <a:cubicBezTo>
                  <a:pt x="213" y="55"/>
                  <a:pt x="213" y="54"/>
                  <a:pt x="213" y="54"/>
                </a:cubicBezTo>
                <a:cubicBezTo>
                  <a:pt x="213" y="54"/>
                  <a:pt x="214" y="54"/>
                  <a:pt x="214" y="54"/>
                </a:cubicBezTo>
                <a:cubicBezTo>
                  <a:pt x="214" y="54"/>
                  <a:pt x="214" y="54"/>
                  <a:pt x="214" y="54"/>
                </a:cubicBezTo>
                <a:cubicBezTo>
                  <a:pt x="214" y="54"/>
                  <a:pt x="214" y="54"/>
                  <a:pt x="214" y="54"/>
                </a:cubicBezTo>
                <a:cubicBezTo>
                  <a:pt x="214" y="54"/>
                  <a:pt x="214" y="54"/>
                  <a:pt x="214" y="55"/>
                </a:cubicBezTo>
                <a:cubicBezTo>
                  <a:pt x="214" y="55"/>
                  <a:pt x="215" y="55"/>
                  <a:pt x="215" y="55"/>
                </a:cubicBezTo>
                <a:cubicBezTo>
                  <a:pt x="215" y="55"/>
                  <a:pt x="215" y="55"/>
                  <a:pt x="215" y="55"/>
                </a:cubicBezTo>
                <a:cubicBezTo>
                  <a:pt x="215" y="55"/>
                  <a:pt x="215" y="55"/>
                  <a:pt x="216" y="55"/>
                </a:cubicBezTo>
                <a:cubicBezTo>
                  <a:pt x="216" y="55"/>
                  <a:pt x="216" y="55"/>
                  <a:pt x="216" y="55"/>
                </a:cubicBezTo>
                <a:cubicBezTo>
                  <a:pt x="216" y="55"/>
                  <a:pt x="216" y="55"/>
                  <a:pt x="216" y="54"/>
                </a:cubicBezTo>
                <a:cubicBezTo>
                  <a:pt x="216" y="54"/>
                  <a:pt x="216" y="54"/>
                  <a:pt x="216" y="54"/>
                </a:cubicBezTo>
                <a:cubicBezTo>
                  <a:pt x="216" y="54"/>
                  <a:pt x="216" y="54"/>
                  <a:pt x="217" y="54"/>
                </a:cubicBezTo>
                <a:cubicBezTo>
                  <a:pt x="217" y="54"/>
                  <a:pt x="217" y="54"/>
                  <a:pt x="218" y="54"/>
                </a:cubicBezTo>
                <a:cubicBezTo>
                  <a:pt x="218" y="54"/>
                  <a:pt x="218" y="54"/>
                  <a:pt x="219" y="55"/>
                </a:cubicBezTo>
                <a:cubicBezTo>
                  <a:pt x="219" y="55"/>
                  <a:pt x="219" y="55"/>
                  <a:pt x="220" y="55"/>
                </a:cubicBezTo>
                <a:cubicBezTo>
                  <a:pt x="220" y="55"/>
                  <a:pt x="221" y="55"/>
                  <a:pt x="221" y="55"/>
                </a:cubicBezTo>
                <a:cubicBezTo>
                  <a:pt x="221" y="55"/>
                  <a:pt x="222" y="56"/>
                  <a:pt x="222" y="56"/>
                </a:cubicBezTo>
                <a:cubicBezTo>
                  <a:pt x="222" y="56"/>
                  <a:pt x="224" y="56"/>
                  <a:pt x="224" y="56"/>
                </a:cubicBezTo>
                <a:cubicBezTo>
                  <a:pt x="224" y="56"/>
                  <a:pt x="225" y="56"/>
                  <a:pt x="225" y="56"/>
                </a:cubicBezTo>
                <a:cubicBezTo>
                  <a:pt x="225" y="56"/>
                  <a:pt x="225" y="56"/>
                  <a:pt x="225" y="56"/>
                </a:cubicBezTo>
                <a:cubicBezTo>
                  <a:pt x="225" y="56"/>
                  <a:pt x="226" y="56"/>
                  <a:pt x="226" y="56"/>
                </a:cubicBezTo>
                <a:cubicBezTo>
                  <a:pt x="226" y="56"/>
                  <a:pt x="227" y="56"/>
                  <a:pt x="227" y="56"/>
                </a:cubicBezTo>
                <a:cubicBezTo>
                  <a:pt x="227" y="56"/>
                  <a:pt x="228" y="56"/>
                  <a:pt x="228" y="57"/>
                </a:cubicBezTo>
                <a:cubicBezTo>
                  <a:pt x="228" y="57"/>
                  <a:pt x="228" y="57"/>
                  <a:pt x="228" y="57"/>
                </a:cubicBezTo>
                <a:cubicBezTo>
                  <a:pt x="229" y="57"/>
                  <a:pt x="229" y="58"/>
                  <a:pt x="229" y="58"/>
                </a:cubicBezTo>
                <a:cubicBezTo>
                  <a:pt x="229" y="58"/>
                  <a:pt x="230" y="58"/>
                  <a:pt x="231" y="58"/>
                </a:cubicBezTo>
                <a:cubicBezTo>
                  <a:pt x="231" y="58"/>
                  <a:pt x="231" y="58"/>
                  <a:pt x="231" y="58"/>
                </a:cubicBezTo>
                <a:cubicBezTo>
                  <a:pt x="231" y="58"/>
                  <a:pt x="231" y="57"/>
                  <a:pt x="231" y="57"/>
                </a:cubicBezTo>
                <a:cubicBezTo>
                  <a:pt x="231" y="57"/>
                  <a:pt x="234" y="58"/>
                  <a:pt x="234" y="58"/>
                </a:cubicBezTo>
                <a:cubicBezTo>
                  <a:pt x="235" y="57"/>
                  <a:pt x="235" y="57"/>
                  <a:pt x="235" y="57"/>
                </a:cubicBezTo>
                <a:cubicBezTo>
                  <a:pt x="235" y="57"/>
                  <a:pt x="236" y="57"/>
                  <a:pt x="237" y="57"/>
                </a:cubicBezTo>
                <a:cubicBezTo>
                  <a:pt x="237" y="57"/>
                  <a:pt x="241" y="57"/>
                  <a:pt x="241" y="57"/>
                </a:cubicBezTo>
                <a:cubicBezTo>
                  <a:pt x="241" y="57"/>
                  <a:pt x="241" y="57"/>
                  <a:pt x="241" y="58"/>
                </a:cubicBezTo>
                <a:cubicBezTo>
                  <a:pt x="241" y="58"/>
                  <a:pt x="242" y="58"/>
                  <a:pt x="242" y="58"/>
                </a:cubicBezTo>
                <a:cubicBezTo>
                  <a:pt x="242" y="58"/>
                  <a:pt x="243" y="58"/>
                  <a:pt x="243" y="58"/>
                </a:cubicBezTo>
                <a:cubicBezTo>
                  <a:pt x="243" y="58"/>
                  <a:pt x="243" y="59"/>
                  <a:pt x="243" y="59"/>
                </a:cubicBezTo>
                <a:cubicBezTo>
                  <a:pt x="243" y="59"/>
                  <a:pt x="244" y="59"/>
                  <a:pt x="244" y="59"/>
                </a:cubicBezTo>
                <a:cubicBezTo>
                  <a:pt x="244" y="60"/>
                  <a:pt x="245" y="59"/>
                  <a:pt x="246" y="60"/>
                </a:cubicBezTo>
                <a:cubicBezTo>
                  <a:pt x="246" y="61"/>
                  <a:pt x="246" y="61"/>
                  <a:pt x="247" y="61"/>
                </a:cubicBezTo>
                <a:cubicBezTo>
                  <a:pt x="247" y="61"/>
                  <a:pt x="248" y="61"/>
                  <a:pt x="248" y="62"/>
                </a:cubicBezTo>
                <a:cubicBezTo>
                  <a:pt x="248" y="62"/>
                  <a:pt x="249" y="63"/>
                  <a:pt x="249" y="63"/>
                </a:cubicBezTo>
                <a:cubicBezTo>
                  <a:pt x="250" y="63"/>
                  <a:pt x="250" y="63"/>
                  <a:pt x="251" y="63"/>
                </a:cubicBezTo>
                <a:cubicBezTo>
                  <a:pt x="251" y="63"/>
                  <a:pt x="251" y="64"/>
                  <a:pt x="252" y="64"/>
                </a:cubicBezTo>
                <a:cubicBezTo>
                  <a:pt x="252" y="65"/>
                  <a:pt x="253" y="66"/>
                  <a:pt x="253" y="66"/>
                </a:cubicBezTo>
                <a:cubicBezTo>
                  <a:pt x="253" y="66"/>
                  <a:pt x="255" y="68"/>
                  <a:pt x="255" y="68"/>
                </a:cubicBezTo>
                <a:cubicBezTo>
                  <a:pt x="255" y="68"/>
                  <a:pt x="257" y="70"/>
                  <a:pt x="258" y="70"/>
                </a:cubicBezTo>
                <a:cubicBezTo>
                  <a:pt x="258" y="70"/>
                  <a:pt x="259" y="70"/>
                  <a:pt x="259" y="71"/>
                </a:cubicBezTo>
                <a:cubicBezTo>
                  <a:pt x="259" y="71"/>
                  <a:pt x="259" y="71"/>
                  <a:pt x="259" y="71"/>
                </a:cubicBezTo>
                <a:cubicBezTo>
                  <a:pt x="260" y="71"/>
                  <a:pt x="260" y="72"/>
                  <a:pt x="260" y="72"/>
                </a:cubicBezTo>
                <a:cubicBezTo>
                  <a:pt x="261" y="72"/>
                  <a:pt x="262" y="72"/>
                  <a:pt x="262" y="72"/>
                </a:cubicBezTo>
                <a:cubicBezTo>
                  <a:pt x="263" y="72"/>
                  <a:pt x="263" y="73"/>
                  <a:pt x="263" y="73"/>
                </a:cubicBezTo>
                <a:cubicBezTo>
                  <a:pt x="264" y="73"/>
                  <a:pt x="264" y="73"/>
                  <a:pt x="264" y="73"/>
                </a:cubicBezTo>
                <a:cubicBezTo>
                  <a:pt x="264" y="73"/>
                  <a:pt x="264" y="73"/>
                  <a:pt x="264" y="73"/>
                </a:cubicBezTo>
                <a:cubicBezTo>
                  <a:pt x="264" y="73"/>
                  <a:pt x="264" y="73"/>
                  <a:pt x="265" y="73"/>
                </a:cubicBezTo>
                <a:cubicBezTo>
                  <a:pt x="265" y="73"/>
                  <a:pt x="266" y="73"/>
                  <a:pt x="266" y="73"/>
                </a:cubicBezTo>
                <a:cubicBezTo>
                  <a:pt x="266" y="73"/>
                  <a:pt x="267" y="73"/>
                  <a:pt x="267" y="73"/>
                </a:cubicBezTo>
                <a:cubicBezTo>
                  <a:pt x="267" y="73"/>
                  <a:pt x="268" y="73"/>
                  <a:pt x="268" y="73"/>
                </a:cubicBezTo>
                <a:cubicBezTo>
                  <a:pt x="268" y="73"/>
                  <a:pt x="269" y="73"/>
                  <a:pt x="270" y="73"/>
                </a:cubicBezTo>
                <a:cubicBezTo>
                  <a:pt x="271" y="73"/>
                  <a:pt x="272" y="74"/>
                  <a:pt x="273" y="75"/>
                </a:cubicBezTo>
                <a:cubicBezTo>
                  <a:pt x="273" y="75"/>
                  <a:pt x="274" y="77"/>
                  <a:pt x="274" y="77"/>
                </a:cubicBezTo>
                <a:cubicBezTo>
                  <a:pt x="274" y="77"/>
                  <a:pt x="274" y="79"/>
                  <a:pt x="275" y="79"/>
                </a:cubicBezTo>
                <a:cubicBezTo>
                  <a:pt x="275" y="79"/>
                  <a:pt x="275" y="80"/>
                  <a:pt x="275" y="80"/>
                </a:cubicBezTo>
                <a:cubicBezTo>
                  <a:pt x="275" y="80"/>
                  <a:pt x="275" y="81"/>
                  <a:pt x="275" y="81"/>
                </a:cubicBezTo>
                <a:cubicBezTo>
                  <a:pt x="275" y="82"/>
                  <a:pt x="275" y="82"/>
                  <a:pt x="275" y="82"/>
                </a:cubicBezTo>
                <a:cubicBezTo>
                  <a:pt x="275" y="82"/>
                  <a:pt x="276" y="83"/>
                  <a:pt x="276" y="83"/>
                </a:cubicBezTo>
                <a:cubicBezTo>
                  <a:pt x="276" y="83"/>
                  <a:pt x="276" y="84"/>
                  <a:pt x="276" y="84"/>
                </a:cubicBezTo>
                <a:cubicBezTo>
                  <a:pt x="276" y="85"/>
                  <a:pt x="276" y="85"/>
                  <a:pt x="276" y="86"/>
                </a:cubicBezTo>
                <a:cubicBezTo>
                  <a:pt x="276" y="86"/>
                  <a:pt x="277" y="87"/>
                  <a:pt x="277" y="87"/>
                </a:cubicBezTo>
                <a:cubicBezTo>
                  <a:pt x="277" y="87"/>
                  <a:pt x="277" y="87"/>
                  <a:pt x="277" y="88"/>
                </a:cubicBezTo>
                <a:cubicBezTo>
                  <a:pt x="277" y="88"/>
                  <a:pt x="277" y="89"/>
                  <a:pt x="277" y="89"/>
                </a:cubicBezTo>
                <a:cubicBezTo>
                  <a:pt x="277" y="90"/>
                  <a:pt x="277" y="90"/>
                  <a:pt x="277" y="90"/>
                </a:cubicBezTo>
                <a:close/>
                <a:moveTo>
                  <a:pt x="172" y="37"/>
                </a:moveTo>
                <a:cubicBezTo>
                  <a:pt x="172" y="37"/>
                  <a:pt x="172" y="37"/>
                  <a:pt x="172" y="37"/>
                </a:cubicBezTo>
                <a:cubicBezTo>
                  <a:pt x="172" y="37"/>
                  <a:pt x="171" y="37"/>
                  <a:pt x="171" y="37"/>
                </a:cubicBezTo>
                <a:cubicBezTo>
                  <a:pt x="171" y="37"/>
                  <a:pt x="171" y="38"/>
                  <a:pt x="171" y="38"/>
                </a:cubicBezTo>
                <a:cubicBezTo>
                  <a:pt x="171" y="38"/>
                  <a:pt x="171" y="38"/>
                  <a:pt x="171" y="38"/>
                </a:cubicBezTo>
                <a:cubicBezTo>
                  <a:pt x="172" y="38"/>
                  <a:pt x="172" y="38"/>
                  <a:pt x="172" y="38"/>
                </a:cubicBezTo>
                <a:cubicBezTo>
                  <a:pt x="172" y="38"/>
                  <a:pt x="172" y="38"/>
                  <a:pt x="172" y="38"/>
                </a:cubicBezTo>
                <a:cubicBezTo>
                  <a:pt x="172" y="38"/>
                  <a:pt x="172" y="38"/>
                  <a:pt x="172" y="38"/>
                </a:cubicBezTo>
                <a:cubicBezTo>
                  <a:pt x="172" y="38"/>
                  <a:pt x="172" y="38"/>
                  <a:pt x="172" y="38"/>
                </a:cubicBezTo>
                <a:cubicBezTo>
                  <a:pt x="173" y="38"/>
                  <a:pt x="173" y="38"/>
                  <a:pt x="173" y="38"/>
                </a:cubicBezTo>
                <a:cubicBezTo>
                  <a:pt x="173" y="38"/>
                  <a:pt x="173" y="38"/>
                  <a:pt x="173" y="38"/>
                </a:cubicBezTo>
                <a:cubicBezTo>
                  <a:pt x="173" y="38"/>
                  <a:pt x="173" y="38"/>
                  <a:pt x="174" y="38"/>
                </a:cubicBezTo>
                <a:cubicBezTo>
                  <a:pt x="174" y="38"/>
                  <a:pt x="174" y="38"/>
                  <a:pt x="174" y="38"/>
                </a:cubicBezTo>
                <a:cubicBezTo>
                  <a:pt x="174" y="38"/>
                  <a:pt x="174" y="37"/>
                  <a:pt x="174" y="37"/>
                </a:cubicBezTo>
                <a:cubicBezTo>
                  <a:pt x="174" y="37"/>
                  <a:pt x="174" y="37"/>
                  <a:pt x="174" y="37"/>
                </a:cubicBezTo>
                <a:cubicBezTo>
                  <a:pt x="174" y="37"/>
                  <a:pt x="174" y="37"/>
                  <a:pt x="174" y="37"/>
                </a:cubicBezTo>
                <a:cubicBezTo>
                  <a:pt x="174" y="37"/>
                  <a:pt x="174" y="37"/>
                  <a:pt x="174" y="37"/>
                </a:cubicBezTo>
                <a:cubicBezTo>
                  <a:pt x="173" y="37"/>
                  <a:pt x="173" y="37"/>
                  <a:pt x="173" y="37"/>
                </a:cubicBezTo>
                <a:cubicBezTo>
                  <a:pt x="172" y="37"/>
                  <a:pt x="172" y="37"/>
                  <a:pt x="172" y="37"/>
                </a:cubicBezTo>
                <a:close/>
                <a:moveTo>
                  <a:pt x="169" y="35"/>
                </a:moveTo>
                <a:cubicBezTo>
                  <a:pt x="169" y="35"/>
                  <a:pt x="169" y="35"/>
                  <a:pt x="169" y="35"/>
                </a:cubicBezTo>
                <a:cubicBezTo>
                  <a:pt x="169" y="35"/>
                  <a:pt x="168" y="35"/>
                  <a:pt x="168" y="35"/>
                </a:cubicBezTo>
                <a:cubicBezTo>
                  <a:pt x="168" y="35"/>
                  <a:pt x="168" y="35"/>
                  <a:pt x="168" y="35"/>
                </a:cubicBezTo>
                <a:cubicBezTo>
                  <a:pt x="168" y="35"/>
                  <a:pt x="168" y="35"/>
                  <a:pt x="168" y="35"/>
                </a:cubicBezTo>
                <a:cubicBezTo>
                  <a:pt x="168" y="36"/>
                  <a:pt x="167" y="36"/>
                  <a:pt x="167" y="36"/>
                </a:cubicBezTo>
                <a:cubicBezTo>
                  <a:pt x="167" y="36"/>
                  <a:pt x="167" y="37"/>
                  <a:pt x="167" y="37"/>
                </a:cubicBezTo>
                <a:cubicBezTo>
                  <a:pt x="167" y="37"/>
                  <a:pt x="167" y="37"/>
                  <a:pt x="167" y="37"/>
                </a:cubicBezTo>
                <a:cubicBezTo>
                  <a:pt x="167" y="37"/>
                  <a:pt x="167" y="37"/>
                  <a:pt x="168" y="37"/>
                </a:cubicBezTo>
                <a:cubicBezTo>
                  <a:pt x="168" y="37"/>
                  <a:pt x="169" y="37"/>
                  <a:pt x="169" y="37"/>
                </a:cubicBezTo>
                <a:cubicBezTo>
                  <a:pt x="169" y="37"/>
                  <a:pt x="170" y="37"/>
                  <a:pt x="170" y="37"/>
                </a:cubicBezTo>
                <a:cubicBezTo>
                  <a:pt x="170" y="37"/>
                  <a:pt x="170" y="37"/>
                  <a:pt x="170" y="37"/>
                </a:cubicBezTo>
                <a:cubicBezTo>
                  <a:pt x="170" y="37"/>
                  <a:pt x="170" y="37"/>
                  <a:pt x="170" y="37"/>
                </a:cubicBezTo>
                <a:cubicBezTo>
                  <a:pt x="170" y="37"/>
                  <a:pt x="170" y="37"/>
                  <a:pt x="170" y="37"/>
                </a:cubicBezTo>
                <a:cubicBezTo>
                  <a:pt x="170" y="37"/>
                  <a:pt x="170" y="37"/>
                  <a:pt x="171" y="37"/>
                </a:cubicBezTo>
                <a:cubicBezTo>
                  <a:pt x="171" y="37"/>
                  <a:pt x="171" y="37"/>
                  <a:pt x="171" y="37"/>
                </a:cubicBezTo>
                <a:cubicBezTo>
                  <a:pt x="171" y="37"/>
                  <a:pt x="171" y="37"/>
                  <a:pt x="171" y="37"/>
                </a:cubicBezTo>
                <a:cubicBezTo>
                  <a:pt x="171" y="37"/>
                  <a:pt x="171" y="37"/>
                  <a:pt x="171" y="36"/>
                </a:cubicBezTo>
                <a:cubicBezTo>
                  <a:pt x="171" y="36"/>
                  <a:pt x="171" y="36"/>
                  <a:pt x="171" y="36"/>
                </a:cubicBezTo>
                <a:cubicBezTo>
                  <a:pt x="172" y="36"/>
                  <a:pt x="172" y="36"/>
                  <a:pt x="172" y="36"/>
                </a:cubicBezTo>
                <a:cubicBezTo>
                  <a:pt x="172" y="36"/>
                  <a:pt x="172" y="36"/>
                  <a:pt x="172" y="36"/>
                </a:cubicBezTo>
                <a:cubicBezTo>
                  <a:pt x="172" y="36"/>
                  <a:pt x="172" y="36"/>
                  <a:pt x="172" y="36"/>
                </a:cubicBezTo>
                <a:cubicBezTo>
                  <a:pt x="172" y="36"/>
                  <a:pt x="172" y="36"/>
                  <a:pt x="172" y="36"/>
                </a:cubicBezTo>
                <a:cubicBezTo>
                  <a:pt x="172" y="35"/>
                  <a:pt x="172" y="35"/>
                  <a:pt x="172" y="35"/>
                </a:cubicBezTo>
                <a:cubicBezTo>
                  <a:pt x="172" y="35"/>
                  <a:pt x="173" y="35"/>
                  <a:pt x="173" y="35"/>
                </a:cubicBezTo>
                <a:cubicBezTo>
                  <a:pt x="173" y="35"/>
                  <a:pt x="173" y="35"/>
                  <a:pt x="173" y="35"/>
                </a:cubicBezTo>
                <a:cubicBezTo>
                  <a:pt x="173" y="35"/>
                  <a:pt x="173" y="35"/>
                  <a:pt x="173" y="35"/>
                </a:cubicBezTo>
                <a:cubicBezTo>
                  <a:pt x="173" y="35"/>
                  <a:pt x="173" y="35"/>
                  <a:pt x="173" y="35"/>
                </a:cubicBezTo>
                <a:cubicBezTo>
                  <a:pt x="173" y="35"/>
                  <a:pt x="172" y="34"/>
                  <a:pt x="172" y="34"/>
                </a:cubicBezTo>
                <a:cubicBezTo>
                  <a:pt x="172" y="34"/>
                  <a:pt x="172" y="34"/>
                  <a:pt x="172" y="34"/>
                </a:cubicBezTo>
                <a:cubicBezTo>
                  <a:pt x="172" y="35"/>
                  <a:pt x="172" y="35"/>
                  <a:pt x="172" y="35"/>
                </a:cubicBezTo>
                <a:cubicBezTo>
                  <a:pt x="172" y="35"/>
                  <a:pt x="172" y="35"/>
                  <a:pt x="171" y="35"/>
                </a:cubicBezTo>
                <a:cubicBezTo>
                  <a:pt x="171" y="35"/>
                  <a:pt x="170" y="35"/>
                  <a:pt x="169" y="35"/>
                </a:cubicBezTo>
                <a:close/>
                <a:moveTo>
                  <a:pt x="163" y="39"/>
                </a:moveTo>
                <a:cubicBezTo>
                  <a:pt x="164" y="39"/>
                  <a:pt x="164" y="39"/>
                  <a:pt x="165" y="38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5" y="38"/>
                  <a:pt x="165" y="37"/>
                  <a:pt x="165" y="37"/>
                </a:cubicBezTo>
                <a:cubicBezTo>
                  <a:pt x="165" y="37"/>
                  <a:pt x="165" y="37"/>
                  <a:pt x="165" y="37"/>
                </a:cubicBezTo>
                <a:cubicBezTo>
                  <a:pt x="164" y="37"/>
                  <a:pt x="164" y="37"/>
                  <a:pt x="164" y="37"/>
                </a:cubicBezTo>
                <a:cubicBezTo>
                  <a:pt x="163" y="37"/>
                  <a:pt x="163" y="37"/>
                  <a:pt x="163" y="37"/>
                </a:cubicBezTo>
                <a:cubicBezTo>
                  <a:pt x="163" y="38"/>
                  <a:pt x="163" y="38"/>
                  <a:pt x="163" y="38"/>
                </a:cubicBezTo>
                <a:cubicBezTo>
                  <a:pt x="163" y="38"/>
                  <a:pt x="163" y="39"/>
                  <a:pt x="163" y="39"/>
                </a:cubicBezTo>
                <a:cubicBezTo>
                  <a:pt x="162" y="39"/>
                  <a:pt x="162" y="40"/>
                  <a:pt x="162" y="40"/>
                </a:cubicBezTo>
                <a:cubicBezTo>
                  <a:pt x="162" y="40"/>
                  <a:pt x="162" y="40"/>
                  <a:pt x="162" y="40"/>
                </a:cubicBezTo>
                <a:cubicBezTo>
                  <a:pt x="161" y="40"/>
                  <a:pt x="162" y="40"/>
                  <a:pt x="162" y="40"/>
                </a:cubicBezTo>
                <a:cubicBezTo>
                  <a:pt x="162" y="40"/>
                  <a:pt x="162" y="40"/>
                  <a:pt x="162" y="40"/>
                </a:cubicBezTo>
                <a:cubicBezTo>
                  <a:pt x="162" y="40"/>
                  <a:pt x="162" y="40"/>
                  <a:pt x="162" y="40"/>
                </a:cubicBezTo>
                <a:cubicBezTo>
                  <a:pt x="162" y="40"/>
                  <a:pt x="162" y="40"/>
                  <a:pt x="162" y="41"/>
                </a:cubicBezTo>
                <a:cubicBezTo>
                  <a:pt x="162" y="41"/>
                  <a:pt x="162" y="41"/>
                  <a:pt x="162" y="41"/>
                </a:cubicBezTo>
                <a:cubicBezTo>
                  <a:pt x="163" y="40"/>
                  <a:pt x="163" y="40"/>
                  <a:pt x="163" y="40"/>
                </a:cubicBezTo>
                <a:cubicBezTo>
                  <a:pt x="163" y="40"/>
                  <a:pt x="163" y="40"/>
                  <a:pt x="163" y="40"/>
                </a:cubicBezTo>
                <a:cubicBezTo>
                  <a:pt x="163" y="40"/>
                  <a:pt x="163" y="40"/>
                  <a:pt x="163" y="40"/>
                </a:cubicBezTo>
                <a:cubicBezTo>
                  <a:pt x="163" y="40"/>
                  <a:pt x="163" y="39"/>
                  <a:pt x="163" y="39"/>
                </a:cubicBezTo>
                <a:cubicBezTo>
                  <a:pt x="163" y="39"/>
                  <a:pt x="163" y="39"/>
                  <a:pt x="163" y="39"/>
                </a:cubicBezTo>
                <a:cubicBezTo>
                  <a:pt x="163" y="39"/>
                  <a:pt x="163" y="39"/>
                  <a:pt x="163" y="39"/>
                </a:cubicBezTo>
                <a:cubicBezTo>
                  <a:pt x="163" y="39"/>
                  <a:pt x="163" y="39"/>
                  <a:pt x="163" y="39"/>
                </a:cubicBezTo>
                <a:cubicBezTo>
                  <a:pt x="163" y="39"/>
                  <a:pt x="163" y="39"/>
                  <a:pt x="163" y="39"/>
                </a:cubicBezTo>
                <a:close/>
                <a:moveTo>
                  <a:pt x="167" y="36"/>
                </a:moveTo>
                <a:cubicBezTo>
                  <a:pt x="167" y="35"/>
                  <a:pt x="167" y="35"/>
                  <a:pt x="167" y="35"/>
                </a:cubicBezTo>
                <a:cubicBezTo>
                  <a:pt x="168" y="35"/>
                  <a:pt x="168" y="35"/>
                  <a:pt x="168" y="35"/>
                </a:cubicBezTo>
                <a:cubicBezTo>
                  <a:pt x="168" y="34"/>
                  <a:pt x="168" y="34"/>
                  <a:pt x="169" y="34"/>
                </a:cubicBezTo>
                <a:cubicBezTo>
                  <a:pt x="169" y="34"/>
                  <a:pt x="169" y="34"/>
                  <a:pt x="169" y="33"/>
                </a:cubicBezTo>
                <a:cubicBezTo>
                  <a:pt x="169" y="33"/>
                  <a:pt x="170" y="33"/>
                  <a:pt x="170" y="33"/>
                </a:cubicBezTo>
                <a:cubicBezTo>
                  <a:pt x="170" y="33"/>
                  <a:pt x="170" y="33"/>
                  <a:pt x="169" y="33"/>
                </a:cubicBezTo>
                <a:cubicBezTo>
                  <a:pt x="169" y="33"/>
                  <a:pt x="169" y="33"/>
                  <a:pt x="169" y="33"/>
                </a:cubicBezTo>
                <a:cubicBezTo>
                  <a:pt x="169" y="33"/>
                  <a:pt x="169" y="33"/>
                  <a:pt x="169" y="33"/>
                </a:cubicBezTo>
                <a:cubicBezTo>
                  <a:pt x="168" y="33"/>
                  <a:pt x="168" y="33"/>
                  <a:pt x="168" y="33"/>
                </a:cubicBezTo>
                <a:cubicBezTo>
                  <a:pt x="168" y="33"/>
                  <a:pt x="168" y="32"/>
                  <a:pt x="168" y="33"/>
                </a:cubicBezTo>
                <a:cubicBezTo>
                  <a:pt x="168" y="33"/>
                  <a:pt x="168" y="33"/>
                  <a:pt x="168" y="33"/>
                </a:cubicBezTo>
                <a:cubicBezTo>
                  <a:pt x="167" y="33"/>
                  <a:pt x="167" y="33"/>
                  <a:pt x="167" y="33"/>
                </a:cubicBezTo>
                <a:cubicBezTo>
                  <a:pt x="167" y="33"/>
                  <a:pt x="167" y="33"/>
                  <a:pt x="167" y="33"/>
                </a:cubicBezTo>
                <a:cubicBezTo>
                  <a:pt x="167" y="33"/>
                  <a:pt x="167" y="33"/>
                  <a:pt x="167" y="34"/>
                </a:cubicBezTo>
                <a:cubicBezTo>
                  <a:pt x="167" y="34"/>
                  <a:pt x="167" y="34"/>
                  <a:pt x="167" y="34"/>
                </a:cubicBezTo>
                <a:cubicBezTo>
                  <a:pt x="167" y="34"/>
                  <a:pt x="167" y="34"/>
                  <a:pt x="167" y="34"/>
                </a:cubicBezTo>
                <a:cubicBezTo>
                  <a:pt x="166" y="35"/>
                  <a:pt x="166" y="35"/>
                  <a:pt x="166" y="35"/>
                </a:cubicBezTo>
                <a:cubicBezTo>
                  <a:pt x="166" y="35"/>
                  <a:pt x="166" y="35"/>
                  <a:pt x="166" y="35"/>
                </a:cubicBezTo>
                <a:cubicBezTo>
                  <a:pt x="166" y="35"/>
                  <a:pt x="166" y="35"/>
                  <a:pt x="166" y="35"/>
                </a:cubicBezTo>
                <a:cubicBezTo>
                  <a:pt x="166" y="36"/>
                  <a:pt x="166" y="36"/>
                  <a:pt x="166" y="36"/>
                </a:cubicBezTo>
                <a:cubicBezTo>
                  <a:pt x="166" y="36"/>
                  <a:pt x="166" y="36"/>
                  <a:pt x="166" y="36"/>
                </a:cubicBezTo>
                <a:cubicBezTo>
                  <a:pt x="166" y="36"/>
                  <a:pt x="166" y="36"/>
                  <a:pt x="166" y="36"/>
                </a:cubicBezTo>
                <a:cubicBezTo>
                  <a:pt x="166" y="36"/>
                  <a:pt x="165" y="36"/>
                  <a:pt x="165" y="36"/>
                </a:cubicBezTo>
                <a:cubicBezTo>
                  <a:pt x="165" y="36"/>
                  <a:pt x="165" y="36"/>
                  <a:pt x="165" y="36"/>
                </a:cubicBezTo>
                <a:cubicBezTo>
                  <a:pt x="165" y="36"/>
                  <a:pt x="165" y="36"/>
                  <a:pt x="166" y="37"/>
                </a:cubicBezTo>
                <a:cubicBezTo>
                  <a:pt x="166" y="37"/>
                  <a:pt x="166" y="37"/>
                  <a:pt x="166" y="37"/>
                </a:cubicBezTo>
                <a:cubicBezTo>
                  <a:pt x="166" y="37"/>
                  <a:pt x="166" y="37"/>
                  <a:pt x="166" y="37"/>
                </a:cubicBezTo>
                <a:cubicBezTo>
                  <a:pt x="167" y="37"/>
                  <a:pt x="167" y="37"/>
                  <a:pt x="167" y="37"/>
                </a:cubicBezTo>
                <a:cubicBezTo>
                  <a:pt x="167" y="37"/>
                  <a:pt x="167" y="37"/>
                  <a:pt x="167" y="37"/>
                </a:cubicBezTo>
                <a:cubicBezTo>
                  <a:pt x="166" y="36"/>
                  <a:pt x="166" y="36"/>
                  <a:pt x="167" y="36"/>
                </a:cubicBezTo>
                <a:cubicBezTo>
                  <a:pt x="167" y="36"/>
                  <a:pt x="167" y="36"/>
                  <a:pt x="167" y="36"/>
                </a:cubicBezTo>
                <a:close/>
                <a:moveTo>
                  <a:pt x="166" y="22"/>
                </a:moveTo>
                <a:cubicBezTo>
                  <a:pt x="166" y="22"/>
                  <a:pt x="166" y="22"/>
                  <a:pt x="166" y="22"/>
                </a:cubicBezTo>
                <a:cubicBezTo>
                  <a:pt x="166" y="22"/>
                  <a:pt x="166" y="22"/>
                  <a:pt x="166" y="22"/>
                </a:cubicBezTo>
                <a:cubicBezTo>
                  <a:pt x="166" y="23"/>
                  <a:pt x="166" y="23"/>
                  <a:pt x="166" y="23"/>
                </a:cubicBezTo>
                <a:cubicBezTo>
                  <a:pt x="166" y="23"/>
                  <a:pt x="166" y="23"/>
                  <a:pt x="166" y="23"/>
                </a:cubicBezTo>
                <a:cubicBezTo>
                  <a:pt x="166" y="23"/>
                  <a:pt x="166" y="23"/>
                  <a:pt x="166" y="23"/>
                </a:cubicBezTo>
                <a:cubicBezTo>
                  <a:pt x="167" y="24"/>
                  <a:pt x="167" y="24"/>
                  <a:pt x="167" y="24"/>
                </a:cubicBezTo>
                <a:cubicBezTo>
                  <a:pt x="167" y="24"/>
                  <a:pt x="167" y="24"/>
                  <a:pt x="167" y="24"/>
                </a:cubicBezTo>
                <a:cubicBezTo>
                  <a:pt x="167" y="24"/>
                  <a:pt x="167" y="24"/>
                  <a:pt x="167" y="23"/>
                </a:cubicBezTo>
                <a:cubicBezTo>
                  <a:pt x="167" y="23"/>
                  <a:pt x="167" y="23"/>
                  <a:pt x="167" y="23"/>
                </a:cubicBezTo>
                <a:cubicBezTo>
                  <a:pt x="167" y="23"/>
                  <a:pt x="167" y="23"/>
                  <a:pt x="167" y="23"/>
                </a:cubicBezTo>
                <a:cubicBezTo>
                  <a:pt x="167" y="23"/>
                  <a:pt x="167" y="23"/>
                  <a:pt x="167" y="23"/>
                </a:cubicBezTo>
                <a:cubicBezTo>
                  <a:pt x="167" y="23"/>
                  <a:pt x="167" y="23"/>
                  <a:pt x="167" y="23"/>
                </a:cubicBezTo>
                <a:cubicBezTo>
                  <a:pt x="167" y="22"/>
                  <a:pt x="167" y="22"/>
                  <a:pt x="167" y="22"/>
                </a:cubicBezTo>
                <a:cubicBezTo>
                  <a:pt x="167" y="22"/>
                  <a:pt x="167" y="22"/>
                  <a:pt x="167" y="22"/>
                </a:cubicBezTo>
                <a:cubicBezTo>
                  <a:pt x="166" y="22"/>
                  <a:pt x="166" y="22"/>
                  <a:pt x="166" y="22"/>
                </a:cubicBezTo>
                <a:cubicBezTo>
                  <a:pt x="166" y="22"/>
                  <a:pt x="166" y="22"/>
                  <a:pt x="166" y="22"/>
                </a:cubicBezTo>
                <a:cubicBezTo>
                  <a:pt x="166" y="22"/>
                  <a:pt x="166" y="22"/>
                  <a:pt x="166" y="2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4763" cap="rnd">
            <a:solidFill>
              <a:schemeClr val="bg2"/>
            </a:solidFill>
            <a:prstDash val="solid"/>
            <a:round/>
            <a:headEnd/>
            <a:tailEnd/>
          </a:ln>
          <a:effectLst>
            <a:outerShdw blurRad="1270000" dist="508000" dir="2700000" algn="tl" rotWithShape="0">
              <a:prstClr val="black">
                <a:alpha val="24000"/>
              </a:prstClr>
            </a:outerShdw>
          </a:effec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ru-RU">
              <a:solidFill>
                <a:srgbClr val="000000"/>
              </a:solidFill>
              <a:latin typeface="Calibri" panose="020F0502020204030204"/>
            </a:endParaRPr>
          </a:p>
        </p:txBody>
      </p:sp>
      <p:graphicFrame>
        <p:nvGraphicFramePr>
          <p:cNvPr id="24" name="torta">
            <a:extLst>
              <a:ext uri="{FF2B5EF4-FFF2-40B4-BE49-F238E27FC236}">
                <a16:creationId xmlns:a16="http://schemas.microsoft.com/office/drawing/2014/main" id="{C3CD5FCA-746D-682B-3903-9FA754F777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175926"/>
              </p:ext>
            </p:extLst>
          </p:nvPr>
        </p:nvGraphicFramePr>
        <p:xfrm>
          <a:off x="3997791" y="759236"/>
          <a:ext cx="4739166" cy="5279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TextBox 130">
            <a:extLst>
              <a:ext uri="{FF2B5EF4-FFF2-40B4-BE49-F238E27FC236}">
                <a16:creationId xmlns:a16="http://schemas.microsoft.com/office/drawing/2014/main" id="{D1E03A2F-ACC2-8753-8B5A-97CA0E337B52}"/>
              </a:ext>
            </a:extLst>
          </p:cNvPr>
          <p:cNvSpPr txBox="1">
            <a:spLocks/>
          </p:cNvSpPr>
          <p:nvPr/>
        </p:nvSpPr>
        <p:spPr>
          <a:xfrm>
            <a:off x="566559" y="539479"/>
            <a:ext cx="5998437" cy="3416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457200">
              <a:lnSpc>
                <a:spcPct val="90000"/>
              </a:lnSpc>
            </a:pPr>
            <a:r>
              <a:rPr lang="pt-BR" dirty="0">
                <a:solidFill>
                  <a:schemeClr val="bg1"/>
                </a:solidFill>
                <a:ea typeface="Roboto" panose="02000000000000000000" pitchFamily="2" charset="0"/>
              </a:rPr>
              <a:t>Cenário Março/2024 – SIGA/ANEEL</a:t>
            </a:r>
          </a:p>
        </p:txBody>
      </p:sp>
      <p:sp>
        <p:nvSpPr>
          <p:cNvPr id="26" name="TextBox 130">
            <a:extLst>
              <a:ext uri="{FF2B5EF4-FFF2-40B4-BE49-F238E27FC236}">
                <a16:creationId xmlns:a16="http://schemas.microsoft.com/office/drawing/2014/main" id="{F61075F4-2C76-75D3-E70C-4A9BD23CE38F}"/>
              </a:ext>
            </a:extLst>
          </p:cNvPr>
          <p:cNvSpPr txBox="1">
            <a:spLocks/>
          </p:cNvSpPr>
          <p:nvPr/>
        </p:nvSpPr>
        <p:spPr>
          <a:xfrm>
            <a:off x="547570" y="124369"/>
            <a:ext cx="7016108" cy="5355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457200">
              <a:lnSpc>
                <a:spcPct val="90000"/>
              </a:lnSpc>
            </a:pPr>
            <a:r>
              <a:rPr lang="pt-BR" sz="3200" b="1" dirty="0">
                <a:solidFill>
                  <a:schemeClr val="bg1"/>
                </a:solidFill>
                <a:ea typeface="Roboto" panose="02000000000000000000" pitchFamily="2" charset="0"/>
              </a:rPr>
              <a:t>Matriz Elétrica Brasileira em Operação</a:t>
            </a:r>
          </a:p>
        </p:txBody>
      </p:sp>
      <p:grpSp>
        <p:nvGrpSpPr>
          <p:cNvPr id="27" name="legenda direita 2">
            <a:extLst>
              <a:ext uri="{FF2B5EF4-FFF2-40B4-BE49-F238E27FC236}">
                <a16:creationId xmlns:a16="http://schemas.microsoft.com/office/drawing/2014/main" id="{812751EE-2F23-B1D6-BF9F-7FD42B6EF0EF}"/>
              </a:ext>
            </a:extLst>
          </p:cNvPr>
          <p:cNvGrpSpPr/>
          <p:nvPr/>
        </p:nvGrpSpPr>
        <p:grpSpPr>
          <a:xfrm>
            <a:off x="8216141" y="4478509"/>
            <a:ext cx="2267284" cy="810160"/>
            <a:chOff x="1374675" y="3331705"/>
            <a:chExt cx="4534568" cy="1620318"/>
          </a:xfrm>
        </p:grpSpPr>
        <p:sp>
          <p:nvSpPr>
            <p:cNvPr id="28" name="TextBox 130">
              <a:extLst>
                <a:ext uri="{FF2B5EF4-FFF2-40B4-BE49-F238E27FC236}">
                  <a16:creationId xmlns:a16="http://schemas.microsoft.com/office/drawing/2014/main" id="{22C766B5-ABAE-302E-6706-5BCB5168C5F8}"/>
                </a:ext>
              </a:extLst>
            </p:cNvPr>
            <p:cNvSpPr txBox="1">
              <a:spLocks/>
            </p:cNvSpPr>
            <p:nvPr/>
          </p:nvSpPr>
          <p:spPr>
            <a:xfrm>
              <a:off x="1374675" y="3331705"/>
              <a:ext cx="3888894" cy="1218795"/>
            </a:xfrm>
            <a:prstGeom prst="rect">
              <a:avLst/>
            </a:prstGeom>
            <a:noFill/>
          </p:spPr>
          <p:txBody>
            <a:bodyPr wrap="square" tIns="0" bIns="0" rtlCol="0" anchor="t" anchorCtr="0">
              <a:spAutoFit/>
            </a:bodyPr>
            <a:lstStyle/>
            <a:p>
              <a:pPr defTabSz="457200">
                <a:lnSpc>
                  <a:spcPct val="90000"/>
                </a:lnSpc>
              </a:pPr>
              <a:r>
                <a:rPr lang="pt-BR" sz="44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Lato Black" panose="020F0502020204030203" pitchFamily="34" charset="77"/>
                  <a:ea typeface="Roboto" panose="02000000000000000000" pitchFamily="2" charset="0"/>
                </a:rPr>
                <a:t>4,1 </a:t>
              </a:r>
              <a:r>
                <a:rPr lang="pt-BR" sz="30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Lato Black" panose="020F0502020204030203" pitchFamily="34" charset="77"/>
                  <a:ea typeface="Roboto" panose="02000000000000000000" pitchFamily="2" charset="0"/>
                </a:rPr>
                <a:t>GW</a:t>
              </a:r>
              <a:endParaRPr lang="pt-BR" sz="4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Lato Black" panose="020F0502020204030203" pitchFamily="34" charset="77"/>
                <a:ea typeface="Roboto" panose="02000000000000000000" pitchFamily="2" charset="0"/>
              </a:endParaRPr>
            </a:p>
          </p:txBody>
        </p:sp>
        <p:sp>
          <p:nvSpPr>
            <p:cNvPr id="29" name="TextBox 130">
              <a:extLst>
                <a:ext uri="{FF2B5EF4-FFF2-40B4-BE49-F238E27FC236}">
                  <a16:creationId xmlns:a16="http://schemas.microsoft.com/office/drawing/2014/main" id="{72107260-2FF2-EAED-331A-01E4CA963131}"/>
                </a:ext>
              </a:extLst>
            </p:cNvPr>
            <p:cNvSpPr txBox="1">
              <a:spLocks/>
            </p:cNvSpPr>
            <p:nvPr/>
          </p:nvSpPr>
          <p:spPr>
            <a:xfrm>
              <a:off x="1382483" y="4434960"/>
              <a:ext cx="4526760" cy="517063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defTabSz="457200">
                <a:lnSpc>
                  <a:spcPct val="90000"/>
                </a:lnSpc>
              </a:pPr>
              <a:r>
                <a:rPr lang="pt-BR" sz="12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Lato" panose="020F0502020204030203" pitchFamily="34" charset="77"/>
                  <a:ea typeface="Roboto" panose="02000000000000000000" pitchFamily="2" charset="0"/>
                </a:rPr>
                <a:t>174 novas usinas solares</a:t>
              </a:r>
            </a:p>
          </p:txBody>
        </p:sp>
      </p:grpSp>
      <p:grpSp>
        <p:nvGrpSpPr>
          <p:cNvPr id="30" name="legenda direita 3">
            <a:extLst>
              <a:ext uri="{FF2B5EF4-FFF2-40B4-BE49-F238E27FC236}">
                <a16:creationId xmlns:a16="http://schemas.microsoft.com/office/drawing/2014/main" id="{6CDC92F6-E72A-987A-57C0-03332F56933C}"/>
              </a:ext>
            </a:extLst>
          </p:cNvPr>
          <p:cNvGrpSpPr/>
          <p:nvPr/>
        </p:nvGrpSpPr>
        <p:grpSpPr>
          <a:xfrm>
            <a:off x="10303416" y="4516607"/>
            <a:ext cx="1944447" cy="763232"/>
            <a:chOff x="1374675" y="3331705"/>
            <a:chExt cx="3888894" cy="1526463"/>
          </a:xfrm>
        </p:grpSpPr>
        <p:sp>
          <p:nvSpPr>
            <p:cNvPr id="31" name="TextBox 130">
              <a:extLst>
                <a:ext uri="{FF2B5EF4-FFF2-40B4-BE49-F238E27FC236}">
                  <a16:creationId xmlns:a16="http://schemas.microsoft.com/office/drawing/2014/main" id="{9279DACE-BCEC-37D7-079A-64E4D5E29860}"/>
                </a:ext>
              </a:extLst>
            </p:cNvPr>
            <p:cNvSpPr txBox="1">
              <a:spLocks/>
            </p:cNvSpPr>
            <p:nvPr/>
          </p:nvSpPr>
          <p:spPr>
            <a:xfrm>
              <a:off x="1374675" y="3331705"/>
              <a:ext cx="3888894" cy="1218795"/>
            </a:xfrm>
            <a:prstGeom prst="rect">
              <a:avLst/>
            </a:prstGeom>
            <a:noFill/>
          </p:spPr>
          <p:txBody>
            <a:bodyPr wrap="square" tIns="0" bIns="0" rtlCol="0" anchor="t" anchorCtr="0">
              <a:spAutoFit/>
            </a:bodyPr>
            <a:lstStyle/>
            <a:p>
              <a:pPr defTabSz="457200">
                <a:lnSpc>
                  <a:spcPct val="90000"/>
                </a:lnSpc>
              </a:pPr>
              <a:r>
                <a:rPr lang="pt-BR" sz="44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Lato Black" panose="020F0502020204030203" pitchFamily="34" charset="77"/>
                  <a:ea typeface="Roboto" panose="02000000000000000000" pitchFamily="2" charset="0"/>
                </a:rPr>
                <a:t>41</a:t>
              </a:r>
              <a:r>
                <a:rPr lang="pt-BR" sz="30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Lato Black" panose="020F0502020204030203" pitchFamily="34" charset="77"/>
                  <a:ea typeface="Roboto" panose="02000000000000000000" pitchFamily="2" charset="0"/>
                </a:rPr>
                <a:t>%</a:t>
              </a:r>
              <a:endParaRPr lang="pt-BR" sz="4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Lato Black" panose="020F0502020204030203" pitchFamily="34" charset="77"/>
                <a:ea typeface="Roboto" panose="02000000000000000000" pitchFamily="2" charset="0"/>
              </a:endParaRPr>
            </a:p>
          </p:txBody>
        </p:sp>
        <p:sp>
          <p:nvSpPr>
            <p:cNvPr id="32" name="TextBox 130">
              <a:extLst>
                <a:ext uri="{FF2B5EF4-FFF2-40B4-BE49-F238E27FC236}">
                  <a16:creationId xmlns:a16="http://schemas.microsoft.com/office/drawing/2014/main" id="{553E7855-E672-61F7-D60A-D73180B54B75}"/>
                </a:ext>
              </a:extLst>
            </p:cNvPr>
            <p:cNvSpPr txBox="1">
              <a:spLocks/>
            </p:cNvSpPr>
            <p:nvPr/>
          </p:nvSpPr>
          <p:spPr>
            <a:xfrm>
              <a:off x="1486203" y="4341104"/>
              <a:ext cx="3525592" cy="51706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defTabSz="457200">
                <a:lnSpc>
                  <a:spcPct val="90000"/>
                </a:lnSpc>
              </a:pPr>
              <a:r>
                <a:rPr lang="pt-BR" sz="12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Lato" panose="020F0502020204030203" pitchFamily="34" charset="77"/>
                  <a:ea typeface="Roboto" panose="02000000000000000000" pitchFamily="2" charset="0"/>
                </a:rPr>
                <a:t>Energia Solar</a:t>
              </a:r>
            </a:p>
          </p:txBody>
        </p:sp>
      </p:grpSp>
      <p:pic>
        <p:nvPicPr>
          <p:cNvPr id="35" name="Imagem 34" descr="Uma imagem contendo Logotipo&#10;&#10;Descrição gerada automaticamente">
            <a:extLst>
              <a:ext uri="{FF2B5EF4-FFF2-40B4-BE49-F238E27FC236}">
                <a16:creationId xmlns:a16="http://schemas.microsoft.com/office/drawing/2014/main" id="{132A6420-F23F-CB33-14DA-C9B8ECCDCA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65" y="5821555"/>
            <a:ext cx="1195009" cy="32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64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48213E-7 7.40741E-7 L 0.25002 7.40741E-7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1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07058E-6 5E-6 L 0.47927 5E-6 " pathEditMode="relative" rAng="0" ptsTypes="AA">
                                      <p:cBhvr>
                                        <p:cTn id="17" dur="1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0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61287E-6 5E-6 L -0.44417 5E-6 " pathEditMode="relative" rAng="0" ptsTypes="AA">
                                      <p:cBhvr>
                                        <p:cTn id="22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29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3" presetClass="path" presetSubtype="0" decel="5000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27" dur="1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3" presetClass="path" presetSubtype="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7" dur="100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3" presetClass="path" presetSubtype="0" decel="5000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42" dur="1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8383E-6 -3.7037E-6 L -0.21825 -3.7037E-6 " pathEditMode="relative" rAng="0" ptsTypes="AA">
                                      <p:cBhvr>
                                        <p:cTn id="49" dur="1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12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3.80559E-6 5E-6 L -0.23472 5E-6 " pathEditMode="relative" rAng="0" ptsTypes="AA">
                                      <p:cBhvr>
                                        <p:cTn id="54" dur="1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39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3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3.80559E-6 3.33333E-6 L -0.2911 3.33333E-6 " pathEditMode="relative" rAng="0" ptsTypes="AA">
                                      <p:cBhvr>
                                        <p:cTn id="59" dur="1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58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3.80559E-6 5E-6 L -0.23472 5E-6 " pathEditMode="relative" rAng="0" ptsTypes="AA">
                                      <p:cBhvr>
                                        <p:cTn id="64" dur="10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39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3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3.80559E-6 3.33333E-6 L -0.2911 3.33333E-6 " pathEditMode="relative" rAng="0" ptsTypes="AA">
                                      <p:cBhvr>
                                        <p:cTn id="69" dur="10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3" grpId="0" animBg="1"/>
      <p:bldP spid="13" grpId="1" animBg="1"/>
      <p:bldGraphic spid="24" grpId="0">
        <p:bldAsOne/>
      </p:bldGraphic>
      <p:bldP spid="25" grpId="0"/>
      <p:bldP spid="26" grpId="0"/>
      <p:bldP spid="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85F6DDA5-AC6F-8767-5E70-E2238A4B4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72995" cy="6858000"/>
          </a:xfrm>
          <a:prstGeom prst="rect">
            <a:avLst/>
          </a:prstGeom>
        </p:spPr>
      </p:pic>
      <p:sp>
        <p:nvSpPr>
          <p:cNvPr id="33" name="banner2">
            <a:extLst>
              <a:ext uri="{FF2B5EF4-FFF2-40B4-BE49-F238E27FC236}">
                <a16:creationId xmlns:a16="http://schemas.microsoft.com/office/drawing/2014/main" id="{4C658A72-38E5-5A0E-6979-4C70451C82F8}"/>
              </a:ext>
            </a:extLst>
          </p:cNvPr>
          <p:cNvSpPr/>
          <p:nvPr/>
        </p:nvSpPr>
        <p:spPr>
          <a:xfrm flipV="1">
            <a:off x="658886" y="1052553"/>
            <a:ext cx="11278756" cy="1414253"/>
          </a:xfrm>
          <a:prstGeom prst="roundRect">
            <a:avLst>
              <a:gd name="adj" fmla="val 2113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254000" dist="101600" dir="81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sz="9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34" name="banner1">
            <a:extLst>
              <a:ext uri="{FF2B5EF4-FFF2-40B4-BE49-F238E27FC236}">
                <a16:creationId xmlns:a16="http://schemas.microsoft.com/office/drawing/2014/main" id="{CE189994-A136-8A35-6B43-D4F07346209B}"/>
              </a:ext>
            </a:extLst>
          </p:cNvPr>
          <p:cNvSpPr/>
          <p:nvPr/>
        </p:nvSpPr>
        <p:spPr>
          <a:xfrm flipV="1">
            <a:off x="566558" y="2761878"/>
            <a:ext cx="11371084" cy="3902502"/>
          </a:xfrm>
          <a:prstGeom prst="roundRect">
            <a:avLst>
              <a:gd name="adj" fmla="val 2113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254000" dist="101600" dir="81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sz="9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35" name="TextBox 130">
            <a:extLst>
              <a:ext uri="{FF2B5EF4-FFF2-40B4-BE49-F238E27FC236}">
                <a16:creationId xmlns:a16="http://schemas.microsoft.com/office/drawing/2014/main" id="{D1FA0D23-C028-2249-A1DD-40865B3BE532}"/>
              </a:ext>
            </a:extLst>
          </p:cNvPr>
          <p:cNvSpPr txBox="1">
            <a:spLocks/>
          </p:cNvSpPr>
          <p:nvPr/>
        </p:nvSpPr>
        <p:spPr>
          <a:xfrm>
            <a:off x="566559" y="594879"/>
            <a:ext cx="4086000" cy="2862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 defTabSz="457200">
              <a:lnSpc>
                <a:spcPct val="90000"/>
              </a:lnSpc>
            </a:pPr>
            <a:r>
              <a:rPr lang="pt-BR" sz="1400" dirty="0">
                <a:solidFill>
                  <a:schemeClr val="bg1"/>
                </a:solidFill>
                <a:latin typeface="Lato" panose="020F0502020204030203" pitchFamily="34" charset="77"/>
                <a:ea typeface="Roboto" panose="02000000000000000000" pitchFamily="2" charset="0"/>
              </a:rPr>
              <a:t>SIGA/ANEEL – Março/2024</a:t>
            </a:r>
          </a:p>
        </p:txBody>
      </p:sp>
      <p:sp>
        <p:nvSpPr>
          <p:cNvPr id="36" name="TextBox 130">
            <a:extLst>
              <a:ext uri="{FF2B5EF4-FFF2-40B4-BE49-F238E27FC236}">
                <a16:creationId xmlns:a16="http://schemas.microsoft.com/office/drawing/2014/main" id="{5ECC7256-9BB3-2F07-D4C7-606D4B701726}"/>
              </a:ext>
            </a:extLst>
          </p:cNvPr>
          <p:cNvSpPr txBox="1">
            <a:spLocks/>
          </p:cNvSpPr>
          <p:nvPr/>
        </p:nvSpPr>
        <p:spPr>
          <a:xfrm>
            <a:off x="547569" y="193619"/>
            <a:ext cx="8397647" cy="46628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457200">
              <a:lnSpc>
                <a:spcPct val="90000"/>
              </a:lnSpc>
            </a:pPr>
            <a:r>
              <a:rPr lang="pt-BR" sz="2700" b="1" dirty="0">
                <a:solidFill>
                  <a:schemeClr val="bg1"/>
                </a:solidFill>
                <a:latin typeface="Lato Black" panose="020F0502020204030203" pitchFamily="34" charset="77"/>
                <a:ea typeface="Roboto" panose="02000000000000000000" pitchFamily="2" charset="0"/>
              </a:rPr>
              <a:t>Potencial para Expansão – autorizadas até 50MW</a:t>
            </a:r>
          </a:p>
        </p:txBody>
      </p:sp>
      <p:sp>
        <p:nvSpPr>
          <p:cNvPr id="37" name="Brasil">
            <a:extLst>
              <a:ext uri="{FF2B5EF4-FFF2-40B4-BE49-F238E27FC236}">
                <a16:creationId xmlns:a16="http://schemas.microsoft.com/office/drawing/2014/main" id="{41112963-F86C-7F54-FACE-9F2A36F3A5DC}"/>
              </a:ext>
            </a:extLst>
          </p:cNvPr>
          <p:cNvSpPr>
            <a:spLocks noEditPoints="1"/>
          </p:cNvSpPr>
          <p:nvPr/>
        </p:nvSpPr>
        <p:spPr bwMode="auto">
          <a:xfrm>
            <a:off x="-2285258" y="641045"/>
            <a:ext cx="5319458" cy="5575910"/>
          </a:xfrm>
          <a:custGeom>
            <a:avLst/>
            <a:gdLst>
              <a:gd name="T0" fmla="*/ 266 w 277"/>
              <a:gd name="T1" fmla="*/ 110 h 290"/>
              <a:gd name="T2" fmla="*/ 251 w 277"/>
              <a:gd name="T3" fmla="*/ 129 h 290"/>
              <a:gd name="T4" fmla="*/ 248 w 277"/>
              <a:gd name="T5" fmla="*/ 136 h 290"/>
              <a:gd name="T6" fmla="*/ 246 w 277"/>
              <a:gd name="T7" fmla="*/ 158 h 290"/>
              <a:gd name="T8" fmla="*/ 239 w 277"/>
              <a:gd name="T9" fmla="*/ 180 h 290"/>
              <a:gd name="T10" fmla="*/ 219 w 277"/>
              <a:gd name="T11" fmla="*/ 204 h 290"/>
              <a:gd name="T12" fmla="*/ 202 w 277"/>
              <a:gd name="T13" fmla="*/ 210 h 290"/>
              <a:gd name="T14" fmla="*/ 180 w 277"/>
              <a:gd name="T15" fmla="*/ 223 h 290"/>
              <a:gd name="T16" fmla="*/ 181 w 277"/>
              <a:gd name="T17" fmla="*/ 238 h 290"/>
              <a:gd name="T18" fmla="*/ 172 w 277"/>
              <a:gd name="T19" fmla="*/ 254 h 290"/>
              <a:gd name="T20" fmla="*/ 157 w 277"/>
              <a:gd name="T21" fmla="*/ 274 h 290"/>
              <a:gd name="T22" fmla="*/ 162 w 277"/>
              <a:gd name="T23" fmla="*/ 261 h 290"/>
              <a:gd name="T24" fmla="*/ 154 w 277"/>
              <a:gd name="T25" fmla="*/ 276 h 290"/>
              <a:gd name="T26" fmla="*/ 136 w 277"/>
              <a:gd name="T27" fmla="*/ 271 h 290"/>
              <a:gd name="T28" fmla="*/ 118 w 277"/>
              <a:gd name="T29" fmla="*/ 258 h 290"/>
              <a:gd name="T30" fmla="*/ 134 w 277"/>
              <a:gd name="T31" fmla="*/ 241 h 290"/>
              <a:gd name="T32" fmla="*/ 143 w 277"/>
              <a:gd name="T33" fmla="*/ 231 h 290"/>
              <a:gd name="T34" fmla="*/ 139 w 277"/>
              <a:gd name="T35" fmla="*/ 213 h 290"/>
              <a:gd name="T36" fmla="*/ 123 w 277"/>
              <a:gd name="T37" fmla="*/ 198 h 290"/>
              <a:gd name="T38" fmla="*/ 114 w 277"/>
              <a:gd name="T39" fmla="*/ 187 h 290"/>
              <a:gd name="T40" fmla="*/ 110 w 277"/>
              <a:gd name="T41" fmla="*/ 157 h 290"/>
              <a:gd name="T42" fmla="*/ 89 w 277"/>
              <a:gd name="T43" fmla="*/ 133 h 290"/>
              <a:gd name="T44" fmla="*/ 68 w 277"/>
              <a:gd name="T45" fmla="*/ 125 h 290"/>
              <a:gd name="T46" fmla="*/ 61 w 277"/>
              <a:gd name="T47" fmla="*/ 106 h 290"/>
              <a:gd name="T48" fmla="*/ 37 w 277"/>
              <a:gd name="T49" fmla="*/ 116 h 290"/>
              <a:gd name="T50" fmla="*/ 6 w 277"/>
              <a:gd name="T51" fmla="*/ 104 h 290"/>
              <a:gd name="T52" fmla="*/ 6 w 277"/>
              <a:gd name="T53" fmla="*/ 81 h 290"/>
              <a:gd name="T54" fmla="*/ 26 w 277"/>
              <a:gd name="T55" fmla="*/ 66 h 290"/>
              <a:gd name="T56" fmla="*/ 32 w 277"/>
              <a:gd name="T57" fmla="*/ 32 h 290"/>
              <a:gd name="T58" fmla="*/ 42 w 277"/>
              <a:gd name="T59" fmla="*/ 24 h 290"/>
              <a:gd name="T60" fmla="*/ 60 w 277"/>
              <a:gd name="T61" fmla="*/ 30 h 290"/>
              <a:gd name="T62" fmla="*/ 74 w 277"/>
              <a:gd name="T63" fmla="*/ 22 h 290"/>
              <a:gd name="T64" fmla="*/ 74 w 277"/>
              <a:gd name="T65" fmla="*/ 10 h 290"/>
              <a:gd name="T66" fmla="*/ 89 w 277"/>
              <a:gd name="T67" fmla="*/ 6 h 290"/>
              <a:gd name="T68" fmla="*/ 102 w 277"/>
              <a:gd name="T69" fmla="*/ 8 h 290"/>
              <a:gd name="T70" fmla="*/ 112 w 277"/>
              <a:gd name="T71" fmla="*/ 26 h 290"/>
              <a:gd name="T72" fmla="*/ 134 w 277"/>
              <a:gd name="T73" fmla="*/ 19 h 290"/>
              <a:gd name="T74" fmla="*/ 159 w 277"/>
              <a:gd name="T75" fmla="*/ 7 h 290"/>
              <a:gd name="T76" fmla="*/ 170 w 277"/>
              <a:gd name="T77" fmla="*/ 30 h 290"/>
              <a:gd name="T78" fmla="*/ 159 w 277"/>
              <a:gd name="T79" fmla="*/ 42 h 290"/>
              <a:gd name="T80" fmla="*/ 139 w 277"/>
              <a:gd name="T81" fmla="*/ 53 h 290"/>
              <a:gd name="T82" fmla="*/ 126 w 277"/>
              <a:gd name="T83" fmla="*/ 52 h 290"/>
              <a:gd name="T84" fmla="*/ 122 w 277"/>
              <a:gd name="T85" fmla="*/ 56 h 290"/>
              <a:gd name="T86" fmla="*/ 134 w 277"/>
              <a:gd name="T87" fmla="*/ 54 h 290"/>
              <a:gd name="T88" fmla="*/ 144 w 277"/>
              <a:gd name="T89" fmla="*/ 52 h 290"/>
              <a:gd name="T90" fmla="*/ 156 w 277"/>
              <a:gd name="T91" fmla="*/ 57 h 290"/>
              <a:gd name="T92" fmla="*/ 163 w 277"/>
              <a:gd name="T93" fmla="*/ 43 h 290"/>
              <a:gd name="T94" fmla="*/ 179 w 277"/>
              <a:gd name="T95" fmla="*/ 45 h 290"/>
              <a:gd name="T96" fmla="*/ 173 w 277"/>
              <a:gd name="T97" fmla="*/ 50 h 290"/>
              <a:gd name="T98" fmla="*/ 179 w 277"/>
              <a:gd name="T99" fmla="*/ 47 h 290"/>
              <a:gd name="T100" fmla="*/ 184 w 277"/>
              <a:gd name="T101" fmla="*/ 42 h 290"/>
              <a:gd name="T102" fmla="*/ 191 w 277"/>
              <a:gd name="T103" fmla="*/ 43 h 290"/>
              <a:gd name="T104" fmla="*/ 203 w 277"/>
              <a:gd name="T105" fmla="*/ 47 h 290"/>
              <a:gd name="T106" fmla="*/ 209 w 277"/>
              <a:gd name="T107" fmla="*/ 53 h 290"/>
              <a:gd name="T108" fmla="*/ 211 w 277"/>
              <a:gd name="T109" fmla="*/ 55 h 290"/>
              <a:gd name="T110" fmla="*/ 222 w 277"/>
              <a:gd name="T111" fmla="*/ 56 h 290"/>
              <a:gd name="T112" fmla="*/ 251 w 277"/>
              <a:gd name="T113" fmla="*/ 63 h 290"/>
              <a:gd name="T114" fmla="*/ 276 w 277"/>
              <a:gd name="T115" fmla="*/ 86 h 290"/>
              <a:gd name="T116" fmla="*/ 169 w 277"/>
              <a:gd name="T117" fmla="*/ 35 h 290"/>
              <a:gd name="T118" fmla="*/ 173 w 277"/>
              <a:gd name="T119" fmla="*/ 35 h 290"/>
              <a:gd name="T120" fmla="*/ 163 w 277"/>
              <a:gd name="T121" fmla="*/ 40 h 290"/>
              <a:gd name="T122" fmla="*/ 166 w 277"/>
              <a:gd name="T123" fmla="*/ 35 h 290"/>
              <a:gd name="T124" fmla="*/ 167 w 277"/>
              <a:gd name="T125" fmla="*/ 23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7" h="290">
                <a:moveTo>
                  <a:pt x="277" y="90"/>
                </a:moveTo>
                <a:cubicBezTo>
                  <a:pt x="277" y="90"/>
                  <a:pt x="277" y="90"/>
                  <a:pt x="277" y="90"/>
                </a:cubicBezTo>
                <a:cubicBezTo>
                  <a:pt x="277" y="90"/>
                  <a:pt x="277" y="90"/>
                  <a:pt x="277" y="91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277" y="92"/>
                  <a:pt x="277" y="93"/>
                  <a:pt x="277" y="93"/>
                </a:cubicBezTo>
                <a:cubicBezTo>
                  <a:pt x="277" y="93"/>
                  <a:pt x="277" y="94"/>
                  <a:pt x="277" y="94"/>
                </a:cubicBezTo>
                <a:cubicBezTo>
                  <a:pt x="276" y="94"/>
                  <a:pt x="276" y="94"/>
                  <a:pt x="276" y="94"/>
                </a:cubicBezTo>
                <a:cubicBezTo>
                  <a:pt x="276" y="95"/>
                  <a:pt x="276" y="95"/>
                  <a:pt x="276" y="95"/>
                </a:cubicBezTo>
                <a:cubicBezTo>
                  <a:pt x="276" y="96"/>
                  <a:pt x="276" y="96"/>
                  <a:pt x="276" y="96"/>
                </a:cubicBezTo>
                <a:cubicBezTo>
                  <a:pt x="276" y="96"/>
                  <a:pt x="276" y="97"/>
                  <a:pt x="276" y="97"/>
                </a:cubicBezTo>
                <a:cubicBezTo>
                  <a:pt x="275" y="97"/>
                  <a:pt x="275" y="98"/>
                  <a:pt x="275" y="98"/>
                </a:cubicBezTo>
                <a:cubicBezTo>
                  <a:pt x="275" y="98"/>
                  <a:pt x="275" y="99"/>
                  <a:pt x="275" y="99"/>
                </a:cubicBezTo>
                <a:cubicBezTo>
                  <a:pt x="275" y="99"/>
                  <a:pt x="275" y="100"/>
                  <a:pt x="274" y="100"/>
                </a:cubicBezTo>
                <a:cubicBezTo>
                  <a:pt x="274" y="100"/>
                  <a:pt x="274" y="101"/>
                  <a:pt x="274" y="101"/>
                </a:cubicBezTo>
                <a:cubicBezTo>
                  <a:pt x="274" y="101"/>
                  <a:pt x="274" y="102"/>
                  <a:pt x="273" y="102"/>
                </a:cubicBezTo>
                <a:cubicBezTo>
                  <a:pt x="273" y="102"/>
                  <a:pt x="273" y="103"/>
                  <a:pt x="273" y="103"/>
                </a:cubicBezTo>
                <a:cubicBezTo>
                  <a:pt x="273" y="103"/>
                  <a:pt x="272" y="103"/>
                  <a:pt x="272" y="103"/>
                </a:cubicBezTo>
                <a:cubicBezTo>
                  <a:pt x="272" y="103"/>
                  <a:pt x="272" y="104"/>
                  <a:pt x="272" y="104"/>
                </a:cubicBezTo>
                <a:cubicBezTo>
                  <a:pt x="272" y="104"/>
                  <a:pt x="271" y="104"/>
                  <a:pt x="271" y="105"/>
                </a:cubicBezTo>
                <a:cubicBezTo>
                  <a:pt x="271" y="105"/>
                  <a:pt x="271" y="106"/>
                  <a:pt x="271" y="106"/>
                </a:cubicBezTo>
                <a:cubicBezTo>
                  <a:pt x="271" y="106"/>
                  <a:pt x="270" y="106"/>
                  <a:pt x="270" y="106"/>
                </a:cubicBezTo>
                <a:cubicBezTo>
                  <a:pt x="270" y="106"/>
                  <a:pt x="269" y="107"/>
                  <a:pt x="269" y="108"/>
                </a:cubicBezTo>
                <a:cubicBezTo>
                  <a:pt x="269" y="108"/>
                  <a:pt x="268" y="109"/>
                  <a:pt x="268" y="109"/>
                </a:cubicBezTo>
                <a:cubicBezTo>
                  <a:pt x="268" y="109"/>
                  <a:pt x="267" y="110"/>
                  <a:pt x="266" y="110"/>
                </a:cubicBezTo>
                <a:cubicBezTo>
                  <a:pt x="266" y="111"/>
                  <a:pt x="266" y="111"/>
                  <a:pt x="266" y="111"/>
                </a:cubicBezTo>
                <a:cubicBezTo>
                  <a:pt x="266" y="111"/>
                  <a:pt x="266" y="111"/>
                  <a:pt x="266" y="112"/>
                </a:cubicBezTo>
                <a:cubicBezTo>
                  <a:pt x="265" y="112"/>
                  <a:pt x="265" y="112"/>
                  <a:pt x="265" y="112"/>
                </a:cubicBezTo>
                <a:cubicBezTo>
                  <a:pt x="265" y="112"/>
                  <a:pt x="264" y="112"/>
                  <a:pt x="264" y="112"/>
                </a:cubicBezTo>
                <a:cubicBezTo>
                  <a:pt x="264" y="112"/>
                  <a:pt x="263" y="113"/>
                  <a:pt x="263" y="113"/>
                </a:cubicBezTo>
                <a:cubicBezTo>
                  <a:pt x="263" y="113"/>
                  <a:pt x="262" y="114"/>
                  <a:pt x="262" y="114"/>
                </a:cubicBezTo>
                <a:cubicBezTo>
                  <a:pt x="262" y="114"/>
                  <a:pt x="261" y="114"/>
                  <a:pt x="261" y="114"/>
                </a:cubicBezTo>
                <a:cubicBezTo>
                  <a:pt x="261" y="114"/>
                  <a:pt x="261" y="114"/>
                  <a:pt x="261" y="114"/>
                </a:cubicBezTo>
                <a:cubicBezTo>
                  <a:pt x="261" y="114"/>
                  <a:pt x="261" y="115"/>
                  <a:pt x="261" y="115"/>
                </a:cubicBezTo>
                <a:cubicBezTo>
                  <a:pt x="261" y="115"/>
                  <a:pt x="261" y="115"/>
                  <a:pt x="261" y="115"/>
                </a:cubicBezTo>
                <a:cubicBezTo>
                  <a:pt x="261" y="116"/>
                  <a:pt x="260" y="116"/>
                  <a:pt x="260" y="116"/>
                </a:cubicBezTo>
                <a:cubicBezTo>
                  <a:pt x="260" y="116"/>
                  <a:pt x="260" y="117"/>
                  <a:pt x="260" y="117"/>
                </a:cubicBezTo>
                <a:cubicBezTo>
                  <a:pt x="260" y="117"/>
                  <a:pt x="259" y="118"/>
                  <a:pt x="259" y="118"/>
                </a:cubicBezTo>
                <a:cubicBezTo>
                  <a:pt x="259" y="118"/>
                  <a:pt x="259" y="118"/>
                  <a:pt x="259" y="118"/>
                </a:cubicBezTo>
                <a:cubicBezTo>
                  <a:pt x="259" y="118"/>
                  <a:pt x="259" y="118"/>
                  <a:pt x="259" y="118"/>
                </a:cubicBezTo>
                <a:cubicBezTo>
                  <a:pt x="259" y="118"/>
                  <a:pt x="258" y="120"/>
                  <a:pt x="258" y="120"/>
                </a:cubicBezTo>
                <a:cubicBezTo>
                  <a:pt x="258" y="120"/>
                  <a:pt x="258" y="121"/>
                  <a:pt x="258" y="121"/>
                </a:cubicBezTo>
                <a:cubicBezTo>
                  <a:pt x="257" y="121"/>
                  <a:pt x="256" y="123"/>
                  <a:pt x="256" y="123"/>
                </a:cubicBezTo>
                <a:cubicBezTo>
                  <a:pt x="256" y="124"/>
                  <a:pt x="255" y="125"/>
                  <a:pt x="255" y="125"/>
                </a:cubicBezTo>
                <a:cubicBezTo>
                  <a:pt x="255" y="126"/>
                  <a:pt x="254" y="127"/>
                  <a:pt x="254" y="127"/>
                </a:cubicBezTo>
                <a:cubicBezTo>
                  <a:pt x="254" y="127"/>
                  <a:pt x="253" y="128"/>
                  <a:pt x="253" y="128"/>
                </a:cubicBezTo>
                <a:cubicBezTo>
                  <a:pt x="253" y="128"/>
                  <a:pt x="252" y="129"/>
                  <a:pt x="251" y="130"/>
                </a:cubicBezTo>
                <a:cubicBezTo>
                  <a:pt x="251" y="130"/>
                  <a:pt x="251" y="130"/>
                  <a:pt x="251" y="130"/>
                </a:cubicBezTo>
                <a:cubicBezTo>
                  <a:pt x="251" y="129"/>
                  <a:pt x="251" y="129"/>
                  <a:pt x="251" y="129"/>
                </a:cubicBezTo>
                <a:cubicBezTo>
                  <a:pt x="250" y="129"/>
                  <a:pt x="251" y="129"/>
                  <a:pt x="251" y="129"/>
                </a:cubicBezTo>
                <a:cubicBezTo>
                  <a:pt x="251" y="129"/>
                  <a:pt x="251" y="128"/>
                  <a:pt x="251" y="128"/>
                </a:cubicBezTo>
                <a:cubicBezTo>
                  <a:pt x="251" y="128"/>
                  <a:pt x="251" y="128"/>
                  <a:pt x="251" y="128"/>
                </a:cubicBezTo>
                <a:cubicBezTo>
                  <a:pt x="251" y="128"/>
                  <a:pt x="251" y="127"/>
                  <a:pt x="251" y="127"/>
                </a:cubicBezTo>
                <a:cubicBezTo>
                  <a:pt x="251" y="127"/>
                  <a:pt x="251" y="128"/>
                  <a:pt x="251" y="128"/>
                </a:cubicBezTo>
                <a:cubicBezTo>
                  <a:pt x="250" y="128"/>
                  <a:pt x="250" y="128"/>
                  <a:pt x="250" y="128"/>
                </a:cubicBezTo>
                <a:cubicBezTo>
                  <a:pt x="250" y="128"/>
                  <a:pt x="250" y="127"/>
                  <a:pt x="250" y="127"/>
                </a:cubicBezTo>
                <a:cubicBezTo>
                  <a:pt x="250" y="127"/>
                  <a:pt x="250" y="127"/>
                  <a:pt x="250" y="127"/>
                </a:cubicBezTo>
                <a:cubicBezTo>
                  <a:pt x="249" y="127"/>
                  <a:pt x="249" y="127"/>
                  <a:pt x="249" y="127"/>
                </a:cubicBezTo>
                <a:cubicBezTo>
                  <a:pt x="249" y="127"/>
                  <a:pt x="249" y="128"/>
                  <a:pt x="249" y="128"/>
                </a:cubicBezTo>
                <a:cubicBezTo>
                  <a:pt x="249" y="128"/>
                  <a:pt x="249" y="128"/>
                  <a:pt x="249" y="128"/>
                </a:cubicBezTo>
                <a:cubicBezTo>
                  <a:pt x="249" y="129"/>
                  <a:pt x="249" y="129"/>
                  <a:pt x="249" y="129"/>
                </a:cubicBezTo>
                <a:cubicBezTo>
                  <a:pt x="249" y="129"/>
                  <a:pt x="249" y="129"/>
                  <a:pt x="250" y="129"/>
                </a:cubicBezTo>
                <a:cubicBezTo>
                  <a:pt x="250" y="129"/>
                  <a:pt x="250" y="129"/>
                  <a:pt x="250" y="129"/>
                </a:cubicBezTo>
                <a:cubicBezTo>
                  <a:pt x="250" y="129"/>
                  <a:pt x="250" y="130"/>
                  <a:pt x="250" y="130"/>
                </a:cubicBezTo>
                <a:cubicBezTo>
                  <a:pt x="250" y="130"/>
                  <a:pt x="249" y="130"/>
                  <a:pt x="249" y="130"/>
                </a:cubicBezTo>
                <a:cubicBezTo>
                  <a:pt x="249" y="131"/>
                  <a:pt x="248" y="131"/>
                  <a:pt x="248" y="131"/>
                </a:cubicBezTo>
                <a:cubicBezTo>
                  <a:pt x="248" y="131"/>
                  <a:pt x="248" y="131"/>
                  <a:pt x="248" y="131"/>
                </a:cubicBezTo>
                <a:cubicBezTo>
                  <a:pt x="248" y="131"/>
                  <a:pt x="248" y="132"/>
                  <a:pt x="248" y="132"/>
                </a:cubicBezTo>
                <a:cubicBezTo>
                  <a:pt x="248" y="132"/>
                  <a:pt x="248" y="132"/>
                  <a:pt x="248" y="133"/>
                </a:cubicBezTo>
                <a:cubicBezTo>
                  <a:pt x="248" y="133"/>
                  <a:pt x="248" y="133"/>
                  <a:pt x="248" y="134"/>
                </a:cubicBezTo>
                <a:cubicBezTo>
                  <a:pt x="248" y="134"/>
                  <a:pt x="248" y="134"/>
                  <a:pt x="247" y="134"/>
                </a:cubicBezTo>
                <a:cubicBezTo>
                  <a:pt x="247" y="135"/>
                  <a:pt x="247" y="135"/>
                  <a:pt x="247" y="136"/>
                </a:cubicBezTo>
                <a:cubicBezTo>
                  <a:pt x="247" y="136"/>
                  <a:pt x="247" y="136"/>
                  <a:pt x="247" y="136"/>
                </a:cubicBezTo>
                <a:cubicBezTo>
                  <a:pt x="247" y="137"/>
                  <a:pt x="247" y="136"/>
                  <a:pt x="247" y="136"/>
                </a:cubicBezTo>
                <a:cubicBezTo>
                  <a:pt x="247" y="136"/>
                  <a:pt x="248" y="136"/>
                  <a:pt x="248" y="136"/>
                </a:cubicBezTo>
                <a:cubicBezTo>
                  <a:pt x="248" y="136"/>
                  <a:pt x="248" y="137"/>
                  <a:pt x="248" y="137"/>
                </a:cubicBezTo>
                <a:cubicBezTo>
                  <a:pt x="247" y="137"/>
                  <a:pt x="247" y="137"/>
                  <a:pt x="247" y="137"/>
                </a:cubicBezTo>
                <a:cubicBezTo>
                  <a:pt x="247" y="138"/>
                  <a:pt x="247" y="138"/>
                  <a:pt x="247" y="138"/>
                </a:cubicBezTo>
                <a:cubicBezTo>
                  <a:pt x="247" y="139"/>
                  <a:pt x="247" y="139"/>
                  <a:pt x="247" y="139"/>
                </a:cubicBezTo>
                <a:cubicBezTo>
                  <a:pt x="247" y="140"/>
                  <a:pt x="247" y="140"/>
                  <a:pt x="247" y="140"/>
                </a:cubicBezTo>
                <a:cubicBezTo>
                  <a:pt x="247" y="140"/>
                  <a:pt x="247" y="141"/>
                  <a:pt x="247" y="141"/>
                </a:cubicBezTo>
                <a:cubicBezTo>
                  <a:pt x="247" y="141"/>
                  <a:pt x="247" y="142"/>
                  <a:pt x="247" y="142"/>
                </a:cubicBezTo>
                <a:cubicBezTo>
                  <a:pt x="247" y="142"/>
                  <a:pt x="247" y="142"/>
                  <a:pt x="247" y="143"/>
                </a:cubicBezTo>
                <a:cubicBezTo>
                  <a:pt x="247" y="143"/>
                  <a:pt x="247" y="143"/>
                  <a:pt x="247" y="144"/>
                </a:cubicBezTo>
                <a:cubicBezTo>
                  <a:pt x="247" y="144"/>
                  <a:pt x="247" y="145"/>
                  <a:pt x="247" y="145"/>
                </a:cubicBezTo>
                <a:cubicBezTo>
                  <a:pt x="247" y="145"/>
                  <a:pt x="247" y="146"/>
                  <a:pt x="247" y="146"/>
                </a:cubicBezTo>
                <a:cubicBezTo>
                  <a:pt x="247" y="146"/>
                  <a:pt x="247" y="147"/>
                  <a:pt x="248" y="147"/>
                </a:cubicBezTo>
                <a:cubicBezTo>
                  <a:pt x="248" y="148"/>
                  <a:pt x="248" y="149"/>
                  <a:pt x="248" y="149"/>
                </a:cubicBezTo>
                <a:cubicBezTo>
                  <a:pt x="248" y="149"/>
                  <a:pt x="248" y="150"/>
                  <a:pt x="248" y="150"/>
                </a:cubicBezTo>
                <a:cubicBezTo>
                  <a:pt x="248" y="150"/>
                  <a:pt x="248" y="150"/>
                  <a:pt x="248" y="150"/>
                </a:cubicBezTo>
                <a:cubicBezTo>
                  <a:pt x="248" y="151"/>
                  <a:pt x="248" y="151"/>
                  <a:pt x="248" y="151"/>
                </a:cubicBezTo>
                <a:cubicBezTo>
                  <a:pt x="248" y="151"/>
                  <a:pt x="248" y="151"/>
                  <a:pt x="248" y="152"/>
                </a:cubicBezTo>
                <a:cubicBezTo>
                  <a:pt x="248" y="152"/>
                  <a:pt x="248" y="152"/>
                  <a:pt x="248" y="152"/>
                </a:cubicBezTo>
                <a:cubicBezTo>
                  <a:pt x="248" y="153"/>
                  <a:pt x="247" y="153"/>
                  <a:pt x="247" y="153"/>
                </a:cubicBezTo>
                <a:cubicBezTo>
                  <a:pt x="247" y="153"/>
                  <a:pt x="247" y="153"/>
                  <a:pt x="247" y="153"/>
                </a:cubicBezTo>
                <a:cubicBezTo>
                  <a:pt x="247" y="154"/>
                  <a:pt x="247" y="154"/>
                  <a:pt x="247" y="154"/>
                </a:cubicBezTo>
                <a:cubicBezTo>
                  <a:pt x="247" y="154"/>
                  <a:pt x="247" y="155"/>
                  <a:pt x="247" y="155"/>
                </a:cubicBezTo>
                <a:cubicBezTo>
                  <a:pt x="247" y="155"/>
                  <a:pt x="247" y="156"/>
                  <a:pt x="247" y="157"/>
                </a:cubicBezTo>
                <a:cubicBezTo>
                  <a:pt x="247" y="157"/>
                  <a:pt x="246" y="157"/>
                  <a:pt x="246" y="157"/>
                </a:cubicBezTo>
                <a:cubicBezTo>
                  <a:pt x="246" y="157"/>
                  <a:pt x="246" y="158"/>
                  <a:pt x="246" y="158"/>
                </a:cubicBezTo>
                <a:cubicBezTo>
                  <a:pt x="246" y="159"/>
                  <a:pt x="246" y="159"/>
                  <a:pt x="246" y="159"/>
                </a:cubicBezTo>
                <a:cubicBezTo>
                  <a:pt x="246" y="159"/>
                  <a:pt x="246" y="160"/>
                  <a:pt x="246" y="160"/>
                </a:cubicBezTo>
                <a:cubicBezTo>
                  <a:pt x="246" y="160"/>
                  <a:pt x="246" y="162"/>
                  <a:pt x="246" y="162"/>
                </a:cubicBezTo>
                <a:cubicBezTo>
                  <a:pt x="246" y="162"/>
                  <a:pt x="246" y="163"/>
                  <a:pt x="246" y="163"/>
                </a:cubicBezTo>
                <a:cubicBezTo>
                  <a:pt x="246" y="163"/>
                  <a:pt x="246" y="164"/>
                  <a:pt x="246" y="164"/>
                </a:cubicBezTo>
                <a:cubicBezTo>
                  <a:pt x="246" y="164"/>
                  <a:pt x="246" y="164"/>
                  <a:pt x="245" y="164"/>
                </a:cubicBezTo>
                <a:cubicBezTo>
                  <a:pt x="245" y="164"/>
                  <a:pt x="245" y="164"/>
                  <a:pt x="245" y="164"/>
                </a:cubicBezTo>
                <a:cubicBezTo>
                  <a:pt x="245" y="164"/>
                  <a:pt x="246" y="165"/>
                  <a:pt x="246" y="165"/>
                </a:cubicBezTo>
                <a:cubicBezTo>
                  <a:pt x="246" y="165"/>
                  <a:pt x="245" y="165"/>
                  <a:pt x="245" y="165"/>
                </a:cubicBezTo>
                <a:cubicBezTo>
                  <a:pt x="245" y="165"/>
                  <a:pt x="245" y="165"/>
                  <a:pt x="245" y="166"/>
                </a:cubicBezTo>
                <a:cubicBezTo>
                  <a:pt x="244" y="166"/>
                  <a:pt x="244" y="166"/>
                  <a:pt x="244" y="166"/>
                </a:cubicBezTo>
                <a:cubicBezTo>
                  <a:pt x="244" y="166"/>
                  <a:pt x="243" y="167"/>
                  <a:pt x="243" y="167"/>
                </a:cubicBezTo>
                <a:cubicBezTo>
                  <a:pt x="243" y="167"/>
                  <a:pt x="243" y="168"/>
                  <a:pt x="243" y="168"/>
                </a:cubicBezTo>
                <a:cubicBezTo>
                  <a:pt x="243" y="168"/>
                  <a:pt x="243" y="168"/>
                  <a:pt x="243" y="169"/>
                </a:cubicBezTo>
                <a:cubicBezTo>
                  <a:pt x="243" y="169"/>
                  <a:pt x="242" y="169"/>
                  <a:pt x="242" y="169"/>
                </a:cubicBezTo>
                <a:cubicBezTo>
                  <a:pt x="242" y="169"/>
                  <a:pt x="242" y="170"/>
                  <a:pt x="242" y="170"/>
                </a:cubicBezTo>
                <a:cubicBezTo>
                  <a:pt x="242" y="170"/>
                  <a:pt x="242" y="171"/>
                  <a:pt x="242" y="171"/>
                </a:cubicBezTo>
                <a:cubicBezTo>
                  <a:pt x="242" y="172"/>
                  <a:pt x="242" y="173"/>
                  <a:pt x="242" y="173"/>
                </a:cubicBezTo>
                <a:cubicBezTo>
                  <a:pt x="242" y="174"/>
                  <a:pt x="242" y="174"/>
                  <a:pt x="242" y="174"/>
                </a:cubicBezTo>
                <a:cubicBezTo>
                  <a:pt x="242" y="174"/>
                  <a:pt x="242" y="176"/>
                  <a:pt x="242" y="176"/>
                </a:cubicBezTo>
                <a:cubicBezTo>
                  <a:pt x="242" y="176"/>
                  <a:pt x="242" y="177"/>
                  <a:pt x="242" y="177"/>
                </a:cubicBezTo>
                <a:cubicBezTo>
                  <a:pt x="242" y="177"/>
                  <a:pt x="242" y="178"/>
                  <a:pt x="242" y="178"/>
                </a:cubicBezTo>
                <a:cubicBezTo>
                  <a:pt x="242" y="178"/>
                  <a:pt x="241" y="179"/>
                  <a:pt x="241" y="179"/>
                </a:cubicBezTo>
                <a:cubicBezTo>
                  <a:pt x="241" y="179"/>
                  <a:pt x="241" y="179"/>
                  <a:pt x="240" y="179"/>
                </a:cubicBezTo>
                <a:cubicBezTo>
                  <a:pt x="240" y="180"/>
                  <a:pt x="240" y="180"/>
                  <a:pt x="239" y="180"/>
                </a:cubicBezTo>
                <a:cubicBezTo>
                  <a:pt x="239" y="180"/>
                  <a:pt x="239" y="181"/>
                  <a:pt x="239" y="181"/>
                </a:cubicBezTo>
                <a:cubicBezTo>
                  <a:pt x="239" y="181"/>
                  <a:pt x="239" y="182"/>
                  <a:pt x="239" y="183"/>
                </a:cubicBezTo>
                <a:cubicBezTo>
                  <a:pt x="239" y="184"/>
                  <a:pt x="238" y="184"/>
                  <a:pt x="238" y="184"/>
                </a:cubicBezTo>
                <a:cubicBezTo>
                  <a:pt x="238" y="185"/>
                  <a:pt x="237" y="187"/>
                  <a:pt x="236" y="187"/>
                </a:cubicBezTo>
                <a:cubicBezTo>
                  <a:pt x="236" y="187"/>
                  <a:pt x="236" y="187"/>
                  <a:pt x="235" y="188"/>
                </a:cubicBezTo>
                <a:cubicBezTo>
                  <a:pt x="235" y="188"/>
                  <a:pt x="234" y="189"/>
                  <a:pt x="234" y="189"/>
                </a:cubicBezTo>
                <a:cubicBezTo>
                  <a:pt x="234" y="189"/>
                  <a:pt x="234" y="190"/>
                  <a:pt x="234" y="190"/>
                </a:cubicBezTo>
                <a:cubicBezTo>
                  <a:pt x="233" y="191"/>
                  <a:pt x="233" y="191"/>
                  <a:pt x="233" y="191"/>
                </a:cubicBezTo>
                <a:cubicBezTo>
                  <a:pt x="233" y="191"/>
                  <a:pt x="233" y="192"/>
                  <a:pt x="233" y="192"/>
                </a:cubicBezTo>
                <a:cubicBezTo>
                  <a:pt x="233" y="193"/>
                  <a:pt x="233" y="193"/>
                  <a:pt x="233" y="193"/>
                </a:cubicBezTo>
                <a:cubicBezTo>
                  <a:pt x="233" y="194"/>
                  <a:pt x="233" y="195"/>
                  <a:pt x="233" y="195"/>
                </a:cubicBezTo>
                <a:cubicBezTo>
                  <a:pt x="234" y="196"/>
                  <a:pt x="233" y="196"/>
                  <a:pt x="233" y="197"/>
                </a:cubicBezTo>
                <a:cubicBezTo>
                  <a:pt x="233" y="197"/>
                  <a:pt x="231" y="197"/>
                  <a:pt x="231" y="198"/>
                </a:cubicBezTo>
                <a:cubicBezTo>
                  <a:pt x="230" y="198"/>
                  <a:pt x="229" y="198"/>
                  <a:pt x="228" y="199"/>
                </a:cubicBezTo>
                <a:cubicBezTo>
                  <a:pt x="227" y="199"/>
                  <a:pt x="227" y="200"/>
                  <a:pt x="227" y="200"/>
                </a:cubicBezTo>
                <a:cubicBezTo>
                  <a:pt x="227" y="200"/>
                  <a:pt x="226" y="201"/>
                  <a:pt x="226" y="201"/>
                </a:cubicBezTo>
                <a:cubicBezTo>
                  <a:pt x="226" y="201"/>
                  <a:pt x="226" y="202"/>
                  <a:pt x="226" y="202"/>
                </a:cubicBezTo>
                <a:cubicBezTo>
                  <a:pt x="226" y="203"/>
                  <a:pt x="226" y="203"/>
                  <a:pt x="226" y="204"/>
                </a:cubicBezTo>
                <a:cubicBezTo>
                  <a:pt x="226" y="204"/>
                  <a:pt x="226" y="203"/>
                  <a:pt x="226" y="203"/>
                </a:cubicBezTo>
                <a:cubicBezTo>
                  <a:pt x="226" y="202"/>
                  <a:pt x="225" y="203"/>
                  <a:pt x="225" y="203"/>
                </a:cubicBezTo>
                <a:cubicBezTo>
                  <a:pt x="224" y="203"/>
                  <a:pt x="224" y="203"/>
                  <a:pt x="224" y="203"/>
                </a:cubicBezTo>
                <a:cubicBezTo>
                  <a:pt x="224" y="204"/>
                  <a:pt x="223" y="203"/>
                  <a:pt x="223" y="204"/>
                </a:cubicBezTo>
                <a:cubicBezTo>
                  <a:pt x="222" y="204"/>
                  <a:pt x="222" y="203"/>
                  <a:pt x="222" y="203"/>
                </a:cubicBezTo>
                <a:cubicBezTo>
                  <a:pt x="222" y="203"/>
                  <a:pt x="221" y="203"/>
                  <a:pt x="220" y="204"/>
                </a:cubicBezTo>
                <a:cubicBezTo>
                  <a:pt x="220" y="204"/>
                  <a:pt x="219" y="204"/>
                  <a:pt x="219" y="204"/>
                </a:cubicBezTo>
                <a:cubicBezTo>
                  <a:pt x="218" y="204"/>
                  <a:pt x="218" y="203"/>
                  <a:pt x="218" y="203"/>
                </a:cubicBezTo>
                <a:cubicBezTo>
                  <a:pt x="218" y="203"/>
                  <a:pt x="219" y="202"/>
                  <a:pt x="219" y="202"/>
                </a:cubicBezTo>
                <a:cubicBezTo>
                  <a:pt x="219" y="201"/>
                  <a:pt x="218" y="202"/>
                  <a:pt x="218" y="202"/>
                </a:cubicBezTo>
                <a:cubicBezTo>
                  <a:pt x="217" y="202"/>
                  <a:pt x="217" y="202"/>
                  <a:pt x="217" y="203"/>
                </a:cubicBezTo>
                <a:cubicBezTo>
                  <a:pt x="217" y="203"/>
                  <a:pt x="218" y="204"/>
                  <a:pt x="218" y="204"/>
                </a:cubicBezTo>
                <a:cubicBezTo>
                  <a:pt x="218" y="204"/>
                  <a:pt x="217" y="204"/>
                  <a:pt x="216" y="204"/>
                </a:cubicBezTo>
                <a:cubicBezTo>
                  <a:pt x="216" y="204"/>
                  <a:pt x="216" y="204"/>
                  <a:pt x="215" y="204"/>
                </a:cubicBezTo>
                <a:cubicBezTo>
                  <a:pt x="214" y="205"/>
                  <a:pt x="214" y="204"/>
                  <a:pt x="214" y="204"/>
                </a:cubicBezTo>
                <a:cubicBezTo>
                  <a:pt x="214" y="203"/>
                  <a:pt x="213" y="203"/>
                  <a:pt x="213" y="203"/>
                </a:cubicBezTo>
                <a:cubicBezTo>
                  <a:pt x="212" y="203"/>
                  <a:pt x="212" y="203"/>
                  <a:pt x="211" y="204"/>
                </a:cubicBezTo>
                <a:cubicBezTo>
                  <a:pt x="211" y="204"/>
                  <a:pt x="210" y="204"/>
                  <a:pt x="210" y="204"/>
                </a:cubicBezTo>
                <a:cubicBezTo>
                  <a:pt x="210" y="204"/>
                  <a:pt x="210" y="204"/>
                  <a:pt x="209" y="204"/>
                </a:cubicBezTo>
                <a:cubicBezTo>
                  <a:pt x="209" y="203"/>
                  <a:pt x="209" y="204"/>
                  <a:pt x="209" y="204"/>
                </a:cubicBezTo>
                <a:cubicBezTo>
                  <a:pt x="209" y="204"/>
                  <a:pt x="208" y="204"/>
                  <a:pt x="208" y="204"/>
                </a:cubicBezTo>
                <a:cubicBezTo>
                  <a:pt x="207" y="204"/>
                  <a:pt x="207" y="205"/>
                  <a:pt x="207" y="205"/>
                </a:cubicBezTo>
                <a:cubicBezTo>
                  <a:pt x="207" y="205"/>
                  <a:pt x="207" y="206"/>
                  <a:pt x="208" y="206"/>
                </a:cubicBezTo>
                <a:cubicBezTo>
                  <a:pt x="209" y="206"/>
                  <a:pt x="208" y="206"/>
                  <a:pt x="208" y="207"/>
                </a:cubicBezTo>
                <a:cubicBezTo>
                  <a:pt x="208" y="207"/>
                  <a:pt x="207" y="207"/>
                  <a:pt x="207" y="207"/>
                </a:cubicBezTo>
                <a:cubicBezTo>
                  <a:pt x="207" y="207"/>
                  <a:pt x="206" y="207"/>
                  <a:pt x="206" y="207"/>
                </a:cubicBezTo>
                <a:cubicBezTo>
                  <a:pt x="205" y="207"/>
                  <a:pt x="205" y="207"/>
                  <a:pt x="205" y="207"/>
                </a:cubicBezTo>
                <a:cubicBezTo>
                  <a:pt x="205" y="207"/>
                  <a:pt x="204" y="208"/>
                  <a:pt x="204" y="208"/>
                </a:cubicBezTo>
                <a:cubicBezTo>
                  <a:pt x="204" y="208"/>
                  <a:pt x="203" y="208"/>
                  <a:pt x="203" y="208"/>
                </a:cubicBezTo>
                <a:cubicBezTo>
                  <a:pt x="203" y="208"/>
                  <a:pt x="202" y="209"/>
                  <a:pt x="202" y="209"/>
                </a:cubicBezTo>
                <a:cubicBezTo>
                  <a:pt x="202" y="209"/>
                  <a:pt x="202" y="210"/>
                  <a:pt x="202" y="210"/>
                </a:cubicBezTo>
                <a:cubicBezTo>
                  <a:pt x="202" y="210"/>
                  <a:pt x="202" y="210"/>
                  <a:pt x="202" y="210"/>
                </a:cubicBezTo>
                <a:cubicBezTo>
                  <a:pt x="201" y="210"/>
                  <a:pt x="201" y="210"/>
                  <a:pt x="201" y="210"/>
                </a:cubicBezTo>
                <a:cubicBezTo>
                  <a:pt x="200" y="210"/>
                  <a:pt x="200" y="210"/>
                  <a:pt x="199" y="210"/>
                </a:cubicBezTo>
                <a:cubicBezTo>
                  <a:pt x="199" y="210"/>
                  <a:pt x="199" y="210"/>
                  <a:pt x="198" y="210"/>
                </a:cubicBezTo>
                <a:cubicBezTo>
                  <a:pt x="198" y="210"/>
                  <a:pt x="197" y="210"/>
                  <a:pt x="197" y="211"/>
                </a:cubicBezTo>
                <a:cubicBezTo>
                  <a:pt x="197" y="211"/>
                  <a:pt x="196" y="211"/>
                  <a:pt x="196" y="211"/>
                </a:cubicBezTo>
                <a:cubicBezTo>
                  <a:pt x="196" y="211"/>
                  <a:pt x="196" y="211"/>
                  <a:pt x="195" y="212"/>
                </a:cubicBezTo>
                <a:cubicBezTo>
                  <a:pt x="195" y="212"/>
                  <a:pt x="195" y="212"/>
                  <a:pt x="194" y="212"/>
                </a:cubicBezTo>
                <a:cubicBezTo>
                  <a:pt x="194" y="212"/>
                  <a:pt x="193" y="212"/>
                  <a:pt x="193" y="213"/>
                </a:cubicBezTo>
                <a:cubicBezTo>
                  <a:pt x="192" y="213"/>
                  <a:pt x="191" y="214"/>
                  <a:pt x="191" y="214"/>
                </a:cubicBezTo>
                <a:cubicBezTo>
                  <a:pt x="191" y="215"/>
                  <a:pt x="191" y="215"/>
                  <a:pt x="190" y="215"/>
                </a:cubicBezTo>
                <a:cubicBezTo>
                  <a:pt x="190" y="215"/>
                  <a:pt x="189" y="216"/>
                  <a:pt x="189" y="216"/>
                </a:cubicBezTo>
                <a:cubicBezTo>
                  <a:pt x="188" y="217"/>
                  <a:pt x="187" y="217"/>
                  <a:pt x="187" y="217"/>
                </a:cubicBezTo>
                <a:cubicBezTo>
                  <a:pt x="187" y="218"/>
                  <a:pt x="186" y="218"/>
                  <a:pt x="186" y="219"/>
                </a:cubicBezTo>
                <a:cubicBezTo>
                  <a:pt x="185" y="219"/>
                  <a:pt x="185" y="219"/>
                  <a:pt x="185" y="219"/>
                </a:cubicBezTo>
                <a:cubicBezTo>
                  <a:pt x="185" y="219"/>
                  <a:pt x="185" y="219"/>
                  <a:pt x="185" y="219"/>
                </a:cubicBezTo>
                <a:cubicBezTo>
                  <a:pt x="184" y="219"/>
                  <a:pt x="184" y="219"/>
                  <a:pt x="184" y="220"/>
                </a:cubicBezTo>
                <a:cubicBezTo>
                  <a:pt x="185" y="220"/>
                  <a:pt x="185" y="220"/>
                  <a:pt x="185" y="220"/>
                </a:cubicBezTo>
                <a:cubicBezTo>
                  <a:pt x="185" y="220"/>
                  <a:pt x="184" y="221"/>
                  <a:pt x="184" y="221"/>
                </a:cubicBezTo>
                <a:cubicBezTo>
                  <a:pt x="184" y="221"/>
                  <a:pt x="183" y="221"/>
                  <a:pt x="183" y="221"/>
                </a:cubicBezTo>
                <a:cubicBezTo>
                  <a:pt x="183" y="221"/>
                  <a:pt x="183" y="222"/>
                  <a:pt x="183" y="222"/>
                </a:cubicBezTo>
                <a:cubicBezTo>
                  <a:pt x="183" y="222"/>
                  <a:pt x="182" y="222"/>
                  <a:pt x="182" y="223"/>
                </a:cubicBezTo>
                <a:cubicBezTo>
                  <a:pt x="182" y="223"/>
                  <a:pt x="182" y="223"/>
                  <a:pt x="182" y="222"/>
                </a:cubicBezTo>
                <a:cubicBezTo>
                  <a:pt x="181" y="222"/>
                  <a:pt x="182" y="222"/>
                  <a:pt x="182" y="222"/>
                </a:cubicBezTo>
                <a:cubicBezTo>
                  <a:pt x="181" y="221"/>
                  <a:pt x="181" y="222"/>
                  <a:pt x="181" y="222"/>
                </a:cubicBezTo>
                <a:cubicBezTo>
                  <a:pt x="181" y="222"/>
                  <a:pt x="180" y="223"/>
                  <a:pt x="180" y="223"/>
                </a:cubicBezTo>
                <a:cubicBezTo>
                  <a:pt x="179" y="223"/>
                  <a:pt x="180" y="223"/>
                  <a:pt x="180" y="223"/>
                </a:cubicBezTo>
                <a:cubicBezTo>
                  <a:pt x="180" y="224"/>
                  <a:pt x="181" y="224"/>
                  <a:pt x="181" y="224"/>
                </a:cubicBezTo>
                <a:cubicBezTo>
                  <a:pt x="181" y="224"/>
                  <a:pt x="181" y="224"/>
                  <a:pt x="181" y="225"/>
                </a:cubicBezTo>
                <a:cubicBezTo>
                  <a:pt x="181" y="225"/>
                  <a:pt x="180" y="226"/>
                  <a:pt x="180" y="226"/>
                </a:cubicBezTo>
                <a:cubicBezTo>
                  <a:pt x="180" y="226"/>
                  <a:pt x="180" y="227"/>
                  <a:pt x="180" y="227"/>
                </a:cubicBezTo>
                <a:cubicBezTo>
                  <a:pt x="180" y="227"/>
                  <a:pt x="180" y="228"/>
                  <a:pt x="180" y="228"/>
                </a:cubicBezTo>
                <a:cubicBezTo>
                  <a:pt x="179" y="228"/>
                  <a:pt x="179" y="229"/>
                  <a:pt x="179" y="229"/>
                </a:cubicBezTo>
                <a:cubicBezTo>
                  <a:pt x="178" y="229"/>
                  <a:pt x="178" y="230"/>
                  <a:pt x="179" y="230"/>
                </a:cubicBezTo>
                <a:cubicBezTo>
                  <a:pt x="179" y="230"/>
                  <a:pt x="179" y="229"/>
                  <a:pt x="179" y="229"/>
                </a:cubicBezTo>
                <a:cubicBezTo>
                  <a:pt x="180" y="229"/>
                  <a:pt x="180" y="229"/>
                  <a:pt x="180" y="229"/>
                </a:cubicBezTo>
                <a:cubicBezTo>
                  <a:pt x="180" y="229"/>
                  <a:pt x="180" y="229"/>
                  <a:pt x="180" y="230"/>
                </a:cubicBezTo>
                <a:cubicBezTo>
                  <a:pt x="180" y="230"/>
                  <a:pt x="180" y="231"/>
                  <a:pt x="180" y="231"/>
                </a:cubicBezTo>
                <a:cubicBezTo>
                  <a:pt x="179" y="232"/>
                  <a:pt x="179" y="232"/>
                  <a:pt x="179" y="232"/>
                </a:cubicBezTo>
                <a:cubicBezTo>
                  <a:pt x="179" y="233"/>
                  <a:pt x="179" y="233"/>
                  <a:pt x="179" y="233"/>
                </a:cubicBezTo>
                <a:cubicBezTo>
                  <a:pt x="179" y="233"/>
                  <a:pt x="180" y="235"/>
                  <a:pt x="180" y="235"/>
                </a:cubicBezTo>
                <a:cubicBezTo>
                  <a:pt x="180" y="235"/>
                  <a:pt x="180" y="236"/>
                  <a:pt x="180" y="236"/>
                </a:cubicBezTo>
                <a:cubicBezTo>
                  <a:pt x="180" y="236"/>
                  <a:pt x="180" y="237"/>
                  <a:pt x="180" y="237"/>
                </a:cubicBezTo>
                <a:cubicBezTo>
                  <a:pt x="179" y="237"/>
                  <a:pt x="180" y="237"/>
                  <a:pt x="180" y="237"/>
                </a:cubicBezTo>
                <a:cubicBezTo>
                  <a:pt x="180" y="237"/>
                  <a:pt x="180" y="237"/>
                  <a:pt x="180" y="238"/>
                </a:cubicBezTo>
                <a:cubicBezTo>
                  <a:pt x="180" y="238"/>
                  <a:pt x="180" y="238"/>
                  <a:pt x="180" y="238"/>
                </a:cubicBezTo>
                <a:cubicBezTo>
                  <a:pt x="180" y="238"/>
                  <a:pt x="180" y="239"/>
                  <a:pt x="180" y="239"/>
                </a:cubicBezTo>
                <a:cubicBezTo>
                  <a:pt x="180" y="239"/>
                  <a:pt x="180" y="239"/>
                  <a:pt x="180" y="239"/>
                </a:cubicBezTo>
                <a:cubicBezTo>
                  <a:pt x="180" y="239"/>
                  <a:pt x="180" y="239"/>
                  <a:pt x="180" y="239"/>
                </a:cubicBezTo>
                <a:cubicBezTo>
                  <a:pt x="180" y="239"/>
                  <a:pt x="180" y="239"/>
                  <a:pt x="180" y="239"/>
                </a:cubicBezTo>
                <a:cubicBezTo>
                  <a:pt x="180" y="239"/>
                  <a:pt x="180" y="238"/>
                  <a:pt x="181" y="238"/>
                </a:cubicBezTo>
                <a:cubicBezTo>
                  <a:pt x="181" y="238"/>
                  <a:pt x="181" y="238"/>
                  <a:pt x="181" y="238"/>
                </a:cubicBezTo>
                <a:cubicBezTo>
                  <a:pt x="181" y="238"/>
                  <a:pt x="181" y="239"/>
                  <a:pt x="181" y="239"/>
                </a:cubicBezTo>
                <a:cubicBezTo>
                  <a:pt x="181" y="239"/>
                  <a:pt x="181" y="239"/>
                  <a:pt x="181" y="240"/>
                </a:cubicBezTo>
                <a:cubicBezTo>
                  <a:pt x="181" y="240"/>
                  <a:pt x="181" y="240"/>
                  <a:pt x="181" y="240"/>
                </a:cubicBezTo>
                <a:cubicBezTo>
                  <a:pt x="180" y="240"/>
                  <a:pt x="180" y="241"/>
                  <a:pt x="180" y="241"/>
                </a:cubicBezTo>
                <a:cubicBezTo>
                  <a:pt x="180" y="241"/>
                  <a:pt x="180" y="241"/>
                  <a:pt x="180" y="241"/>
                </a:cubicBezTo>
                <a:cubicBezTo>
                  <a:pt x="180" y="241"/>
                  <a:pt x="180" y="241"/>
                  <a:pt x="180" y="240"/>
                </a:cubicBezTo>
                <a:cubicBezTo>
                  <a:pt x="180" y="240"/>
                  <a:pt x="180" y="240"/>
                  <a:pt x="180" y="240"/>
                </a:cubicBezTo>
                <a:cubicBezTo>
                  <a:pt x="180" y="240"/>
                  <a:pt x="180" y="239"/>
                  <a:pt x="180" y="239"/>
                </a:cubicBezTo>
                <a:cubicBezTo>
                  <a:pt x="180" y="239"/>
                  <a:pt x="180" y="240"/>
                  <a:pt x="180" y="240"/>
                </a:cubicBezTo>
                <a:cubicBezTo>
                  <a:pt x="179" y="240"/>
                  <a:pt x="180" y="240"/>
                  <a:pt x="180" y="240"/>
                </a:cubicBezTo>
                <a:cubicBezTo>
                  <a:pt x="180" y="240"/>
                  <a:pt x="179" y="241"/>
                  <a:pt x="179" y="241"/>
                </a:cubicBezTo>
                <a:cubicBezTo>
                  <a:pt x="179" y="241"/>
                  <a:pt x="179" y="242"/>
                  <a:pt x="180" y="242"/>
                </a:cubicBezTo>
                <a:cubicBezTo>
                  <a:pt x="180" y="242"/>
                  <a:pt x="180" y="242"/>
                  <a:pt x="180" y="243"/>
                </a:cubicBezTo>
                <a:cubicBezTo>
                  <a:pt x="180" y="243"/>
                  <a:pt x="179" y="243"/>
                  <a:pt x="179" y="244"/>
                </a:cubicBezTo>
                <a:cubicBezTo>
                  <a:pt x="179" y="244"/>
                  <a:pt x="179" y="245"/>
                  <a:pt x="179" y="245"/>
                </a:cubicBezTo>
                <a:cubicBezTo>
                  <a:pt x="179" y="245"/>
                  <a:pt x="178" y="245"/>
                  <a:pt x="178" y="245"/>
                </a:cubicBezTo>
                <a:cubicBezTo>
                  <a:pt x="178" y="246"/>
                  <a:pt x="178" y="246"/>
                  <a:pt x="178" y="246"/>
                </a:cubicBezTo>
                <a:cubicBezTo>
                  <a:pt x="178" y="247"/>
                  <a:pt x="178" y="246"/>
                  <a:pt x="178" y="246"/>
                </a:cubicBezTo>
                <a:cubicBezTo>
                  <a:pt x="178" y="246"/>
                  <a:pt x="179" y="247"/>
                  <a:pt x="178" y="247"/>
                </a:cubicBezTo>
                <a:cubicBezTo>
                  <a:pt x="178" y="247"/>
                  <a:pt x="178" y="247"/>
                  <a:pt x="178" y="248"/>
                </a:cubicBezTo>
                <a:cubicBezTo>
                  <a:pt x="177" y="248"/>
                  <a:pt x="176" y="249"/>
                  <a:pt x="176" y="249"/>
                </a:cubicBezTo>
                <a:cubicBezTo>
                  <a:pt x="175" y="250"/>
                  <a:pt x="174" y="251"/>
                  <a:pt x="174" y="251"/>
                </a:cubicBezTo>
                <a:cubicBezTo>
                  <a:pt x="173" y="251"/>
                  <a:pt x="173" y="252"/>
                  <a:pt x="172" y="253"/>
                </a:cubicBezTo>
                <a:cubicBezTo>
                  <a:pt x="172" y="253"/>
                  <a:pt x="172" y="253"/>
                  <a:pt x="172" y="254"/>
                </a:cubicBezTo>
                <a:cubicBezTo>
                  <a:pt x="172" y="254"/>
                  <a:pt x="171" y="254"/>
                  <a:pt x="171" y="254"/>
                </a:cubicBezTo>
                <a:cubicBezTo>
                  <a:pt x="171" y="255"/>
                  <a:pt x="171" y="255"/>
                  <a:pt x="171" y="255"/>
                </a:cubicBezTo>
                <a:cubicBezTo>
                  <a:pt x="170" y="256"/>
                  <a:pt x="170" y="257"/>
                  <a:pt x="170" y="257"/>
                </a:cubicBezTo>
                <a:cubicBezTo>
                  <a:pt x="169" y="258"/>
                  <a:pt x="169" y="259"/>
                  <a:pt x="169" y="259"/>
                </a:cubicBezTo>
                <a:cubicBezTo>
                  <a:pt x="169" y="259"/>
                  <a:pt x="168" y="261"/>
                  <a:pt x="168" y="261"/>
                </a:cubicBezTo>
                <a:cubicBezTo>
                  <a:pt x="168" y="261"/>
                  <a:pt x="168" y="262"/>
                  <a:pt x="167" y="263"/>
                </a:cubicBezTo>
                <a:cubicBezTo>
                  <a:pt x="167" y="263"/>
                  <a:pt x="167" y="264"/>
                  <a:pt x="167" y="265"/>
                </a:cubicBezTo>
                <a:cubicBezTo>
                  <a:pt x="166" y="265"/>
                  <a:pt x="166" y="266"/>
                  <a:pt x="165" y="266"/>
                </a:cubicBezTo>
                <a:cubicBezTo>
                  <a:pt x="165" y="267"/>
                  <a:pt x="165" y="267"/>
                  <a:pt x="165" y="268"/>
                </a:cubicBezTo>
                <a:cubicBezTo>
                  <a:pt x="165" y="268"/>
                  <a:pt x="164" y="269"/>
                  <a:pt x="164" y="269"/>
                </a:cubicBezTo>
                <a:cubicBezTo>
                  <a:pt x="163" y="269"/>
                  <a:pt x="163" y="269"/>
                  <a:pt x="163" y="270"/>
                </a:cubicBezTo>
                <a:cubicBezTo>
                  <a:pt x="162" y="270"/>
                  <a:pt x="162" y="270"/>
                  <a:pt x="162" y="271"/>
                </a:cubicBezTo>
                <a:cubicBezTo>
                  <a:pt x="162" y="271"/>
                  <a:pt x="161" y="272"/>
                  <a:pt x="161" y="272"/>
                </a:cubicBezTo>
                <a:cubicBezTo>
                  <a:pt x="161" y="272"/>
                  <a:pt x="160" y="273"/>
                  <a:pt x="160" y="273"/>
                </a:cubicBezTo>
                <a:cubicBezTo>
                  <a:pt x="159" y="273"/>
                  <a:pt x="159" y="274"/>
                  <a:pt x="158" y="274"/>
                </a:cubicBezTo>
                <a:cubicBezTo>
                  <a:pt x="158" y="274"/>
                  <a:pt x="157" y="275"/>
                  <a:pt x="157" y="275"/>
                </a:cubicBezTo>
                <a:cubicBezTo>
                  <a:pt x="157" y="275"/>
                  <a:pt x="156" y="276"/>
                  <a:pt x="156" y="276"/>
                </a:cubicBezTo>
                <a:cubicBezTo>
                  <a:pt x="156" y="276"/>
                  <a:pt x="155" y="276"/>
                  <a:pt x="155" y="276"/>
                </a:cubicBezTo>
                <a:cubicBezTo>
                  <a:pt x="155" y="276"/>
                  <a:pt x="155" y="276"/>
                  <a:pt x="155" y="275"/>
                </a:cubicBezTo>
                <a:cubicBezTo>
                  <a:pt x="155" y="275"/>
                  <a:pt x="155" y="275"/>
                  <a:pt x="155" y="275"/>
                </a:cubicBezTo>
                <a:cubicBezTo>
                  <a:pt x="156" y="275"/>
                  <a:pt x="155" y="275"/>
                  <a:pt x="155" y="275"/>
                </a:cubicBezTo>
                <a:cubicBezTo>
                  <a:pt x="155" y="275"/>
                  <a:pt x="155" y="274"/>
                  <a:pt x="155" y="274"/>
                </a:cubicBezTo>
                <a:cubicBezTo>
                  <a:pt x="155" y="274"/>
                  <a:pt x="156" y="274"/>
                  <a:pt x="156" y="274"/>
                </a:cubicBezTo>
                <a:cubicBezTo>
                  <a:pt x="156" y="274"/>
                  <a:pt x="156" y="274"/>
                  <a:pt x="156" y="274"/>
                </a:cubicBezTo>
                <a:cubicBezTo>
                  <a:pt x="156" y="274"/>
                  <a:pt x="157" y="274"/>
                  <a:pt x="157" y="274"/>
                </a:cubicBezTo>
                <a:cubicBezTo>
                  <a:pt x="157" y="274"/>
                  <a:pt x="158" y="273"/>
                  <a:pt x="158" y="273"/>
                </a:cubicBezTo>
                <a:cubicBezTo>
                  <a:pt x="158" y="273"/>
                  <a:pt x="159" y="273"/>
                  <a:pt x="159" y="273"/>
                </a:cubicBezTo>
                <a:cubicBezTo>
                  <a:pt x="159" y="272"/>
                  <a:pt x="159" y="272"/>
                  <a:pt x="159" y="272"/>
                </a:cubicBezTo>
                <a:cubicBezTo>
                  <a:pt x="160" y="272"/>
                  <a:pt x="160" y="272"/>
                  <a:pt x="160" y="272"/>
                </a:cubicBezTo>
                <a:cubicBezTo>
                  <a:pt x="160" y="271"/>
                  <a:pt x="161" y="270"/>
                  <a:pt x="161" y="270"/>
                </a:cubicBezTo>
                <a:cubicBezTo>
                  <a:pt x="161" y="270"/>
                  <a:pt x="161" y="268"/>
                  <a:pt x="161" y="268"/>
                </a:cubicBezTo>
                <a:cubicBezTo>
                  <a:pt x="161" y="268"/>
                  <a:pt x="162" y="268"/>
                  <a:pt x="162" y="268"/>
                </a:cubicBezTo>
                <a:cubicBezTo>
                  <a:pt x="162" y="268"/>
                  <a:pt x="162" y="268"/>
                  <a:pt x="162" y="268"/>
                </a:cubicBezTo>
                <a:cubicBezTo>
                  <a:pt x="163" y="268"/>
                  <a:pt x="163" y="268"/>
                  <a:pt x="163" y="267"/>
                </a:cubicBezTo>
                <a:cubicBezTo>
                  <a:pt x="163" y="267"/>
                  <a:pt x="163" y="267"/>
                  <a:pt x="163" y="267"/>
                </a:cubicBezTo>
                <a:cubicBezTo>
                  <a:pt x="163" y="267"/>
                  <a:pt x="163" y="267"/>
                  <a:pt x="163" y="267"/>
                </a:cubicBezTo>
                <a:cubicBezTo>
                  <a:pt x="164" y="267"/>
                  <a:pt x="164" y="266"/>
                  <a:pt x="164" y="266"/>
                </a:cubicBezTo>
                <a:cubicBezTo>
                  <a:pt x="164" y="266"/>
                  <a:pt x="164" y="266"/>
                  <a:pt x="164" y="266"/>
                </a:cubicBezTo>
                <a:cubicBezTo>
                  <a:pt x="165" y="266"/>
                  <a:pt x="165" y="265"/>
                  <a:pt x="165" y="265"/>
                </a:cubicBezTo>
                <a:cubicBezTo>
                  <a:pt x="165" y="265"/>
                  <a:pt x="165" y="263"/>
                  <a:pt x="165" y="262"/>
                </a:cubicBezTo>
                <a:cubicBezTo>
                  <a:pt x="165" y="262"/>
                  <a:pt x="165" y="263"/>
                  <a:pt x="165" y="263"/>
                </a:cubicBezTo>
                <a:cubicBezTo>
                  <a:pt x="165" y="263"/>
                  <a:pt x="166" y="263"/>
                  <a:pt x="166" y="263"/>
                </a:cubicBezTo>
                <a:cubicBezTo>
                  <a:pt x="166" y="263"/>
                  <a:pt x="166" y="262"/>
                  <a:pt x="166" y="262"/>
                </a:cubicBezTo>
                <a:cubicBezTo>
                  <a:pt x="166" y="262"/>
                  <a:pt x="166" y="261"/>
                  <a:pt x="166" y="261"/>
                </a:cubicBezTo>
                <a:cubicBezTo>
                  <a:pt x="166" y="261"/>
                  <a:pt x="165" y="261"/>
                  <a:pt x="165" y="261"/>
                </a:cubicBezTo>
                <a:cubicBezTo>
                  <a:pt x="165" y="261"/>
                  <a:pt x="165" y="261"/>
                  <a:pt x="165" y="261"/>
                </a:cubicBezTo>
                <a:cubicBezTo>
                  <a:pt x="165" y="262"/>
                  <a:pt x="164" y="262"/>
                  <a:pt x="164" y="262"/>
                </a:cubicBezTo>
                <a:cubicBezTo>
                  <a:pt x="164" y="262"/>
                  <a:pt x="163" y="262"/>
                  <a:pt x="163" y="262"/>
                </a:cubicBezTo>
                <a:cubicBezTo>
                  <a:pt x="163" y="262"/>
                  <a:pt x="163" y="262"/>
                  <a:pt x="162" y="262"/>
                </a:cubicBezTo>
                <a:cubicBezTo>
                  <a:pt x="162" y="262"/>
                  <a:pt x="162" y="261"/>
                  <a:pt x="162" y="261"/>
                </a:cubicBezTo>
                <a:cubicBezTo>
                  <a:pt x="162" y="261"/>
                  <a:pt x="162" y="261"/>
                  <a:pt x="161" y="261"/>
                </a:cubicBezTo>
                <a:cubicBezTo>
                  <a:pt x="161" y="261"/>
                  <a:pt x="161" y="260"/>
                  <a:pt x="161" y="260"/>
                </a:cubicBezTo>
                <a:cubicBezTo>
                  <a:pt x="161" y="260"/>
                  <a:pt x="161" y="259"/>
                  <a:pt x="161" y="259"/>
                </a:cubicBezTo>
                <a:cubicBezTo>
                  <a:pt x="161" y="259"/>
                  <a:pt x="161" y="259"/>
                  <a:pt x="161" y="260"/>
                </a:cubicBezTo>
                <a:cubicBezTo>
                  <a:pt x="160" y="260"/>
                  <a:pt x="160" y="261"/>
                  <a:pt x="161" y="261"/>
                </a:cubicBezTo>
                <a:cubicBezTo>
                  <a:pt x="161" y="261"/>
                  <a:pt x="161" y="262"/>
                  <a:pt x="161" y="262"/>
                </a:cubicBezTo>
                <a:cubicBezTo>
                  <a:pt x="161" y="262"/>
                  <a:pt x="161" y="262"/>
                  <a:pt x="161" y="263"/>
                </a:cubicBezTo>
                <a:cubicBezTo>
                  <a:pt x="161" y="263"/>
                  <a:pt x="161" y="263"/>
                  <a:pt x="161" y="263"/>
                </a:cubicBezTo>
                <a:cubicBezTo>
                  <a:pt x="161" y="263"/>
                  <a:pt x="161" y="264"/>
                  <a:pt x="160" y="264"/>
                </a:cubicBezTo>
                <a:cubicBezTo>
                  <a:pt x="160" y="264"/>
                  <a:pt x="160" y="264"/>
                  <a:pt x="160" y="265"/>
                </a:cubicBezTo>
                <a:cubicBezTo>
                  <a:pt x="160" y="265"/>
                  <a:pt x="160" y="266"/>
                  <a:pt x="160" y="266"/>
                </a:cubicBezTo>
                <a:cubicBezTo>
                  <a:pt x="160" y="266"/>
                  <a:pt x="160" y="266"/>
                  <a:pt x="160" y="266"/>
                </a:cubicBezTo>
                <a:cubicBezTo>
                  <a:pt x="159" y="266"/>
                  <a:pt x="159" y="267"/>
                  <a:pt x="159" y="267"/>
                </a:cubicBezTo>
                <a:cubicBezTo>
                  <a:pt x="159" y="267"/>
                  <a:pt x="159" y="268"/>
                  <a:pt x="159" y="268"/>
                </a:cubicBezTo>
                <a:cubicBezTo>
                  <a:pt x="159" y="268"/>
                  <a:pt x="159" y="268"/>
                  <a:pt x="159" y="268"/>
                </a:cubicBezTo>
                <a:cubicBezTo>
                  <a:pt x="158" y="269"/>
                  <a:pt x="158" y="269"/>
                  <a:pt x="158" y="269"/>
                </a:cubicBezTo>
                <a:cubicBezTo>
                  <a:pt x="158" y="269"/>
                  <a:pt x="158" y="269"/>
                  <a:pt x="158" y="269"/>
                </a:cubicBezTo>
                <a:cubicBezTo>
                  <a:pt x="157" y="270"/>
                  <a:pt x="157" y="270"/>
                  <a:pt x="156" y="270"/>
                </a:cubicBezTo>
                <a:cubicBezTo>
                  <a:pt x="156" y="270"/>
                  <a:pt x="156" y="270"/>
                  <a:pt x="156" y="271"/>
                </a:cubicBezTo>
                <a:cubicBezTo>
                  <a:pt x="155" y="271"/>
                  <a:pt x="156" y="272"/>
                  <a:pt x="156" y="272"/>
                </a:cubicBezTo>
                <a:cubicBezTo>
                  <a:pt x="156" y="273"/>
                  <a:pt x="155" y="273"/>
                  <a:pt x="155" y="273"/>
                </a:cubicBezTo>
                <a:cubicBezTo>
                  <a:pt x="155" y="273"/>
                  <a:pt x="155" y="273"/>
                  <a:pt x="154" y="273"/>
                </a:cubicBezTo>
                <a:cubicBezTo>
                  <a:pt x="154" y="274"/>
                  <a:pt x="154" y="274"/>
                  <a:pt x="154" y="274"/>
                </a:cubicBezTo>
                <a:cubicBezTo>
                  <a:pt x="154" y="274"/>
                  <a:pt x="154" y="275"/>
                  <a:pt x="154" y="275"/>
                </a:cubicBezTo>
                <a:cubicBezTo>
                  <a:pt x="154" y="275"/>
                  <a:pt x="154" y="275"/>
                  <a:pt x="154" y="276"/>
                </a:cubicBezTo>
                <a:cubicBezTo>
                  <a:pt x="154" y="276"/>
                  <a:pt x="154" y="276"/>
                  <a:pt x="154" y="276"/>
                </a:cubicBezTo>
                <a:cubicBezTo>
                  <a:pt x="154" y="276"/>
                  <a:pt x="154" y="276"/>
                  <a:pt x="155" y="276"/>
                </a:cubicBezTo>
                <a:cubicBezTo>
                  <a:pt x="155" y="276"/>
                  <a:pt x="155" y="277"/>
                  <a:pt x="155" y="277"/>
                </a:cubicBezTo>
                <a:cubicBezTo>
                  <a:pt x="155" y="277"/>
                  <a:pt x="154" y="277"/>
                  <a:pt x="154" y="278"/>
                </a:cubicBezTo>
                <a:cubicBezTo>
                  <a:pt x="154" y="278"/>
                  <a:pt x="153" y="279"/>
                  <a:pt x="153" y="279"/>
                </a:cubicBezTo>
                <a:cubicBezTo>
                  <a:pt x="153" y="280"/>
                  <a:pt x="153" y="281"/>
                  <a:pt x="152" y="282"/>
                </a:cubicBezTo>
                <a:cubicBezTo>
                  <a:pt x="152" y="282"/>
                  <a:pt x="152" y="284"/>
                  <a:pt x="151" y="284"/>
                </a:cubicBezTo>
                <a:cubicBezTo>
                  <a:pt x="151" y="285"/>
                  <a:pt x="151" y="286"/>
                  <a:pt x="150" y="286"/>
                </a:cubicBezTo>
                <a:cubicBezTo>
                  <a:pt x="150" y="286"/>
                  <a:pt x="149" y="287"/>
                  <a:pt x="149" y="287"/>
                </a:cubicBezTo>
                <a:cubicBezTo>
                  <a:pt x="149" y="288"/>
                  <a:pt x="148" y="288"/>
                  <a:pt x="148" y="288"/>
                </a:cubicBezTo>
                <a:cubicBezTo>
                  <a:pt x="148" y="288"/>
                  <a:pt x="147" y="289"/>
                  <a:pt x="147" y="289"/>
                </a:cubicBezTo>
                <a:cubicBezTo>
                  <a:pt x="147" y="290"/>
                  <a:pt x="146" y="290"/>
                  <a:pt x="146" y="290"/>
                </a:cubicBezTo>
                <a:cubicBezTo>
                  <a:pt x="145" y="290"/>
                  <a:pt x="145" y="290"/>
                  <a:pt x="145" y="290"/>
                </a:cubicBezTo>
                <a:cubicBezTo>
                  <a:pt x="145" y="285"/>
                  <a:pt x="145" y="285"/>
                  <a:pt x="145" y="285"/>
                </a:cubicBezTo>
                <a:cubicBezTo>
                  <a:pt x="148" y="282"/>
                  <a:pt x="148" y="282"/>
                  <a:pt x="148" y="282"/>
                </a:cubicBezTo>
                <a:cubicBezTo>
                  <a:pt x="147" y="281"/>
                  <a:pt x="147" y="281"/>
                  <a:pt x="147" y="281"/>
                </a:cubicBezTo>
                <a:cubicBezTo>
                  <a:pt x="147" y="281"/>
                  <a:pt x="144" y="278"/>
                  <a:pt x="144" y="278"/>
                </a:cubicBezTo>
                <a:cubicBezTo>
                  <a:pt x="144" y="278"/>
                  <a:pt x="144" y="276"/>
                  <a:pt x="144" y="276"/>
                </a:cubicBezTo>
                <a:cubicBezTo>
                  <a:pt x="144" y="276"/>
                  <a:pt x="143" y="276"/>
                  <a:pt x="143" y="276"/>
                </a:cubicBezTo>
                <a:cubicBezTo>
                  <a:pt x="143" y="276"/>
                  <a:pt x="142" y="275"/>
                  <a:pt x="142" y="275"/>
                </a:cubicBezTo>
                <a:cubicBezTo>
                  <a:pt x="142" y="275"/>
                  <a:pt x="141" y="275"/>
                  <a:pt x="141" y="275"/>
                </a:cubicBezTo>
                <a:cubicBezTo>
                  <a:pt x="141" y="275"/>
                  <a:pt x="141" y="275"/>
                  <a:pt x="141" y="275"/>
                </a:cubicBezTo>
                <a:cubicBezTo>
                  <a:pt x="138" y="273"/>
                  <a:pt x="138" y="273"/>
                  <a:pt x="138" y="273"/>
                </a:cubicBezTo>
                <a:cubicBezTo>
                  <a:pt x="138" y="272"/>
                  <a:pt x="138" y="272"/>
                  <a:pt x="138" y="272"/>
                </a:cubicBezTo>
                <a:cubicBezTo>
                  <a:pt x="138" y="272"/>
                  <a:pt x="137" y="271"/>
                  <a:pt x="136" y="271"/>
                </a:cubicBezTo>
                <a:cubicBezTo>
                  <a:pt x="136" y="271"/>
                  <a:pt x="135" y="271"/>
                  <a:pt x="135" y="271"/>
                </a:cubicBezTo>
                <a:cubicBezTo>
                  <a:pt x="135" y="271"/>
                  <a:pt x="134" y="269"/>
                  <a:pt x="134" y="269"/>
                </a:cubicBezTo>
                <a:cubicBezTo>
                  <a:pt x="134" y="270"/>
                  <a:pt x="134" y="270"/>
                  <a:pt x="134" y="270"/>
                </a:cubicBezTo>
                <a:cubicBezTo>
                  <a:pt x="134" y="270"/>
                  <a:pt x="133" y="270"/>
                  <a:pt x="133" y="270"/>
                </a:cubicBezTo>
                <a:cubicBezTo>
                  <a:pt x="133" y="270"/>
                  <a:pt x="132" y="269"/>
                  <a:pt x="132" y="269"/>
                </a:cubicBezTo>
                <a:cubicBezTo>
                  <a:pt x="132" y="269"/>
                  <a:pt x="132" y="267"/>
                  <a:pt x="132" y="267"/>
                </a:cubicBezTo>
                <a:cubicBezTo>
                  <a:pt x="132" y="267"/>
                  <a:pt x="131" y="267"/>
                  <a:pt x="131" y="267"/>
                </a:cubicBezTo>
                <a:cubicBezTo>
                  <a:pt x="130" y="266"/>
                  <a:pt x="130" y="266"/>
                  <a:pt x="130" y="266"/>
                </a:cubicBezTo>
                <a:cubicBezTo>
                  <a:pt x="130" y="266"/>
                  <a:pt x="130" y="267"/>
                  <a:pt x="130" y="267"/>
                </a:cubicBezTo>
                <a:cubicBezTo>
                  <a:pt x="129" y="267"/>
                  <a:pt x="128" y="268"/>
                  <a:pt x="128" y="268"/>
                </a:cubicBezTo>
                <a:cubicBezTo>
                  <a:pt x="127" y="268"/>
                  <a:pt x="127" y="268"/>
                  <a:pt x="127" y="268"/>
                </a:cubicBezTo>
                <a:cubicBezTo>
                  <a:pt x="127" y="266"/>
                  <a:pt x="127" y="266"/>
                  <a:pt x="127" y="266"/>
                </a:cubicBezTo>
                <a:cubicBezTo>
                  <a:pt x="127" y="266"/>
                  <a:pt x="126" y="264"/>
                  <a:pt x="125" y="264"/>
                </a:cubicBezTo>
                <a:cubicBezTo>
                  <a:pt x="125" y="263"/>
                  <a:pt x="121" y="260"/>
                  <a:pt x="121" y="260"/>
                </a:cubicBezTo>
                <a:cubicBezTo>
                  <a:pt x="121" y="260"/>
                  <a:pt x="120" y="260"/>
                  <a:pt x="120" y="260"/>
                </a:cubicBezTo>
                <a:cubicBezTo>
                  <a:pt x="120" y="260"/>
                  <a:pt x="120" y="260"/>
                  <a:pt x="119" y="260"/>
                </a:cubicBezTo>
                <a:cubicBezTo>
                  <a:pt x="119" y="260"/>
                  <a:pt x="119" y="261"/>
                  <a:pt x="119" y="261"/>
                </a:cubicBezTo>
                <a:cubicBezTo>
                  <a:pt x="119" y="261"/>
                  <a:pt x="118" y="261"/>
                  <a:pt x="118" y="261"/>
                </a:cubicBezTo>
                <a:cubicBezTo>
                  <a:pt x="118" y="261"/>
                  <a:pt x="117" y="261"/>
                  <a:pt x="117" y="261"/>
                </a:cubicBezTo>
                <a:cubicBezTo>
                  <a:pt x="117" y="261"/>
                  <a:pt x="116" y="261"/>
                  <a:pt x="116" y="261"/>
                </a:cubicBezTo>
                <a:cubicBezTo>
                  <a:pt x="116" y="261"/>
                  <a:pt x="116" y="261"/>
                  <a:pt x="116" y="261"/>
                </a:cubicBezTo>
                <a:cubicBezTo>
                  <a:pt x="116" y="261"/>
                  <a:pt x="117" y="260"/>
                  <a:pt x="117" y="260"/>
                </a:cubicBezTo>
                <a:cubicBezTo>
                  <a:pt x="117" y="260"/>
                  <a:pt x="117" y="259"/>
                  <a:pt x="117" y="259"/>
                </a:cubicBezTo>
                <a:cubicBezTo>
                  <a:pt x="117" y="259"/>
                  <a:pt x="118" y="259"/>
                  <a:pt x="118" y="259"/>
                </a:cubicBezTo>
                <a:cubicBezTo>
                  <a:pt x="118" y="259"/>
                  <a:pt x="118" y="258"/>
                  <a:pt x="118" y="258"/>
                </a:cubicBezTo>
                <a:cubicBezTo>
                  <a:pt x="118" y="257"/>
                  <a:pt x="119" y="257"/>
                  <a:pt x="119" y="257"/>
                </a:cubicBezTo>
                <a:cubicBezTo>
                  <a:pt x="119" y="257"/>
                  <a:pt x="119" y="257"/>
                  <a:pt x="120" y="257"/>
                </a:cubicBezTo>
                <a:cubicBezTo>
                  <a:pt x="120" y="256"/>
                  <a:pt x="120" y="256"/>
                  <a:pt x="121" y="256"/>
                </a:cubicBezTo>
                <a:cubicBezTo>
                  <a:pt x="121" y="255"/>
                  <a:pt x="122" y="254"/>
                  <a:pt x="122" y="254"/>
                </a:cubicBezTo>
                <a:cubicBezTo>
                  <a:pt x="122" y="254"/>
                  <a:pt x="122" y="253"/>
                  <a:pt x="123" y="253"/>
                </a:cubicBezTo>
                <a:cubicBezTo>
                  <a:pt x="123" y="252"/>
                  <a:pt x="123" y="252"/>
                  <a:pt x="124" y="252"/>
                </a:cubicBezTo>
                <a:cubicBezTo>
                  <a:pt x="124" y="252"/>
                  <a:pt x="124" y="252"/>
                  <a:pt x="124" y="252"/>
                </a:cubicBezTo>
                <a:cubicBezTo>
                  <a:pt x="124" y="252"/>
                  <a:pt x="124" y="251"/>
                  <a:pt x="124" y="251"/>
                </a:cubicBezTo>
                <a:cubicBezTo>
                  <a:pt x="124" y="251"/>
                  <a:pt x="125" y="250"/>
                  <a:pt x="125" y="250"/>
                </a:cubicBezTo>
                <a:cubicBezTo>
                  <a:pt x="125" y="250"/>
                  <a:pt x="126" y="249"/>
                  <a:pt x="126" y="249"/>
                </a:cubicBezTo>
                <a:cubicBezTo>
                  <a:pt x="126" y="249"/>
                  <a:pt x="127" y="248"/>
                  <a:pt x="127" y="248"/>
                </a:cubicBezTo>
                <a:cubicBezTo>
                  <a:pt x="127" y="248"/>
                  <a:pt x="127" y="247"/>
                  <a:pt x="128" y="247"/>
                </a:cubicBezTo>
                <a:cubicBezTo>
                  <a:pt x="128" y="247"/>
                  <a:pt x="128" y="247"/>
                  <a:pt x="128" y="246"/>
                </a:cubicBezTo>
                <a:cubicBezTo>
                  <a:pt x="128" y="246"/>
                  <a:pt x="128" y="246"/>
                  <a:pt x="128" y="246"/>
                </a:cubicBezTo>
                <a:cubicBezTo>
                  <a:pt x="128" y="246"/>
                  <a:pt x="129" y="246"/>
                  <a:pt x="129" y="246"/>
                </a:cubicBezTo>
                <a:cubicBezTo>
                  <a:pt x="129" y="246"/>
                  <a:pt x="129" y="246"/>
                  <a:pt x="129" y="246"/>
                </a:cubicBezTo>
                <a:cubicBezTo>
                  <a:pt x="130" y="246"/>
                  <a:pt x="130" y="245"/>
                  <a:pt x="130" y="245"/>
                </a:cubicBezTo>
                <a:cubicBezTo>
                  <a:pt x="129" y="245"/>
                  <a:pt x="129" y="245"/>
                  <a:pt x="129" y="245"/>
                </a:cubicBezTo>
                <a:cubicBezTo>
                  <a:pt x="129" y="245"/>
                  <a:pt x="129" y="244"/>
                  <a:pt x="129" y="244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30" y="244"/>
                  <a:pt x="131" y="244"/>
                  <a:pt x="131" y="244"/>
                </a:cubicBezTo>
                <a:cubicBezTo>
                  <a:pt x="131" y="244"/>
                  <a:pt x="132" y="243"/>
                  <a:pt x="132" y="243"/>
                </a:cubicBezTo>
                <a:cubicBezTo>
                  <a:pt x="132" y="242"/>
                  <a:pt x="133" y="242"/>
                  <a:pt x="133" y="242"/>
                </a:cubicBezTo>
                <a:cubicBezTo>
                  <a:pt x="133" y="242"/>
                  <a:pt x="134" y="242"/>
                  <a:pt x="134" y="242"/>
                </a:cubicBezTo>
                <a:cubicBezTo>
                  <a:pt x="134" y="242"/>
                  <a:pt x="134" y="241"/>
                  <a:pt x="134" y="241"/>
                </a:cubicBezTo>
                <a:cubicBezTo>
                  <a:pt x="134" y="241"/>
                  <a:pt x="135" y="241"/>
                  <a:pt x="135" y="241"/>
                </a:cubicBezTo>
                <a:cubicBezTo>
                  <a:pt x="135" y="241"/>
                  <a:pt x="135" y="240"/>
                  <a:pt x="135" y="240"/>
                </a:cubicBezTo>
                <a:cubicBezTo>
                  <a:pt x="135" y="240"/>
                  <a:pt x="135" y="239"/>
                  <a:pt x="135" y="239"/>
                </a:cubicBezTo>
                <a:cubicBezTo>
                  <a:pt x="135" y="239"/>
                  <a:pt x="136" y="239"/>
                  <a:pt x="136" y="239"/>
                </a:cubicBezTo>
                <a:cubicBezTo>
                  <a:pt x="136" y="239"/>
                  <a:pt x="136" y="239"/>
                  <a:pt x="136" y="239"/>
                </a:cubicBezTo>
                <a:cubicBezTo>
                  <a:pt x="137" y="239"/>
                  <a:pt x="137" y="239"/>
                  <a:pt x="137" y="239"/>
                </a:cubicBezTo>
                <a:cubicBezTo>
                  <a:pt x="137" y="239"/>
                  <a:pt x="137" y="238"/>
                  <a:pt x="137" y="238"/>
                </a:cubicBezTo>
                <a:cubicBezTo>
                  <a:pt x="137" y="238"/>
                  <a:pt x="138" y="239"/>
                  <a:pt x="138" y="239"/>
                </a:cubicBezTo>
                <a:cubicBezTo>
                  <a:pt x="138" y="239"/>
                  <a:pt x="138" y="238"/>
                  <a:pt x="138" y="238"/>
                </a:cubicBezTo>
                <a:cubicBezTo>
                  <a:pt x="138" y="238"/>
                  <a:pt x="139" y="238"/>
                  <a:pt x="139" y="238"/>
                </a:cubicBezTo>
                <a:cubicBezTo>
                  <a:pt x="139" y="238"/>
                  <a:pt x="139" y="238"/>
                  <a:pt x="139" y="238"/>
                </a:cubicBezTo>
                <a:cubicBezTo>
                  <a:pt x="139" y="238"/>
                  <a:pt x="139" y="238"/>
                  <a:pt x="140" y="238"/>
                </a:cubicBezTo>
                <a:cubicBezTo>
                  <a:pt x="140" y="238"/>
                  <a:pt x="140" y="237"/>
                  <a:pt x="140" y="237"/>
                </a:cubicBezTo>
                <a:cubicBezTo>
                  <a:pt x="140" y="237"/>
                  <a:pt x="141" y="237"/>
                  <a:pt x="141" y="237"/>
                </a:cubicBezTo>
                <a:cubicBezTo>
                  <a:pt x="141" y="237"/>
                  <a:pt x="141" y="237"/>
                  <a:pt x="141" y="237"/>
                </a:cubicBezTo>
                <a:cubicBezTo>
                  <a:pt x="141" y="237"/>
                  <a:pt x="141" y="236"/>
                  <a:pt x="141" y="236"/>
                </a:cubicBezTo>
                <a:cubicBezTo>
                  <a:pt x="141" y="236"/>
                  <a:pt x="142" y="236"/>
                  <a:pt x="143" y="236"/>
                </a:cubicBezTo>
                <a:cubicBezTo>
                  <a:pt x="143" y="236"/>
                  <a:pt x="143" y="236"/>
                  <a:pt x="143" y="236"/>
                </a:cubicBezTo>
                <a:cubicBezTo>
                  <a:pt x="143" y="236"/>
                  <a:pt x="143" y="235"/>
                  <a:pt x="143" y="235"/>
                </a:cubicBezTo>
                <a:cubicBezTo>
                  <a:pt x="143" y="235"/>
                  <a:pt x="144" y="235"/>
                  <a:pt x="144" y="235"/>
                </a:cubicBezTo>
                <a:cubicBezTo>
                  <a:pt x="144" y="235"/>
                  <a:pt x="144" y="234"/>
                  <a:pt x="144" y="234"/>
                </a:cubicBezTo>
                <a:cubicBezTo>
                  <a:pt x="144" y="234"/>
                  <a:pt x="143" y="233"/>
                  <a:pt x="143" y="233"/>
                </a:cubicBezTo>
                <a:cubicBezTo>
                  <a:pt x="143" y="233"/>
                  <a:pt x="143" y="233"/>
                  <a:pt x="143" y="233"/>
                </a:cubicBezTo>
                <a:cubicBezTo>
                  <a:pt x="143" y="233"/>
                  <a:pt x="143" y="232"/>
                  <a:pt x="143" y="232"/>
                </a:cubicBezTo>
                <a:cubicBezTo>
                  <a:pt x="143" y="232"/>
                  <a:pt x="143" y="231"/>
                  <a:pt x="143" y="231"/>
                </a:cubicBezTo>
                <a:cubicBezTo>
                  <a:pt x="143" y="231"/>
                  <a:pt x="144" y="231"/>
                  <a:pt x="144" y="230"/>
                </a:cubicBezTo>
                <a:cubicBezTo>
                  <a:pt x="144" y="230"/>
                  <a:pt x="144" y="230"/>
                  <a:pt x="144" y="230"/>
                </a:cubicBezTo>
                <a:cubicBezTo>
                  <a:pt x="144" y="230"/>
                  <a:pt x="144" y="229"/>
                  <a:pt x="144" y="229"/>
                </a:cubicBezTo>
                <a:cubicBezTo>
                  <a:pt x="144" y="229"/>
                  <a:pt x="143" y="228"/>
                  <a:pt x="143" y="228"/>
                </a:cubicBezTo>
                <a:cubicBezTo>
                  <a:pt x="143" y="228"/>
                  <a:pt x="143" y="227"/>
                  <a:pt x="143" y="227"/>
                </a:cubicBezTo>
                <a:cubicBezTo>
                  <a:pt x="142" y="227"/>
                  <a:pt x="142" y="226"/>
                  <a:pt x="142" y="226"/>
                </a:cubicBezTo>
                <a:cubicBezTo>
                  <a:pt x="142" y="226"/>
                  <a:pt x="142" y="225"/>
                  <a:pt x="142" y="225"/>
                </a:cubicBezTo>
                <a:cubicBezTo>
                  <a:pt x="142" y="224"/>
                  <a:pt x="142" y="224"/>
                  <a:pt x="142" y="224"/>
                </a:cubicBezTo>
                <a:cubicBezTo>
                  <a:pt x="142" y="224"/>
                  <a:pt x="142" y="224"/>
                  <a:pt x="141" y="224"/>
                </a:cubicBezTo>
                <a:cubicBezTo>
                  <a:pt x="141" y="224"/>
                  <a:pt x="141" y="224"/>
                  <a:pt x="141" y="224"/>
                </a:cubicBezTo>
                <a:cubicBezTo>
                  <a:pt x="141" y="224"/>
                  <a:pt x="141" y="223"/>
                  <a:pt x="141" y="223"/>
                </a:cubicBezTo>
                <a:cubicBezTo>
                  <a:pt x="141" y="223"/>
                  <a:pt x="140" y="223"/>
                  <a:pt x="140" y="223"/>
                </a:cubicBezTo>
                <a:cubicBezTo>
                  <a:pt x="140" y="224"/>
                  <a:pt x="140" y="224"/>
                  <a:pt x="140" y="224"/>
                </a:cubicBezTo>
                <a:cubicBezTo>
                  <a:pt x="139" y="224"/>
                  <a:pt x="139" y="224"/>
                  <a:pt x="139" y="224"/>
                </a:cubicBezTo>
                <a:cubicBezTo>
                  <a:pt x="138" y="225"/>
                  <a:pt x="138" y="225"/>
                  <a:pt x="138" y="225"/>
                </a:cubicBezTo>
                <a:cubicBezTo>
                  <a:pt x="138" y="224"/>
                  <a:pt x="138" y="224"/>
                  <a:pt x="138" y="224"/>
                </a:cubicBezTo>
                <a:cubicBezTo>
                  <a:pt x="137" y="224"/>
                  <a:pt x="137" y="224"/>
                  <a:pt x="137" y="224"/>
                </a:cubicBezTo>
                <a:cubicBezTo>
                  <a:pt x="137" y="222"/>
                  <a:pt x="137" y="222"/>
                  <a:pt x="137" y="222"/>
                </a:cubicBezTo>
                <a:cubicBezTo>
                  <a:pt x="137" y="222"/>
                  <a:pt x="138" y="222"/>
                  <a:pt x="138" y="222"/>
                </a:cubicBezTo>
                <a:cubicBezTo>
                  <a:pt x="138" y="222"/>
                  <a:pt x="138" y="221"/>
                  <a:pt x="138" y="221"/>
                </a:cubicBezTo>
                <a:cubicBezTo>
                  <a:pt x="138" y="221"/>
                  <a:pt x="138" y="220"/>
                  <a:pt x="138" y="220"/>
                </a:cubicBezTo>
                <a:cubicBezTo>
                  <a:pt x="138" y="220"/>
                  <a:pt x="138" y="219"/>
                  <a:pt x="138" y="219"/>
                </a:cubicBezTo>
                <a:cubicBezTo>
                  <a:pt x="138" y="219"/>
                  <a:pt x="139" y="216"/>
                  <a:pt x="139" y="215"/>
                </a:cubicBezTo>
                <a:cubicBezTo>
                  <a:pt x="139" y="215"/>
                  <a:pt x="140" y="214"/>
                  <a:pt x="140" y="214"/>
                </a:cubicBezTo>
                <a:cubicBezTo>
                  <a:pt x="140" y="214"/>
                  <a:pt x="139" y="214"/>
                  <a:pt x="139" y="213"/>
                </a:cubicBezTo>
                <a:cubicBezTo>
                  <a:pt x="139" y="213"/>
                  <a:pt x="139" y="213"/>
                  <a:pt x="139" y="213"/>
                </a:cubicBezTo>
                <a:cubicBezTo>
                  <a:pt x="139" y="213"/>
                  <a:pt x="139" y="212"/>
                  <a:pt x="139" y="212"/>
                </a:cubicBezTo>
                <a:cubicBezTo>
                  <a:pt x="139" y="212"/>
                  <a:pt x="139" y="212"/>
                  <a:pt x="139" y="212"/>
                </a:cubicBezTo>
                <a:cubicBezTo>
                  <a:pt x="139" y="212"/>
                  <a:pt x="137" y="210"/>
                  <a:pt x="137" y="210"/>
                </a:cubicBezTo>
                <a:cubicBezTo>
                  <a:pt x="134" y="211"/>
                  <a:pt x="134" y="211"/>
                  <a:pt x="134" y="211"/>
                </a:cubicBezTo>
                <a:cubicBezTo>
                  <a:pt x="131" y="211"/>
                  <a:pt x="131" y="211"/>
                  <a:pt x="131" y="211"/>
                </a:cubicBezTo>
                <a:cubicBezTo>
                  <a:pt x="131" y="211"/>
                  <a:pt x="131" y="210"/>
                  <a:pt x="131" y="210"/>
                </a:cubicBezTo>
                <a:cubicBezTo>
                  <a:pt x="131" y="210"/>
                  <a:pt x="131" y="209"/>
                  <a:pt x="131" y="209"/>
                </a:cubicBezTo>
                <a:cubicBezTo>
                  <a:pt x="131" y="209"/>
                  <a:pt x="131" y="209"/>
                  <a:pt x="131" y="209"/>
                </a:cubicBezTo>
                <a:cubicBezTo>
                  <a:pt x="131" y="205"/>
                  <a:pt x="131" y="205"/>
                  <a:pt x="131" y="205"/>
                </a:cubicBezTo>
                <a:cubicBezTo>
                  <a:pt x="131" y="205"/>
                  <a:pt x="130" y="205"/>
                  <a:pt x="130" y="205"/>
                </a:cubicBezTo>
                <a:cubicBezTo>
                  <a:pt x="130" y="205"/>
                  <a:pt x="130" y="205"/>
                  <a:pt x="130" y="205"/>
                </a:cubicBezTo>
                <a:cubicBezTo>
                  <a:pt x="130" y="203"/>
                  <a:pt x="130" y="203"/>
                  <a:pt x="130" y="203"/>
                </a:cubicBezTo>
                <a:cubicBezTo>
                  <a:pt x="130" y="203"/>
                  <a:pt x="130" y="203"/>
                  <a:pt x="130" y="203"/>
                </a:cubicBezTo>
                <a:cubicBezTo>
                  <a:pt x="130" y="203"/>
                  <a:pt x="130" y="202"/>
                  <a:pt x="130" y="202"/>
                </a:cubicBezTo>
                <a:cubicBezTo>
                  <a:pt x="130" y="202"/>
                  <a:pt x="130" y="202"/>
                  <a:pt x="130" y="202"/>
                </a:cubicBezTo>
                <a:cubicBezTo>
                  <a:pt x="130" y="202"/>
                  <a:pt x="130" y="201"/>
                  <a:pt x="130" y="201"/>
                </a:cubicBezTo>
                <a:cubicBezTo>
                  <a:pt x="129" y="200"/>
                  <a:pt x="129" y="200"/>
                  <a:pt x="129" y="200"/>
                </a:cubicBezTo>
                <a:cubicBezTo>
                  <a:pt x="129" y="199"/>
                  <a:pt x="129" y="199"/>
                  <a:pt x="129" y="199"/>
                </a:cubicBezTo>
                <a:cubicBezTo>
                  <a:pt x="128" y="198"/>
                  <a:pt x="128" y="198"/>
                  <a:pt x="128" y="198"/>
                </a:cubicBezTo>
                <a:cubicBezTo>
                  <a:pt x="126" y="198"/>
                  <a:pt x="126" y="198"/>
                  <a:pt x="126" y="198"/>
                </a:cubicBezTo>
                <a:cubicBezTo>
                  <a:pt x="125" y="198"/>
                  <a:pt x="125" y="198"/>
                  <a:pt x="125" y="198"/>
                </a:cubicBezTo>
                <a:cubicBezTo>
                  <a:pt x="125" y="197"/>
                  <a:pt x="125" y="197"/>
                  <a:pt x="125" y="197"/>
                </a:cubicBezTo>
                <a:cubicBezTo>
                  <a:pt x="124" y="197"/>
                  <a:pt x="124" y="197"/>
                  <a:pt x="124" y="197"/>
                </a:cubicBezTo>
                <a:cubicBezTo>
                  <a:pt x="123" y="198"/>
                  <a:pt x="123" y="198"/>
                  <a:pt x="123" y="198"/>
                </a:cubicBezTo>
                <a:cubicBezTo>
                  <a:pt x="123" y="198"/>
                  <a:pt x="122" y="198"/>
                  <a:pt x="122" y="198"/>
                </a:cubicBezTo>
                <a:cubicBezTo>
                  <a:pt x="122" y="198"/>
                  <a:pt x="122" y="198"/>
                  <a:pt x="122" y="198"/>
                </a:cubicBezTo>
                <a:cubicBezTo>
                  <a:pt x="120" y="198"/>
                  <a:pt x="120" y="198"/>
                  <a:pt x="120" y="198"/>
                </a:cubicBezTo>
                <a:cubicBezTo>
                  <a:pt x="117" y="198"/>
                  <a:pt x="117" y="198"/>
                  <a:pt x="117" y="198"/>
                </a:cubicBezTo>
                <a:cubicBezTo>
                  <a:pt x="116" y="198"/>
                  <a:pt x="116" y="198"/>
                  <a:pt x="116" y="198"/>
                </a:cubicBezTo>
                <a:cubicBezTo>
                  <a:pt x="116" y="197"/>
                  <a:pt x="116" y="197"/>
                  <a:pt x="116" y="197"/>
                </a:cubicBezTo>
                <a:cubicBezTo>
                  <a:pt x="116" y="197"/>
                  <a:pt x="116" y="197"/>
                  <a:pt x="116" y="197"/>
                </a:cubicBezTo>
                <a:cubicBezTo>
                  <a:pt x="115" y="197"/>
                  <a:pt x="115" y="197"/>
                  <a:pt x="115" y="197"/>
                </a:cubicBezTo>
                <a:cubicBezTo>
                  <a:pt x="114" y="197"/>
                  <a:pt x="114" y="197"/>
                  <a:pt x="114" y="197"/>
                </a:cubicBezTo>
                <a:cubicBezTo>
                  <a:pt x="114" y="197"/>
                  <a:pt x="113" y="196"/>
                  <a:pt x="113" y="196"/>
                </a:cubicBezTo>
                <a:cubicBezTo>
                  <a:pt x="113" y="196"/>
                  <a:pt x="114" y="196"/>
                  <a:pt x="114" y="195"/>
                </a:cubicBezTo>
                <a:cubicBezTo>
                  <a:pt x="114" y="195"/>
                  <a:pt x="114" y="195"/>
                  <a:pt x="114" y="195"/>
                </a:cubicBezTo>
                <a:cubicBezTo>
                  <a:pt x="114" y="195"/>
                  <a:pt x="113" y="195"/>
                  <a:pt x="113" y="195"/>
                </a:cubicBezTo>
                <a:cubicBezTo>
                  <a:pt x="113" y="195"/>
                  <a:pt x="114" y="195"/>
                  <a:pt x="114" y="194"/>
                </a:cubicBezTo>
                <a:cubicBezTo>
                  <a:pt x="114" y="194"/>
                  <a:pt x="114" y="194"/>
                  <a:pt x="114" y="194"/>
                </a:cubicBezTo>
                <a:cubicBezTo>
                  <a:pt x="114" y="193"/>
                  <a:pt x="114" y="193"/>
                  <a:pt x="114" y="193"/>
                </a:cubicBezTo>
                <a:cubicBezTo>
                  <a:pt x="114" y="193"/>
                  <a:pt x="114" y="193"/>
                  <a:pt x="113" y="192"/>
                </a:cubicBezTo>
                <a:cubicBezTo>
                  <a:pt x="113" y="192"/>
                  <a:pt x="114" y="192"/>
                  <a:pt x="114" y="192"/>
                </a:cubicBezTo>
                <a:cubicBezTo>
                  <a:pt x="114" y="192"/>
                  <a:pt x="114" y="191"/>
                  <a:pt x="114" y="191"/>
                </a:cubicBezTo>
                <a:cubicBezTo>
                  <a:pt x="114" y="191"/>
                  <a:pt x="114" y="191"/>
                  <a:pt x="114" y="191"/>
                </a:cubicBezTo>
                <a:cubicBezTo>
                  <a:pt x="114" y="191"/>
                  <a:pt x="114" y="190"/>
                  <a:pt x="114" y="190"/>
                </a:cubicBezTo>
                <a:cubicBezTo>
                  <a:pt x="114" y="190"/>
                  <a:pt x="115" y="188"/>
                  <a:pt x="115" y="188"/>
                </a:cubicBezTo>
                <a:cubicBezTo>
                  <a:pt x="115" y="188"/>
                  <a:pt x="114" y="188"/>
                  <a:pt x="114" y="188"/>
                </a:cubicBezTo>
                <a:cubicBezTo>
                  <a:pt x="114" y="188"/>
                  <a:pt x="114" y="188"/>
                  <a:pt x="114" y="187"/>
                </a:cubicBezTo>
                <a:cubicBezTo>
                  <a:pt x="114" y="187"/>
                  <a:pt x="114" y="187"/>
                  <a:pt x="114" y="187"/>
                </a:cubicBezTo>
                <a:cubicBezTo>
                  <a:pt x="114" y="187"/>
                  <a:pt x="114" y="187"/>
                  <a:pt x="114" y="187"/>
                </a:cubicBezTo>
                <a:cubicBezTo>
                  <a:pt x="114" y="186"/>
                  <a:pt x="114" y="186"/>
                  <a:pt x="114" y="186"/>
                </a:cubicBezTo>
                <a:cubicBezTo>
                  <a:pt x="114" y="186"/>
                  <a:pt x="113" y="186"/>
                  <a:pt x="113" y="186"/>
                </a:cubicBezTo>
                <a:cubicBezTo>
                  <a:pt x="113" y="184"/>
                  <a:pt x="113" y="184"/>
                  <a:pt x="113" y="184"/>
                </a:cubicBezTo>
                <a:cubicBezTo>
                  <a:pt x="112" y="182"/>
                  <a:pt x="112" y="182"/>
                  <a:pt x="112" y="182"/>
                </a:cubicBezTo>
                <a:cubicBezTo>
                  <a:pt x="112" y="182"/>
                  <a:pt x="112" y="182"/>
                  <a:pt x="112" y="182"/>
                </a:cubicBezTo>
                <a:cubicBezTo>
                  <a:pt x="114" y="181"/>
                  <a:pt x="114" y="181"/>
                  <a:pt x="114" y="181"/>
                </a:cubicBezTo>
                <a:cubicBezTo>
                  <a:pt x="112" y="179"/>
                  <a:pt x="112" y="179"/>
                  <a:pt x="112" y="179"/>
                </a:cubicBezTo>
                <a:cubicBezTo>
                  <a:pt x="115" y="174"/>
                  <a:pt x="115" y="174"/>
                  <a:pt x="115" y="174"/>
                </a:cubicBezTo>
                <a:cubicBezTo>
                  <a:pt x="115" y="174"/>
                  <a:pt x="115" y="173"/>
                  <a:pt x="115" y="173"/>
                </a:cubicBezTo>
                <a:cubicBezTo>
                  <a:pt x="115" y="173"/>
                  <a:pt x="115" y="173"/>
                  <a:pt x="115" y="172"/>
                </a:cubicBezTo>
                <a:cubicBezTo>
                  <a:pt x="115" y="172"/>
                  <a:pt x="115" y="172"/>
                  <a:pt x="115" y="172"/>
                </a:cubicBezTo>
                <a:cubicBezTo>
                  <a:pt x="115" y="172"/>
                  <a:pt x="115" y="171"/>
                  <a:pt x="115" y="171"/>
                </a:cubicBezTo>
                <a:cubicBezTo>
                  <a:pt x="115" y="171"/>
                  <a:pt x="116" y="169"/>
                  <a:pt x="116" y="169"/>
                </a:cubicBezTo>
                <a:cubicBezTo>
                  <a:pt x="116" y="169"/>
                  <a:pt x="116" y="168"/>
                  <a:pt x="116" y="168"/>
                </a:cubicBezTo>
                <a:cubicBezTo>
                  <a:pt x="117" y="168"/>
                  <a:pt x="117" y="168"/>
                  <a:pt x="117" y="168"/>
                </a:cubicBezTo>
                <a:cubicBezTo>
                  <a:pt x="117" y="168"/>
                  <a:pt x="115" y="165"/>
                  <a:pt x="115" y="165"/>
                </a:cubicBezTo>
                <a:cubicBezTo>
                  <a:pt x="115" y="165"/>
                  <a:pt x="115" y="163"/>
                  <a:pt x="115" y="163"/>
                </a:cubicBezTo>
                <a:cubicBezTo>
                  <a:pt x="114" y="162"/>
                  <a:pt x="114" y="162"/>
                  <a:pt x="114" y="162"/>
                </a:cubicBezTo>
                <a:cubicBezTo>
                  <a:pt x="114" y="162"/>
                  <a:pt x="114" y="162"/>
                  <a:pt x="113" y="162"/>
                </a:cubicBezTo>
                <a:cubicBezTo>
                  <a:pt x="113" y="162"/>
                  <a:pt x="113" y="162"/>
                  <a:pt x="113" y="162"/>
                </a:cubicBezTo>
                <a:cubicBezTo>
                  <a:pt x="113" y="162"/>
                  <a:pt x="110" y="160"/>
                  <a:pt x="110" y="160"/>
                </a:cubicBezTo>
                <a:cubicBezTo>
                  <a:pt x="110" y="160"/>
                  <a:pt x="110" y="159"/>
                  <a:pt x="110" y="159"/>
                </a:cubicBezTo>
                <a:cubicBezTo>
                  <a:pt x="110" y="159"/>
                  <a:pt x="110" y="158"/>
                  <a:pt x="110" y="158"/>
                </a:cubicBezTo>
                <a:cubicBezTo>
                  <a:pt x="110" y="158"/>
                  <a:pt x="110" y="157"/>
                  <a:pt x="110" y="157"/>
                </a:cubicBezTo>
                <a:cubicBezTo>
                  <a:pt x="110" y="157"/>
                  <a:pt x="110" y="156"/>
                  <a:pt x="110" y="155"/>
                </a:cubicBezTo>
                <a:cubicBezTo>
                  <a:pt x="110" y="155"/>
                  <a:pt x="111" y="153"/>
                  <a:pt x="111" y="153"/>
                </a:cubicBezTo>
                <a:cubicBezTo>
                  <a:pt x="111" y="153"/>
                  <a:pt x="111" y="153"/>
                  <a:pt x="111" y="153"/>
                </a:cubicBezTo>
                <a:cubicBezTo>
                  <a:pt x="110" y="154"/>
                  <a:pt x="110" y="154"/>
                  <a:pt x="110" y="154"/>
                </a:cubicBezTo>
                <a:cubicBezTo>
                  <a:pt x="98" y="153"/>
                  <a:pt x="98" y="153"/>
                  <a:pt x="98" y="153"/>
                </a:cubicBezTo>
                <a:cubicBezTo>
                  <a:pt x="97" y="147"/>
                  <a:pt x="97" y="147"/>
                  <a:pt x="97" y="147"/>
                </a:cubicBezTo>
                <a:cubicBezTo>
                  <a:pt x="95" y="145"/>
                  <a:pt x="95" y="145"/>
                  <a:pt x="95" y="145"/>
                </a:cubicBezTo>
                <a:cubicBezTo>
                  <a:pt x="97" y="145"/>
                  <a:pt x="97" y="145"/>
                  <a:pt x="97" y="145"/>
                </a:cubicBezTo>
                <a:cubicBezTo>
                  <a:pt x="97" y="141"/>
                  <a:pt x="97" y="141"/>
                  <a:pt x="97" y="141"/>
                </a:cubicBezTo>
                <a:cubicBezTo>
                  <a:pt x="97" y="141"/>
                  <a:pt x="97" y="141"/>
                  <a:pt x="97" y="141"/>
                </a:cubicBezTo>
                <a:cubicBezTo>
                  <a:pt x="96" y="138"/>
                  <a:pt x="96" y="138"/>
                  <a:pt x="96" y="138"/>
                </a:cubicBezTo>
                <a:cubicBezTo>
                  <a:pt x="96" y="138"/>
                  <a:pt x="96" y="138"/>
                  <a:pt x="96" y="138"/>
                </a:cubicBezTo>
                <a:cubicBezTo>
                  <a:pt x="96" y="138"/>
                  <a:pt x="96" y="137"/>
                  <a:pt x="96" y="137"/>
                </a:cubicBezTo>
                <a:cubicBezTo>
                  <a:pt x="96" y="137"/>
                  <a:pt x="96" y="137"/>
                  <a:pt x="96" y="137"/>
                </a:cubicBezTo>
                <a:cubicBezTo>
                  <a:pt x="96" y="136"/>
                  <a:pt x="96" y="136"/>
                  <a:pt x="96" y="136"/>
                </a:cubicBezTo>
                <a:cubicBezTo>
                  <a:pt x="96" y="136"/>
                  <a:pt x="96" y="135"/>
                  <a:pt x="96" y="135"/>
                </a:cubicBezTo>
                <a:cubicBezTo>
                  <a:pt x="96" y="135"/>
                  <a:pt x="95" y="135"/>
                  <a:pt x="95" y="135"/>
                </a:cubicBezTo>
                <a:cubicBezTo>
                  <a:pt x="95" y="135"/>
                  <a:pt x="94" y="135"/>
                  <a:pt x="94" y="135"/>
                </a:cubicBezTo>
                <a:cubicBezTo>
                  <a:pt x="94" y="134"/>
                  <a:pt x="94" y="134"/>
                  <a:pt x="93" y="134"/>
                </a:cubicBezTo>
                <a:cubicBezTo>
                  <a:pt x="93" y="134"/>
                  <a:pt x="92" y="133"/>
                  <a:pt x="92" y="133"/>
                </a:cubicBezTo>
                <a:cubicBezTo>
                  <a:pt x="91" y="133"/>
                  <a:pt x="91" y="133"/>
                  <a:pt x="91" y="133"/>
                </a:cubicBezTo>
                <a:cubicBezTo>
                  <a:pt x="91" y="133"/>
                  <a:pt x="91" y="133"/>
                  <a:pt x="91" y="133"/>
                </a:cubicBezTo>
                <a:cubicBezTo>
                  <a:pt x="91" y="133"/>
                  <a:pt x="90" y="133"/>
                  <a:pt x="90" y="133"/>
                </a:cubicBezTo>
                <a:cubicBezTo>
                  <a:pt x="90" y="133"/>
                  <a:pt x="90" y="133"/>
                  <a:pt x="90" y="133"/>
                </a:cubicBezTo>
                <a:cubicBezTo>
                  <a:pt x="90" y="133"/>
                  <a:pt x="89" y="133"/>
                  <a:pt x="89" y="133"/>
                </a:cubicBezTo>
                <a:cubicBezTo>
                  <a:pt x="89" y="133"/>
                  <a:pt x="89" y="134"/>
                  <a:pt x="89" y="134"/>
                </a:cubicBezTo>
                <a:cubicBezTo>
                  <a:pt x="89" y="134"/>
                  <a:pt x="88" y="133"/>
                  <a:pt x="88" y="133"/>
                </a:cubicBezTo>
                <a:cubicBezTo>
                  <a:pt x="88" y="133"/>
                  <a:pt x="88" y="133"/>
                  <a:pt x="87" y="133"/>
                </a:cubicBezTo>
                <a:cubicBezTo>
                  <a:pt x="87" y="133"/>
                  <a:pt x="86" y="133"/>
                  <a:pt x="86" y="133"/>
                </a:cubicBezTo>
                <a:cubicBezTo>
                  <a:pt x="86" y="133"/>
                  <a:pt x="86" y="133"/>
                  <a:pt x="86" y="133"/>
                </a:cubicBezTo>
                <a:cubicBezTo>
                  <a:pt x="86" y="133"/>
                  <a:pt x="86" y="132"/>
                  <a:pt x="86" y="132"/>
                </a:cubicBezTo>
                <a:cubicBezTo>
                  <a:pt x="84" y="131"/>
                  <a:pt x="84" y="131"/>
                  <a:pt x="84" y="131"/>
                </a:cubicBezTo>
                <a:cubicBezTo>
                  <a:pt x="84" y="131"/>
                  <a:pt x="84" y="130"/>
                  <a:pt x="84" y="130"/>
                </a:cubicBezTo>
                <a:cubicBezTo>
                  <a:pt x="84" y="130"/>
                  <a:pt x="83" y="130"/>
                  <a:pt x="83" y="130"/>
                </a:cubicBezTo>
                <a:cubicBezTo>
                  <a:pt x="83" y="130"/>
                  <a:pt x="83" y="131"/>
                  <a:pt x="82" y="131"/>
                </a:cubicBezTo>
                <a:cubicBezTo>
                  <a:pt x="82" y="131"/>
                  <a:pt x="82" y="130"/>
                  <a:pt x="82" y="130"/>
                </a:cubicBezTo>
                <a:cubicBezTo>
                  <a:pt x="81" y="130"/>
                  <a:pt x="81" y="129"/>
                  <a:pt x="81" y="129"/>
                </a:cubicBezTo>
                <a:cubicBezTo>
                  <a:pt x="81" y="129"/>
                  <a:pt x="80" y="129"/>
                  <a:pt x="80" y="129"/>
                </a:cubicBezTo>
                <a:cubicBezTo>
                  <a:pt x="80" y="130"/>
                  <a:pt x="79" y="129"/>
                  <a:pt x="79" y="129"/>
                </a:cubicBezTo>
                <a:cubicBezTo>
                  <a:pt x="79" y="129"/>
                  <a:pt x="79" y="128"/>
                  <a:pt x="79" y="128"/>
                </a:cubicBezTo>
                <a:cubicBezTo>
                  <a:pt x="78" y="128"/>
                  <a:pt x="78" y="128"/>
                  <a:pt x="78" y="128"/>
                </a:cubicBezTo>
                <a:cubicBezTo>
                  <a:pt x="78" y="128"/>
                  <a:pt x="78" y="127"/>
                  <a:pt x="77" y="127"/>
                </a:cubicBezTo>
                <a:cubicBezTo>
                  <a:pt x="77" y="127"/>
                  <a:pt x="77" y="127"/>
                  <a:pt x="77" y="127"/>
                </a:cubicBezTo>
                <a:cubicBezTo>
                  <a:pt x="77" y="127"/>
                  <a:pt x="77" y="127"/>
                  <a:pt x="76" y="127"/>
                </a:cubicBezTo>
                <a:cubicBezTo>
                  <a:pt x="76" y="127"/>
                  <a:pt x="76" y="127"/>
                  <a:pt x="76" y="127"/>
                </a:cubicBezTo>
                <a:cubicBezTo>
                  <a:pt x="75" y="127"/>
                  <a:pt x="75" y="127"/>
                  <a:pt x="75" y="127"/>
                </a:cubicBezTo>
                <a:cubicBezTo>
                  <a:pt x="75" y="126"/>
                  <a:pt x="73" y="125"/>
                  <a:pt x="73" y="125"/>
                </a:cubicBezTo>
                <a:cubicBezTo>
                  <a:pt x="71" y="126"/>
                  <a:pt x="71" y="126"/>
                  <a:pt x="71" y="126"/>
                </a:cubicBezTo>
                <a:cubicBezTo>
                  <a:pt x="71" y="126"/>
                  <a:pt x="70" y="126"/>
                  <a:pt x="70" y="126"/>
                </a:cubicBezTo>
                <a:cubicBezTo>
                  <a:pt x="70" y="126"/>
                  <a:pt x="68" y="125"/>
                  <a:pt x="68" y="125"/>
                </a:cubicBezTo>
                <a:cubicBezTo>
                  <a:pt x="68" y="125"/>
                  <a:pt x="67" y="125"/>
                  <a:pt x="67" y="125"/>
                </a:cubicBezTo>
                <a:cubicBezTo>
                  <a:pt x="67" y="125"/>
                  <a:pt x="68" y="124"/>
                  <a:pt x="67" y="124"/>
                </a:cubicBezTo>
                <a:cubicBezTo>
                  <a:pt x="67" y="124"/>
                  <a:pt x="67" y="124"/>
                  <a:pt x="66" y="123"/>
                </a:cubicBezTo>
                <a:cubicBezTo>
                  <a:pt x="66" y="123"/>
                  <a:pt x="66" y="123"/>
                  <a:pt x="66" y="123"/>
                </a:cubicBezTo>
                <a:cubicBezTo>
                  <a:pt x="66" y="123"/>
                  <a:pt x="65" y="123"/>
                  <a:pt x="65" y="123"/>
                </a:cubicBezTo>
                <a:cubicBezTo>
                  <a:pt x="65" y="123"/>
                  <a:pt x="65" y="122"/>
                  <a:pt x="65" y="122"/>
                </a:cubicBezTo>
                <a:cubicBezTo>
                  <a:pt x="65" y="122"/>
                  <a:pt x="64" y="122"/>
                  <a:pt x="64" y="122"/>
                </a:cubicBezTo>
                <a:cubicBezTo>
                  <a:pt x="64" y="122"/>
                  <a:pt x="64" y="122"/>
                  <a:pt x="64" y="121"/>
                </a:cubicBezTo>
                <a:cubicBezTo>
                  <a:pt x="63" y="121"/>
                  <a:pt x="63" y="121"/>
                  <a:pt x="63" y="120"/>
                </a:cubicBezTo>
                <a:cubicBezTo>
                  <a:pt x="63" y="120"/>
                  <a:pt x="62" y="120"/>
                  <a:pt x="62" y="120"/>
                </a:cubicBezTo>
                <a:cubicBezTo>
                  <a:pt x="62" y="120"/>
                  <a:pt x="62" y="119"/>
                  <a:pt x="62" y="119"/>
                </a:cubicBezTo>
                <a:cubicBezTo>
                  <a:pt x="62" y="119"/>
                  <a:pt x="62" y="119"/>
                  <a:pt x="62" y="119"/>
                </a:cubicBezTo>
                <a:cubicBezTo>
                  <a:pt x="62" y="119"/>
                  <a:pt x="62" y="119"/>
                  <a:pt x="62" y="119"/>
                </a:cubicBezTo>
                <a:cubicBezTo>
                  <a:pt x="62" y="119"/>
                  <a:pt x="62" y="118"/>
                  <a:pt x="62" y="118"/>
                </a:cubicBezTo>
                <a:cubicBezTo>
                  <a:pt x="62" y="117"/>
                  <a:pt x="61" y="116"/>
                  <a:pt x="61" y="116"/>
                </a:cubicBezTo>
                <a:cubicBezTo>
                  <a:pt x="61" y="116"/>
                  <a:pt x="62" y="116"/>
                  <a:pt x="62" y="115"/>
                </a:cubicBezTo>
                <a:cubicBezTo>
                  <a:pt x="62" y="115"/>
                  <a:pt x="62" y="115"/>
                  <a:pt x="62" y="115"/>
                </a:cubicBezTo>
                <a:cubicBezTo>
                  <a:pt x="62" y="114"/>
                  <a:pt x="62" y="114"/>
                  <a:pt x="62" y="114"/>
                </a:cubicBezTo>
                <a:cubicBezTo>
                  <a:pt x="61" y="113"/>
                  <a:pt x="61" y="113"/>
                  <a:pt x="61" y="112"/>
                </a:cubicBezTo>
                <a:cubicBezTo>
                  <a:pt x="61" y="112"/>
                  <a:pt x="61" y="111"/>
                  <a:pt x="61" y="111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61" y="111"/>
                  <a:pt x="62" y="110"/>
                  <a:pt x="62" y="110"/>
                </a:cubicBezTo>
                <a:cubicBezTo>
                  <a:pt x="62" y="107"/>
                  <a:pt x="62" y="107"/>
                  <a:pt x="62" y="107"/>
                </a:cubicBezTo>
                <a:cubicBezTo>
                  <a:pt x="62" y="107"/>
                  <a:pt x="61" y="106"/>
                  <a:pt x="61" y="106"/>
                </a:cubicBezTo>
                <a:cubicBezTo>
                  <a:pt x="61" y="106"/>
                  <a:pt x="61" y="106"/>
                  <a:pt x="61" y="106"/>
                </a:cubicBezTo>
                <a:cubicBezTo>
                  <a:pt x="60" y="106"/>
                  <a:pt x="60" y="106"/>
                  <a:pt x="60" y="106"/>
                </a:cubicBezTo>
                <a:cubicBezTo>
                  <a:pt x="60" y="106"/>
                  <a:pt x="60" y="107"/>
                  <a:pt x="60" y="107"/>
                </a:cubicBezTo>
                <a:cubicBezTo>
                  <a:pt x="60" y="107"/>
                  <a:pt x="60" y="107"/>
                  <a:pt x="59" y="106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9" y="106"/>
                  <a:pt x="58" y="106"/>
                  <a:pt x="58" y="106"/>
                </a:cubicBezTo>
                <a:cubicBezTo>
                  <a:pt x="58" y="106"/>
                  <a:pt x="58" y="107"/>
                  <a:pt x="58" y="106"/>
                </a:cubicBezTo>
                <a:cubicBezTo>
                  <a:pt x="58" y="106"/>
                  <a:pt x="57" y="106"/>
                  <a:pt x="57" y="106"/>
                </a:cubicBezTo>
                <a:cubicBezTo>
                  <a:pt x="57" y="106"/>
                  <a:pt x="57" y="106"/>
                  <a:pt x="57" y="106"/>
                </a:cubicBezTo>
                <a:cubicBezTo>
                  <a:pt x="56" y="106"/>
                  <a:pt x="55" y="106"/>
                  <a:pt x="55" y="106"/>
                </a:cubicBezTo>
                <a:cubicBezTo>
                  <a:pt x="55" y="106"/>
                  <a:pt x="54" y="107"/>
                  <a:pt x="54" y="107"/>
                </a:cubicBezTo>
                <a:cubicBezTo>
                  <a:pt x="54" y="107"/>
                  <a:pt x="52" y="107"/>
                  <a:pt x="52" y="107"/>
                </a:cubicBezTo>
                <a:cubicBezTo>
                  <a:pt x="52" y="107"/>
                  <a:pt x="50" y="110"/>
                  <a:pt x="50" y="110"/>
                </a:cubicBezTo>
                <a:cubicBezTo>
                  <a:pt x="50" y="110"/>
                  <a:pt x="49" y="110"/>
                  <a:pt x="49" y="110"/>
                </a:cubicBezTo>
                <a:cubicBezTo>
                  <a:pt x="49" y="110"/>
                  <a:pt x="48" y="110"/>
                  <a:pt x="48" y="110"/>
                </a:cubicBezTo>
                <a:cubicBezTo>
                  <a:pt x="48" y="110"/>
                  <a:pt x="48" y="110"/>
                  <a:pt x="48" y="110"/>
                </a:cubicBezTo>
                <a:cubicBezTo>
                  <a:pt x="47" y="111"/>
                  <a:pt x="47" y="111"/>
                  <a:pt x="47" y="111"/>
                </a:cubicBezTo>
                <a:cubicBezTo>
                  <a:pt x="47" y="111"/>
                  <a:pt x="45" y="112"/>
                  <a:pt x="45" y="112"/>
                </a:cubicBezTo>
                <a:cubicBezTo>
                  <a:pt x="45" y="112"/>
                  <a:pt x="45" y="113"/>
                  <a:pt x="45" y="113"/>
                </a:cubicBezTo>
                <a:cubicBezTo>
                  <a:pt x="45" y="113"/>
                  <a:pt x="44" y="113"/>
                  <a:pt x="44" y="113"/>
                </a:cubicBezTo>
                <a:cubicBezTo>
                  <a:pt x="44" y="113"/>
                  <a:pt x="44" y="112"/>
                  <a:pt x="44" y="112"/>
                </a:cubicBezTo>
                <a:cubicBezTo>
                  <a:pt x="42" y="112"/>
                  <a:pt x="42" y="112"/>
                  <a:pt x="42" y="112"/>
                </a:cubicBezTo>
                <a:cubicBezTo>
                  <a:pt x="41" y="115"/>
                  <a:pt x="41" y="115"/>
                  <a:pt x="41" y="115"/>
                </a:cubicBezTo>
                <a:cubicBezTo>
                  <a:pt x="39" y="116"/>
                  <a:pt x="39" y="116"/>
                  <a:pt x="39" y="116"/>
                </a:cubicBezTo>
                <a:cubicBezTo>
                  <a:pt x="39" y="116"/>
                  <a:pt x="38" y="116"/>
                  <a:pt x="38" y="116"/>
                </a:cubicBezTo>
                <a:cubicBezTo>
                  <a:pt x="38" y="116"/>
                  <a:pt x="37" y="116"/>
                  <a:pt x="37" y="116"/>
                </a:cubicBezTo>
                <a:cubicBezTo>
                  <a:pt x="37" y="115"/>
                  <a:pt x="37" y="115"/>
                  <a:pt x="37" y="115"/>
                </a:cubicBezTo>
                <a:cubicBezTo>
                  <a:pt x="37" y="115"/>
                  <a:pt x="36" y="115"/>
                  <a:pt x="36" y="115"/>
                </a:cubicBezTo>
                <a:cubicBezTo>
                  <a:pt x="35" y="115"/>
                  <a:pt x="34" y="115"/>
                  <a:pt x="33" y="115"/>
                </a:cubicBezTo>
                <a:cubicBezTo>
                  <a:pt x="33" y="115"/>
                  <a:pt x="32" y="114"/>
                  <a:pt x="32" y="114"/>
                </a:cubicBezTo>
                <a:cubicBezTo>
                  <a:pt x="29" y="114"/>
                  <a:pt x="29" y="114"/>
                  <a:pt x="29" y="114"/>
                </a:cubicBezTo>
                <a:cubicBezTo>
                  <a:pt x="27" y="115"/>
                  <a:pt x="27" y="115"/>
                  <a:pt x="27" y="115"/>
                </a:cubicBezTo>
                <a:cubicBezTo>
                  <a:pt x="26" y="115"/>
                  <a:pt x="26" y="115"/>
                  <a:pt x="26" y="115"/>
                </a:cubicBezTo>
                <a:cubicBezTo>
                  <a:pt x="25" y="115"/>
                  <a:pt x="25" y="115"/>
                  <a:pt x="25" y="115"/>
                </a:cubicBezTo>
                <a:cubicBezTo>
                  <a:pt x="24" y="115"/>
                  <a:pt x="24" y="115"/>
                  <a:pt x="24" y="115"/>
                </a:cubicBezTo>
                <a:cubicBezTo>
                  <a:pt x="24" y="106"/>
                  <a:pt x="24" y="106"/>
                  <a:pt x="24" y="106"/>
                </a:cubicBezTo>
                <a:cubicBezTo>
                  <a:pt x="25" y="106"/>
                  <a:pt x="25" y="106"/>
                  <a:pt x="25" y="106"/>
                </a:cubicBezTo>
                <a:cubicBezTo>
                  <a:pt x="25" y="106"/>
                  <a:pt x="25" y="105"/>
                  <a:pt x="25" y="105"/>
                </a:cubicBezTo>
                <a:cubicBezTo>
                  <a:pt x="25" y="105"/>
                  <a:pt x="24" y="105"/>
                  <a:pt x="24" y="105"/>
                </a:cubicBezTo>
                <a:cubicBezTo>
                  <a:pt x="24" y="105"/>
                  <a:pt x="24" y="105"/>
                  <a:pt x="24" y="105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4" y="104"/>
                  <a:pt x="24" y="104"/>
                  <a:pt x="24" y="104"/>
                </a:cubicBezTo>
                <a:cubicBezTo>
                  <a:pt x="20" y="108"/>
                  <a:pt x="20" y="108"/>
                  <a:pt x="20" y="108"/>
                </a:cubicBezTo>
                <a:cubicBezTo>
                  <a:pt x="13" y="108"/>
                  <a:pt x="13" y="108"/>
                  <a:pt x="13" y="108"/>
                </a:cubicBezTo>
                <a:cubicBezTo>
                  <a:pt x="13" y="107"/>
                  <a:pt x="13" y="107"/>
                  <a:pt x="13" y="107"/>
                </a:cubicBezTo>
                <a:cubicBezTo>
                  <a:pt x="14" y="107"/>
                  <a:pt x="14" y="107"/>
                  <a:pt x="14" y="107"/>
                </a:cubicBezTo>
                <a:cubicBezTo>
                  <a:pt x="14" y="106"/>
                  <a:pt x="14" y="106"/>
                  <a:pt x="14" y="106"/>
                </a:cubicBezTo>
                <a:cubicBezTo>
                  <a:pt x="13" y="106"/>
                  <a:pt x="13" y="106"/>
                  <a:pt x="13" y="106"/>
                </a:cubicBezTo>
                <a:cubicBezTo>
                  <a:pt x="13" y="105"/>
                  <a:pt x="13" y="105"/>
                  <a:pt x="13" y="105"/>
                </a:cubicBezTo>
                <a:cubicBezTo>
                  <a:pt x="10" y="104"/>
                  <a:pt x="10" y="104"/>
                  <a:pt x="10" y="104"/>
                </a:cubicBezTo>
                <a:cubicBezTo>
                  <a:pt x="6" y="104"/>
                  <a:pt x="6" y="104"/>
                  <a:pt x="6" y="104"/>
                </a:cubicBezTo>
                <a:cubicBezTo>
                  <a:pt x="8" y="102"/>
                  <a:pt x="8" y="102"/>
                  <a:pt x="8" y="102"/>
                </a:cubicBezTo>
                <a:cubicBezTo>
                  <a:pt x="8" y="101"/>
                  <a:pt x="8" y="101"/>
                  <a:pt x="8" y="101"/>
                </a:cubicBezTo>
                <a:cubicBezTo>
                  <a:pt x="7" y="100"/>
                  <a:pt x="7" y="100"/>
                  <a:pt x="7" y="100"/>
                </a:cubicBezTo>
                <a:cubicBezTo>
                  <a:pt x="6" y="98"/>
                  <a:pt x="6" y="98"/>
                  <a:pt x="6" y="98"/>
                </a:cubicBezTo>
                <a:cubicBezTo>
                  <a:pt x="5" y="98"/>
                  <a:pt x="5" y="98"/>
                  <a:pt x="5" y="98"/>
                </a:cubicBezTo>
                <a:cubicBezTo>
                  <a:pt x="5" y="97"/>
                  <a:pt x="5" y="97"/>
                  <a:pt x="5" y="97"/>
                </a:cubicBezTo>
                <a:cubicBezTo>
                  <a:pt x="4" y="96"/>
                  <a:pt x="4" y="96"/>
                  <a:pt x="4" y="96"/>
                </a:cubicBezTo>
                <a:cubicBezTo>
                  <a:pt x="4" y="96"/>
                  <a:pt x="4" y="96"/>
                  <a:pt x="4" y="96"/>
                </a:cubicBezTo>
                <a:cubicBezTo>
                  <a:pt x="3" y="95"/>
                  <a:pt x="3" y="95"/>
                  <a:pt x="3" y="95"/>
                </a:cubicBezTo>
                <a:cubicBezTo>
                  <a:pt x="3" y="95"/>
                  <a:pt x="3" y="95"/>
                  <a:pt x="3" y="95"/>
                </a:cubicBezTo>
                <a:cubicBezTo>
                  <a:pt x="3" y="95"/>
                  <a:pt x="3" y="94"/>
                  <a:pt x="3" y="94"/>
                </a:cubicBezTo>
                <a:cubicBezTo>
                  <a:pt x="3" y="94"/>
                  <a:pt x="2" y="93"/>
                  <a:pt x="2" y="93"/>
                </a:cubicBezTo>
                <a:cubicBezTo>
                  <a:pt x="3" y="92"/>
                  <a:pt x="3" y="92"/>
                  <a:pt x="3" y="92"/>
                </a:cubicBezTo>
                <a:cubicBezTo>
                  <a:pt x="3" y="92"/>
                  <a:pt x="3" y="92"/>
                  <a:pt x="3" y="92"/>
                </a:cubicBezTo>
                <a:cubicBezTo>
                  <a:pt x="0" y="90"/>
                  <a:pt x="0" y="90"/>
                  <a:pt x="0" y="90"/>
                </a:cubicBezTo>
                <a:cubicBezTo>
                  <a:pt x="1" y="90"/>
                  <a:pt x="1" y="90"/>
                  <a:pt x="1" y="90"/>
                </a:cubicBezTo>
                <a:cubicBezTo>
                  <a:pt x="1" y="89"/>
                  <a:pt x="1" y="89"/>
                  <a:pt x="1" y="89"/>
                </a:cubicBezTo>
                <a:cubicBezTo>
                  <a:pt x="2" y="89"/>
                  <a:pt x="2" y="89"/>
                  <a:pt x="2" y="89"/>
                </a:cubicBezTo>
                <a:cubicBezTo>
                  <a:pt x="2" y="88"/>
                  <a:pt x="2" y="88"/>
                  <a:pt x="2" y="88"/>
                </a:cubicBezTo>
                <a:cubicBezTo>
                  <a:pt x="2" y="87"/>
                  <a:pt x="2" y="87"/>
                  <a:pt x="2" y="87"/>
                </a:cubicBezTo>
                <a:cubicBezTo>
                  <a:pt x="3" y="85"/>
                  <a:pt x="3" y="85"/>
                  <a:pt x="3" y="85"/>
                </a:cubicBezTo>
                <a:cubicBezTo>
                  <a:pt x="3" y="85"/>
                  <a:pt x="3" y="85"/>
                  <a:pt x="3" y="85"/>
                </a:cubicBezTo>
                <a:cubicBezTo>
                  <a:pt x="7" y="83"/>
                  <a:pt x="7" y="83"/>
                  <a:pt x="7" y="83"/>
                </a:cubicBezTo>
                <a:cubicBezTo>
                  <a:pt x="7" y="82"/>
                  <a:pt x="7" y="82"/>
                  <a:pt x="7" y="82"/>
                </a:cubicBezTo>
                <a:cubicBezTo>
                  <a:pt x="6" y="81"/>
                  <a:pt x="6" y="81"/>
                  <a:pt x="6" y="81"/>
                </a:cubicBezTo>
                <a:cubicBezTo>
                  <a:pt x="6" y="80"/>
                  <a:pt x="6" y="80"/>
                  <a:pt x="6" y="80"/>
                </a:cubicBezTo>
                <a:cubicBezTo>
                  <a:pt x="8" y="77"/>
                  <a:pt x="8" y="77"/>
                  <a:pt x="8" y="77"/>
                </a:cubicBezTo>
                <a:cubicBezTo>
                  <a:pt x="8" y="76"/>
                  <a:pt x="8" y="76"/>
                  <a:pt x="8" y="76"/>
                </a:cubicBezTo>
                <a:cubicBezTo>
                  <a:pt x="8" y="76"/>
                  <a:pt x="8" y="75"/>
                  <a:pt x="8" y="75"/>
                </a:cubicBezTo>
                <a:cubicBezTo>
                  <a:pt x="8" y="75"/>
                  <a:pt x="8" y="73"/>
                  <a:pt x="8" y="73"/>
                </a:cubicBezTo>
                <a:cubicBezTo>
                  <a:pt x="10" y="73"/>
                  <a:pt x="10" y="73"/>
                  <a:pt x="10" y="73"/>
                </a:cubicBezTo>
                <a:cubicBezTo>
                  <a:pt x="12" y="71"/>
                  <a:pt x="12" y="71"/>
                  <a:pt x="12" y="71"/>
                </a:cubicBezTo>
                <a:cubicBezTo>
                  <a:pt x="12" y="71"/>
                  <a:pt x="12" y="71"/>
                  <a:pt x="12" y="71"/>
                </a:cubicBezTo>
                <a:cubicBezTo>
                  <a:pt x="13" y="71"/>
                  <a:pt x="13" y="71"/>
                  <a:pt x="13" y="71"/>
                </a:cubicBezTo>
                <a:cubicBezTo>
                  <a:pt x="15" y="69"/>
                  <a:pt x="15" y="69"/>
                  <a:pt x="15" y="69"/>
                </a:cubicBezTo>
                <a:cubicBezTo>
                  <a:pt x="17" y="69"/>
                  <a:pt x="17" y="69"/>
                  <a:pt x="17" y="69"/>
                </a:cubicBezTo>
                <a:cubicBezTo>
                  <a:pt x="17" y="69"/>
                  <a:pt x="17" y="69"/>
                  <a:pt x="17" y="69"/>
                </a:cubicBezTo>
                <a:cubicBezTo>
                  <a:pt x="18" y="69"/>
                  <a:pt x="18" y="69"/>
                  <a:pt x="18" y="69"/>
                </a:cubicBezTo>
                <a:cubicBezTo>
                  <a:pt x="18" y="68"/>
                  <a:pt x="18" y="68"/>
                  <a:pt x="18" y="68"/>
                </a:cubicBezTo>
                <a:cubicBezTo>
                  <a:pt x="19" y="68"/>
                  <a:pt x="19" y="68"/>
                  <a:pt x="19" y="68"/>
                </a:cubicBezTo>
                <a:cubicBezTo>
                  <a:pt x="20" y="68"/>
                  <a:pt x="20" y="68"/>
                  <a:pt x="20" y="68"/>
                </a:cubicBezTo>
                <a:cubicBezTo>
                  <a:pt x="22" y="68"/>
                  <a:pt x="22" y="68"/>
                  <a:pt x="22" y="68"/>
                </a:cubicBezTo>
                <a:cubicBezTo>
                  <a:pt x="23" y="67"/>
                  <a:pt x="23" y="67"/>
                  <a:pt x="23" y="67"/>
                </a:cubicBezTo>
                <a:cubicBezTo>
                  <a:pt x="24" y="67"/>
                  <a:pt x="24" y="67"/>
                  <a:pt x="24" y="67"/>
                </a:cubicBezTo>
                <a:cubicBezTo>
                  <a:pt x="24" y="66"/>
                  <a:pt x="24" y="66"/>
                  <a:pt x="24" y="66"/>
                </a:cubicBezTo>
                <a:cubicBezTo>
                  <a:pt x="24" y="66"/>
                  <a:pt x="24" y="66"/>
                  <a:pt x="24" y="66"/>
                </a:cubicBezTo>
                <a:cubicBezTo>
                  <a:pt x="25" y="67"/>
                  <a:pt x="25" y="67"/>
                  <a:pt x="25" y="67"/>
                </a:cubicBezTo>
                <a:cubicBezTo>
                  <a:pt x="25" y="66"/>
                  <a:pt x="25" y="66"/>
                  <a:pt x="25" y="66"/>
                </a:cubicBezTo>
                <a:cubicBezTo>
                  <a:pt x="25" y="66"/>
                  <a:pt x="26" y="66"/>
                  <a:pt x="26" y="66"/>
                </a:cubicBezTo>
                <a:cubicBezTo>
                  <a:pt x="26" y="66"/>
                  <a:pt x="26" y="66"/>
                  <a:pt x="26" y="66"/>
                </a:cubicBezTo>
                <a:cubicBezTo>
                  <a:pt x="26" y="67"/>
                  <a:pt x="26" y="67"/>
                  <a:pt x="26" y="67"/>
                </a:cubicBezTo>
                <a:cubicBezTo>
                  <a:pt x="26" y="67"/>
                  <a:pt x="27" y="67"/>
                  <a:pt x="27" y="67"/>
                </a:cubicBezTo>
                <a:cubicBezTo>
                  <a:pt x="27" y="67"/>
                  <a:pt x="27" y="68"/>
                  <a:pt x="27" y="68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8"/>
                  <a:pt x="28" y="68"/>
                  <a:pt x="28" y="68"/>
                </a:cubicBezTo>
                <a:cubicBezTo>
                  <a:pt x="28" y="68"/>
                  <a:pt x="29" y="67"/>
                  <a:pt x="29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33" y="47"/>
                  <a:pt x="33" y="47"/>
                  <a:pt x="33" y="47"/>
                </a:cubicBezTo>
                <a:cubicBezTo>
                  <a:pt x="33" y="45"/>
                  <a:pt x="33" y="45"/>
                  <a:pt x="33" y="45"/>
                </a:cubicBezTo>
                <a:cubicBezTo>
                  <a:pt x="33" y="45"/>
                  <a:pt x="32" y="43"/>
                  <a:pt x="32" y="43"/>
                </a:cubicBezTo>
                <a:cubicBezTo>
                  <a:pt x="32" y="43"/>
                  <a:pt x="31" y="42"/>
                  <a:pt x="31" y="42"/>
                </a:cubicBezTo>
                <a:cubicBezTo>
                  <a:pt x="31" y="42"/>
                  <a:pt x="31" y="42"/>
                  <a:pt x="31" y="42"/>
                </a:cubicBezTo>
                <a:cubicBezTo>
                  <a:pt x="31" y="42"/>
                  <a:pt x="32" y="41"/>
                  <a:pt x="32" y="41"/>
                </a:cubicBezTo>
                <a:cubicBezTo>
                  <a:pt x="32" y="41"/>
                  <a:pt x="31" y="41"/>
                  <a:pt x="31" y="40"/>
                </a:cubicBezTo>
                <a:cubicBezTo>
                  <a:pt x="31" y="40"/>
                  <a:pt x="31" y="40"/>
                  <a:pt x="31" y="40"/>
                </a:cubicBezTo>
                <a:cubicBezTo>
                  <a:pt x="31" y="40"/>
                  <a:pt x="30" y="39"/>
                  <a:pt x="30" y="39"/>
                </a:cubicBezTo>
                <a:cubicBezTo>
                  <a:pt x="30" y="39"/>
                  <a:pt x="29" y="39"/>
                  <a:pt x="29" y="39"/>
                </a:cubicBezTo>
                <a:cubicBezTo>
                  <a:pt x="29" y="38"/>
                  <a:pt x="28" y="38"/>
                  <a:pt x="28" y="38"/>
                </a:cubicBezTo>
                <a:cubicBezTo>
                  <a:pt x="28" y="33"/>
                  <a:pt x="28" y="33"/>
                  <a:pt x="28" y="33"/>
                </a:cubicBezTo>
                <a:cubicBezTo>
                  <a:pt x="30" y="33"/>
                  <a:pt x="30" y="33"/>
                  <a:pt x="30" y="33"/>
                </a:cubicBezTo>
                <a:cubicBezTo>
                  <a:pt x="31" y="32"/>
                  <a:pt x="31" y="32"/>
                  <a:pt x="31" y="32"/>
                </a:cubicBezTo>
                <a:cubicBezTo>
                  <a:pt x="31" y="33"/>
                  <a:pt x="31" y="33"/>
                  <a:pt x="31" y="33"/>
                </a:cubicBezTo>
                <a:cubicBezTo>
                  <a:pt x="31" y="33"/>
                  <a:pt x="32" y="32"/>
                  <a:pt x="32" y="32"/>
                </a:cubicBezTo>
                <a:cubicBezTo>
                  <a:pt x="32" y="32"/>
                  <a:pt x="32" y="32"/>
                  <a:pt x="32" y="32"/>
                </a:cubicBezTo>
                <a:cubicBezTo>
                  <a:pt x="33" y="33"/>
                  <a:pt x="33" y="33"/>
                  <a:pt x="33" y="33"/>
                </a:cubicBezTo>
                <a:cubicBezTo>
                  <a:pt x="33" y="33"/>
                  <a:pt x="34" y="33"/>
                  <a:pt x="34" y="33"/>
                </a:cubicBezTo>
                <a:cubicBezTo>
                  <a:pt x="35" y="33"/>
                  <a:pt x="35" y="32"/>
                  <a:pt x="35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35" y="32"/>
                  <a:pt x="34" y="31"/>
                  <a:pt x="34" y="31"/>
                </a:cubicBezTo>
                <a:cubicBezTo>
                  <a:pt x="34" y="31"/>
                  <a:pt x="35" y="31"/>
                  <a:pt x="35" y="31"/>
                </a:cubicBezTo>
                <a:cubicBezTo>
                  <a:pt x="35" y="31"/>
                  <a:pt x="34" y="30"/>
                  <a:pt x="34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1" y="30"/>
                  <a:pt x="31" y="30"/>
                  <a:pt x="31" y="30"/>
                </a:cubicBezTo>
                <a:cubicBezTo>
                  <a:pt x="31" y="30"/>
                  <a:pt x="31" y="29"/>
                  <a:pt x="31" y="29"/>
                </a:cubicBezTo>
                <a:cubicBezTo>
                  <a:pt x="31" y="29"/>
                  <a:pt x="30" y="29"/>
                  <a:pt x="30" y="29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25"/>
                  <a:pt x="30" y="25"/>
                  <a:pt x="30" y="25"/>
                </a:cubicBezTo>
                <a:cubicBezTo>
                  <a:pt x="30" y="25"/>
                  <a:pt x="30" y="25"/>
                  <a:pt x="30" y="25"/>
                </a:cubicBezTo>
                <a:cubicBezTo>
                  <a:pt x="30" y="25"/>
                  <a:pt x="31" y="25"/>
                  <a:pt x="31" y="25"/>
                </a:cubicBezTo>
                <a:cubicBezTo>
                  <a:pt x="31" y="25"/>
                  <a:pt x="32" y="24"/>
                  <a:pt x="32" y="24"/>
                </a:cubicBezTo>
                <a:cubicBezTo>
                  <a:pt x="32" y="24"/>
                  <a:pt x="32" y="24"/>
                  <a:pt x="32" y="24"/>
                </a:cubicBezTo>
                <a:cubicBezTo>
                  <a:pt x="33" y="24"/>
                  <a:pt x="33" y="25"/>
                  <a:pt x="33" y="25"/>
                </a:cubicBezTo>
                <a:cubicBezTo>
                  <a:pt x="42" y="25"/>
                  <a:pt x="42" y="25"/>
                  <a:pt x="42" y="25"/>
                </a:cubicBezTo>
                <a:cubicBezTo>
                  <a:pt x="41" y="24"/>
                  <a:pt x="41" y="24"/>
                  <a:pt x="41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41" y="24"/>
                  <a:pt x="41" y="23"/>
                  <a:pt x="41" y="23"/>
                </a:cubicBezTo>
                <a:cubicBezTo>
                  <a:pt x="41" y="23"/>
                  <a:pt x="41" y="23"/>
                  <a:pt x="41" y="22"/>
                </a:cubicBezTo>
                <a:cubicBezTo>
                  <a:pt x="41" y="22"/>
                  <a:pt x="42" y="23"/>
                  <a:pt x="42" y="24"/>
                </a:cubicBezTo>
                <a:cubicBezTo>
                  <a:pt x="42" y="24"/>
                  <a:pt x="42" y="24"/>
                  <a:pt x="42" y="24"/>
                </a:cubicBezTo>
                <a:cubicBezTo>
                  <a:pt x="42" y="24"/>
                  <a:pt x="43" y="24"/>
                  <a:pt x="43" y="24"/>
                </a:cubicBezTo>
                <a:cubicBezTo>
                  <a:pt x="43" y="24"/>
                  <a:pt x="43" y="24"/>
                  <a:pt x="43" y="24"/>
                </a:cubicBezTo>
                <a:cubicBezTo>
                  <a:pt x="43" y="23"/>
                  <a:pt x="44" y="23"/>
                  <a:pt x="44" y="23"/>
                </a:cubicBezTo>
                <a:cubicBezTo>
                  <a:pt x="44" y="23"/>
                  <a:pt x="44" y="23"/>
                  <a:pt x="44" y="23"/>
                </a:cubicBezTo>
                <a:cubicBezTo>
                  <a:pt x="44" y="23"/>
                  <a:pt x="45" y="23"/>
                  <a:pt x="45" y="23"/>
                </a:cubicBezTo>
                <a:cubicBezTo>
                  <a:pt x="45" y="23"/>
                  <a:pt x="45" y="22"/>
                  <a:pt x="45" y="22"/>
                </a:cubicBezTo>
                <a:cubicBezTo>
                  <a:pt x="45" y="22"/>
                  <a:pt x="46" y="22"/>
                  <a:pt x="46" y="22"/>
                </a:cubicBezTo>
                <a:cubicBezTo>
                  <a:pt x="47" y="22"/>
                  <a:pt x="47" y="22"/>
                  <a:pt x="47" y="22"/>
                </a:cubicBezTo>
                <a:cubicBezTo>
                  <a:pt x="47" y="21"/>
                  <a:pt x="47" y="21"/>
                  <a:pt x="47" y="21"/>
                </a:cubicBezTo>
                <a:cubicBezTo>
                  <a:pt x="47" y="23"/>
                  <a:pt x="47" y="23"/>
                  <a:pt x="47" y="23"/>
                </a:cubicBezTo>
                <a:cubicBezTo>
                  <a:pt x="49" y="24"/>
                  <a:pt x="49" y="24"/>
                  <a:pt x="49" y="24"/>
                </a:cubicBezTo>
                <a:cubicBezTo>
                  <a:pt x="49" y="24"/>
                  <a:pt x="49" y="25"/>
                  <a:pt x="49" y="25"/>
                </a:cubicBezTo>
                <a:cubicBezTo>
                  <a:pt x="49" y="25"/>
                  <a:pt x="49" y="26"/>
                  <a:pt x="49" y="26"/>
                </a:cubicBezTo>
                <a:cubicBezTo>
                  <a:pt x="49" y="26"/>
                  <a:pt x="49" y="27"/>
                  <a:pt x="49" y="27"/>
                </a:cubicBezTo>
                <a:cubicBezTo>
                  <a:pt x="49" y="27"/>
                  <a:pt x="49" y="28"/>
                  <a:pt x="49" y="28"/>
                </a:cubicBezTo>
                <a:cubicBezTo>
                  <a:pt x="49" y="28"/>
                  <a:pt x="49" y="28"/>
                  <a:pt x="49" y="28"/>
                </a:cubicBezTo>
                <a:cubicBezTo>
                  <a:pt x="49" y="29"/>
                  <a:pt x="49" y="29"/>
                  <a:pt x="49" y="29"/>
                </a:cubicBezTo>
                <a:cubicBezTo>
                  <a:pt x="49" y="29"/>
                  <a:pt x="50" y="29"/>
                  <a:pt x="50" y="29"/>
                </a:cubicBezTo>
                <a:cubicBezTo>
                  <a:pt x="51" y="28"/>
                  <a:pt x="51" y="28"/>
                  <a:pt x="51" y="28"/>
                </a:cubicBezTo>
                <a:cubicBezTo>
                  <a:pt x="54" y="32"/>
                  <a:pt x="54" y="32"/>
                  <a:pt x="54" y="32"/>
                </a:cubicBezTo>
                <a:cubicBezTo>
                  <a:pt x="56" y="32"/>
                  <a:pt x="56" y="32"/>
                  <a:pt x="56" y="32"/>
                </a:cubicBezTo>
                <a:cubicBezTo>
                  <a:pt x="58" y="30"/>
                  <a:pt x="58" y="30"/>
                  <a:pt x="58" y="30"/>
                </a:cubicBezTo>
                <a:cubicBezTo>
                  <a:pt x="58" y="30"/>
                  <a:pt x="58" y="30"/>
                  <a:pt x="58" y="30"/>
                </a:cubicBezTo>
                <a:cubicBezTo>
                  <a:pt x="58" y="30"/>
                  <a:pt x="60" y="30"/>
                  <a:pt x="60" y="30"/>
                </a:cubicBezTo>
                <a:cubicBezTo>
                  <a:pt x="60" y="30"/>
                  <a:pt x="60" y="30"/>
                  <a:pt x="60" y="30"/>
                </a:cubicBezTo>
                <a:cubicBezTo>
                  <a:pt x="60" y="30"/>
                  <a:pt x="60" y="31"/>
                  <a:pt x="60" y="31"/>
                </a:cubicBezTo>
                <a:cubicBezTo>
                  <a:pt x="60" y="32"/>
                  <a:pt x="60" y="32"/>
                  <a:pt x="60" y="32"/>
                </a:cubicBezTo>
                <a:cubicBezTo>
                  <a:pt x="60" y="32"/>
                  <a:pt x="60" y="32"/>
                  <a:pt x="60" y="32"/>
                </a:cubicBezTo>
                <a:cubicBezTo>
                  <a:pt x="60" y="32"/>
                  <a:pt x="60" y="32"/>
                  <a:pt x="60" y="32"/>
                </a:cubicBezTo>
                <a:cubicBezTo>
                  <a:pt x="60" y="32"/>
                  <a:pt x="61" y="32"/>
                  <a:pt x="61" y="32"/>
                </a:cubicBezTo>
                <a:cubicBezTo>
                  <a:pt x="61" y="31"/>
                  <a:pt x="62" y="30"/>
                  <a:pt x="62" y="30"/>
                </a:cubicBezTo>
                <a:cubicBezTo>
                  <a:pt x="63" y="30"/>
                  <a:pt x="63" y="30"/>
                  <a:pt x="63" y="30"/>
                </a:cubicBezTo>
                <a:cubicBezTo>
                  <a:pt x="63" y="30"/>
                  <a:pt x="63" y="30"/>
                  <a:pt x="63" y="30"/>
                </a:cubicBezTo>
                <a:cubicBezTo>
                  <a:pt x="63" y="30"/>
                  <a:pt x="63" y="29"/>
                  <a:pt x="63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8"/>
                  <a:pt x="64" y="28"/>
                </a:cubicBezTo>
                <a:cubicBezTo>
                  <a:pt x="64" y="28"/>
                  <a:pt x="65" y="28"/>
                  <a:pt x="65" y="28"/>
                </a:cubicBezTo>
                <a:cubicBezTo>
                  <a:pt x="65" y="28"/>
                  <a:pt x="65" y="28"/>
                  <a:pt x="65" y="28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8"/>
                  <a:pt x="66" y="28"/>
                  <a:pt x="66" y="28"/>
                </a:cubicBezTo>
                <a:cubicBezTo>
                  <a:pt x="67" y="28"/>
                  <a:pt x="68" y="26"/>
                  <a:pt x="68" y="26"/>
                </a:cubicBezTo>
                <a:cubicBezTo>
                  <a:pt x="68" y="26"/>
                  <a:pt x="68" y="26"/>
                  <a:pt x="68" y="26"/>
                </a:cubicBezTo>
                <a:cubicBezTo>
                  <a:pt x="68" y="26"/>
                  <a:pt x="68" y="27"/>
                  <a:pt x="68" y="27"/>
                </a:cubicBezTo>
                <a:cubicBezTo>
                  <a:pt x="68" y="27"/>
                  <a:pt x="69" y="27"/>
                  <a:pt x="69" y="27"/>
                </a:cubicBezTo>
                <a:cubicBezTo>
                  <a:pt x="69" y="27"/>
                  <a:pt x="69" y="27"/>
                  <a:pt x="69" y="27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3"/>
                  <a:pt x="70" y="23"/>
                  <a:pt x="70" y="23"/>
                </a:cubicBezTo>
                <a:cubicBezTo>
                  <a:pt x="72" y="23"/>
                  <a:pt x="72" y="23"/>
                  <a:pt x="72" y="23"/>
                </a:cubicBezTo>
                <a:cubicBezTo>
                  <a:pt x="74" y="22"/>
                  <a:pt x="74" y="22"/>
                  <a:pt x="74" y="22"/>
                </a:cubicBezTo>
                <a:cubicBezTo>
                  <a:pt x="75" y="22"/>
                  <a:pt x="75" y="22"/>
                  <a:pt x="75" y="22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20"/>
                  <a:pt x="75" y="20"/>
                  <a:pt x="75" y="20"/>
                </a:cubicBezTo>
                <a:cubicBezTo>
                  <a:pt x="75" y="20"/>
                  <a:pt x="74" y="20"/>
                  <a:pt x="74" y="20"/>
                </a:cubicBezTo>
                <a:cubicBezTo>
                  <a:pt x="74" y="20"/>
                  <a:pt x="72" y="20"/>
                  <a:pt x="72" y="20"/>
                </a:cubicBezTo>
                <a:cubicBezTo>
                  <a:pt x="71" y="19"/>
                  <a:pt x="71" y="19"/>
                  <a:pt x="71" y="19"/>
                </a:cubicBezTo>
                <a:cubicBezTo>
                  <a:pt x="71" y="19"/>
                  <a:pt x="71" y="19"/>
                  <a:pt x="71" y="19"/>
                </a:cubicBezTo>
                <a:cubicBezTo>
                  <a:pt x="71" y="18"/>
                  <a:pt x="71" y="18"/>
                  <a:pt x="71" y="18"/>
                </a:cubicBezTo>
                <a:cubicBezTo>
                  <a:pt x="69" y="15"/>
                  <a:pt x="69" y="15"/>
                  <a:pt x="69" y="15"/>
                </a:cubicBezTo>
                <a:cubicBezTo>
                  <a:pt x="69" y="15"/>
                  <a:pt x="69" y="15"/>
                  <a:pt x="69" y="15"/>
                </a:cubicBezTo>
                <a:cubicBezTo>
                  <a:pt x="70" y="14"/>
                  <a:pt x="70" y="14"/>
                  <a:pt x="70" y="14"/>
                </a:cubicBezTo>
                <a:cubicBezTo>
                  <a:pt x="70" y="12"/>
                  <a:pt x="70" y="12"/>
                  <a:pt x="70" y="12"/>
                </a:cubicBezTo>
                <a:cubicBezTo>
                  <a:pt x="67" y="10"/>
                  <a:pt x="67" y="10"/>
                  <a:pt x="67" y="10"/>
                </a:cubicBezTo>
                <a:cubicBezTo>
                  <a:pt x="67" y="10"/>
                  <a:pt x="66" y="8"/>
                  <a:pt x="66" y="8"/>
                </a:cubicBezTo>
                <a:cubicBezTo>
                  <a:pt x="66" y="8"/>
                  <a:pt x="65" y="8"/>
                  <a:pt x="65" y="8"/>
                </a:cubicBezTo>
                <a:cubicBezTo>
                  <a:pt x="65" y="7"/>
                  <a:pt x="65" y="7"/>
                  <a:pt x="65" y="7"/>
                </a:cubicBezTo>
                <a:cubicBezTo>
                  <a:pt x="65" y="7"/>
                  <a:pt x="65" y="7"/>
                  <a:pt x="65" y="7"/>
                </a:cubicBezTo>
                <a:cubicBezTo>
                  <a:pt x="66" y="7"/>
                  <a:pt x="66" y="7"/>
                  <a:pt x="66" y="7"/>
                </a:cubicBezTo>
                <a:cubicBezTo>
                  <a:pt x="67" y="8"/>
                  <a:pt x="67" y="8"/>
                  <a:pt x="67" y="8"/>
                </a:cubicBezTo>
                <a:cubicBezTo>
                  <a:pt x="70" y="8"/>
                  <a:pt x="70" y="8"/>
                  <a:pt x="70" y="8"/>
                </a:cubicBezTo>
                <a:cubicBezTo>
                  <a:pt x="71" y="10"/>
                  <a:pt x="71" y="10"/>
                  <a:pt x="71" y="10"/>
                </a:cubicBezTo>
                <a:cubicBezTo>
                  <a:pt x="72" y="9"/>
                  <a:pt x="72" y="9"/>
                  <a:pt x="72" y="9"/>
                </a:cubicBezTo>
                <a:cubicBezTo>
                  <a:pt x="72" y="9"/>
                  <a:pt x="73" y="9"/>
                  <a:pt x="73" y="9"/>
                </a:cubicBezTo>
                <a:cubicBezTo>
                  <a:pt x="73" y="9"/>
                  <a:pt x="73" y="9"/>
                  <a:pt x="73" y="9"/>
                </a:cubicBezTo>
                <a:cubicBezTo>
                  <a:pt x="74" y="10"/>
                  <a:pt x="74" y="10"/>
                  <a:pt x="74" y="10"/>
                </a:cubicBezTo>
                <a:cubicBezTo>
                  <a:pt x="74" y="10"/>
                  <a:pt x="75" y="9"/>
                  <a:pt x="75" y="9"/>
                </a:cubicBezTo>
                <a:cubicBezTo>
                  <a:pt x="75" y="9"/>
                  <a:pt x="75" y="9"/>
                  <a:pt x="75" y="9"/>
                </a:cubicBezTo>
                <a:cubicBezTo>
                  <a:pt x="76" y="9"/>
                  <a:pt x="76" y="9"/>
                  <a:pt x="76" y="9"/>
                </a:cubicBezTo>
                <a:cubicBezTo>
                  <a:pt x="76" y="9"/>
                  <a:pt x="76" y="9"/>
                  <a:pt x="76" y="9"/>
                </a:cubicBezTo>
                <a:cubicBezTo>
                  <a:pt x="76" y="10"/>
                  <a:pt x="76" y="10"/>
                  <a:pt x="77" y="10"/>
                </a:cubicBezTo>
                <a:cubicBezTo>
                  <a:pt x="77" y="10"/>
                  <a:pt x="77" y="10"/>
                  <a:pt x="77" y="10"/>
                </a:cubicBezTo>
                <a:cubicBezTo>
                  <a:pt x="77" y="10"/>
                  <a:pt x="77" y="11"/>
                  <a:pt x="77" y="11"/>
                </a:cubicBezTo>
                <a:cubicBezTo>
                  <a:pt x="78" y="11"/>
                  <a:pt x="78" y="11"/>
                  <a:pt x="78" y="11"/>
                </a:cubicBezTo>
                <a:cubicBezTo>
                  <a:pt x="78" y="11"/>
                  <a:pt x="79" y="11"/>
                  <a:pt x="79" y="11"/>
                </a:cubicBezTo>
                <a:cubicBezTo>
                  <a:pt x="79" y="11"/>
                  <a:pt x="79" y="11"/>
                  <a:pt x="79" y="11"/>
                </a:cubicBezTo>
                <a:cubicBezTo>
                  <a:pt x="79" y="11"/>
                  <a:pt x="80" y="11"/>
                  <a:pt x="80" y="11"/>
                </a:cubicBezTo>
                <a:cubicBezTo>
                  <a:pt x="80" y="11"/>
                  <a:pt x="80" y="10"/>
                  <a:pt x="80" y="10"/>
                </a:cubicBezTo>
                <a:cubicBezTo>
                  <a:pt x="80" y="10"/>
                  <a:pt x="80" y="10"/>
                  <a:pt x="80" y="10"/>
                </a:cubicBezTo>
                <a:cubicBezTo>
                  <a:pt x="80" y="9"/>
                  <a:pt x="80" y="9"/>
                  <a:pt x="80" y="9"/>
                </a:cubicBezTo>
                <a:cubicBezTo>
                  <a:pt x="81" y="9"/>
                  <a:pt x="81" y="9"/>
                  <a:pt x="81" y="9"/>
                </a:cubicBezTo>
                <a:cubicBezTo>
                  <a:pt x="82" y="7"/>
                  <a:pt x="82" y="7"/>
                  <a:pt x="82" y="7"/>
                </a:cubicBezTo>
                <a:cubicBezTo>
                  <a:pt x="83" y="8"/>
                  <a:pt x="83" y="8"/>
                  <a:pt x="83" y="8"/>
                </a:cubicBezTo>
                <a:cubicBezTo>
                  <a:pt x="84" y="8"/>
                  <a:pt x="84" y="8"/>
                  <a:pt x="84" y="8"/>
                </a:cubicBezTo>
                <a:cubicBezTo>
                  <a:pt x="85" y="7"/>
                  <a:pt x="85" y="7"/>
                  <a:pt x="85" y="7"/>
                </a:cubicBezTo>
                <a:cubicBezTo>
                  <a:pt x="86" y="8"/>
                  <a:pt x="86" y="8"/>
                  <a:pt x="86" y="8"/>
                </a:cubicBezTo>
                <a:cubicBezTo>
                  <a:pt x="86" y="8"/>
                  <a:pt x="86" y="8"/>
                  <a:pt x="86" y="8"/>
                </a:cubicBezTo>
                <a:cubicBezTo>
                  <a:pt x="86" y="7"/>
                  <a:pt x="87" y="7"/>
                  <a:pt x="87" y="7"/>
                </a:cubicBezTo>
                <a:cubicBezTo>
                  <a:pt x="88" y="7"/>
                  <a:pt x="88" y="7"/>
                  <a:pt x="88" y="7"/>
                </a:cubicBezTo>
                <a:cubicBezTo>
                  <a:pt x="89" y="6"/>
                  <a:pt x="89" y="6"/>
                  <a:pt x="89" y="6"/>
                </a:cubicBezTo>
                <a:cubicBezTo>
                  <a:pt x="89" y="6"/>
                  <a:pt x="89" y="6"/>
                  <a:pt x="89" y="6"/>
                </a:cubicBezTo>
                <a:cubicBezTo>
                  <a:pt x="90" y="5"/>
                  <a:pt x="90" y="5"/>
                  <a:pt x="90" y="5"/>
                </a:cubicBezTo>
                <a:cubicBezTo>
                  <a:pt x="90" y="5"/>
                  <a:pt x="90" y="5"/>
                  <a:pt x="90" y="5"/>
                </a:cubicBezTo>
                <a:cubicBezTo>
                  <a:pt x="91" y="5"/>
                  <a:pt x="91" y="5"/>
                  <a:pt x="91" y="5"/>
                </a:cubicBezTo>
                <a:cubicBezTo>
                  <a:pt x="92" y="5"/>
                  <a:pt x="92" y="5"/>
                  <a:pt x="92" y="5"/>
                </a:cubicBezTo>
                <a:cubicBezTo>
                  <a:pt x="92" y="5"/>
                  <a:pt x="92" y="5"/>
                  <a:pt x="92" y="5"/>
                </a:cubicBezTo>
                <a:cubicBezTo>
                  <a:pt x="93" y="5"/>
                  <a:pt x="93" y="5"/>
                  <a:pt x="93" y="5"/>
                </a:cubicBezTo>
                <a:cubicBezTo>
                  <a:pt x="93" y="4"/>
                  <a:pt x="93" y="4"/>
                  <a:pt x="93" y="4"/>
                </a:cubicBezTo>
                <a:cubicBezTo>
                  <a:pt x="94" y="3"/>
                  <a:pt x="94" y="3"/>
                  <a:pt x="94" y="3"/>
                </a:cubicBezTo>
                <a:cubicBezTo>
                  <a:pt x="94" y="3"/>
                  <a:pt x="95" y="3"/>
                  <a:pt x="95" y="3"/>
                </a:cubicBezTo>
                <a:cubicBezTo>
                  <a:pt x="95" y="3"/>
                  <a:pt x="95" y="2"/>
                  <a:pt x="95" y="2"/>
                </a:cubicBezTo>
                <a:cubicBezTo>
                  <a:pt x="95" y="2"/>
                  <a:pt x="94" y="0"/>
                  <a:pt x="94" y="0"/>
                </a:cubicBezTo>
                <a:cubicBezTo>
                  <a:pt x="96" y="0"/>
                  <a:pt x="96" y="0"/>
                  <a:pt x="96" y="0"/>
                </a:cubicBezTo>
                <a:cubicBezTo>
                  <a:pt x="97" y="0"/>
                  <a:pt x="97" y="0"/>
                  <a:pt x="97" y="0"/>
                </a:cubicBezTo>
                <a:cubicBezTo>
                  <a:pt x="98" y="0"/>
                  <a:pt x="98" y="0"/>
                  <a:pt x="98" y="0"/>
                </a:cubicBezTo>
                <a:cubicBezTo>
                  <a:pt x="99" y="1"/>
                  <a:pt x="99" y="1"/>
                  <a:pt x="99" y="1"/>
                </a:cubicBezTo>
                <a:cubicBezTo>
                  <a:pt x="99" y="3"/>
                  <a:pt x="99" y="3"/>
                  <a:pt x="99" y="3"/>
                </a:cubicBezTo>
                <a:cubicBezTo>
                  <a:pt x="99" y="4"/>
                  <a:pt x="99" y="4"/>
                  <a:pt x="99" y="4"/>
                </a:cubicBezTo>
                <a:cubicBezTo>
                  <a:pt x="98" y="5"/>
                  <a:pt x="98" y="5"/>
                  <a:pt x="98" y="5"/>
                </a:cubicBezTo>
                <a:cubicBezTo>
                  <a:pt x="100" y="5"/>
                  <a:pt x="100" y="5"/>
                  <a:pt x="100" y="5"/>
                </a:cubicBezTo>
                <a:cubicBezTo>
                  <a:pt x="101" y="6"/>
                  <a:pt x="101" y="6"/>
                  <a:pt x="101" y="6"/>
                </a:cubicBezTo>
                <a:cubicBezTo>
                  <a:pt x="101" y="7"/>
                  <a:pt x="101" y="7"/>
                  <a:pt x="101" y="7"/>
                </a:cubicBezTo>
                <a:cubicBezTo>
                  <a:pt x="101" y="7"/>
                  <a:pt x="101" y="7"/>
                  <a:pt x="101" y="7"/>
                </a:cubicBezTo>
                <a:cubicBezTo>
                  <a:pt x="101" y="8"/>
                  <a:pt x="101" y="8"/>
                  <a:pt x="101" y="8"/>
                </a:cubicBezTo>
                <a:cubicBezTo>
                  <a:pt x="102" y="8"/>
                  <a:pt x="102" y="8"/>
                  <a:pt x="102" y="8"/>
                </a:cubicBezTo>
                <a:cubicBezTo>
                  <a:pt x="102" y="8"/>
                  <a:pt x="102" y="8"/>
                  <a:pt x="102" y="8"/>
                </a:cubicBezTo>
                <a:cubicBezTo>
                  <a:pt x="102" y="9"/>
                  <a:pt x="102" y="9"/>
                  <a:pt x="102" y="9"/>
                </a:cubicBezTo>
                <a:cubicBezTo>
                  <a:pt x="102" y="11"/>
                  <a:pt x="102" y="11"/>
                  <a:pt x="102" y="11"/>
                </a:cubicBezTo>
                <a:cubicBezTo>
                  <a:pt x="100" y="12"/>
                  <a:pt x="100" y="12"/>
                  <a:pt x="100" y="12"/>
                </a:cubicBezTo>
                <a:cubicBezTo>
                  <a:pt x="100" y="12"/>
                  <a:pt x="100" y="12"/>
                  <a:pt x="100" y="12"/>
                </a:cubicBezTo>
                <a:cubicBezTo>
                  <a:pt x="100" y="12"/>
                  <a:pt x="100" y="12"/>
                  <a:pt x="100" y="12"/>
                </a:cubicBezTo>
                <a:cubicBezTo>
                  <a:pt x="101" y="13"/>
                  <a:pt x="101" y="13"/>
                  <a:pt x="101" y="13"/>
                </a:cubicBezTo>
                <a:cubicBezTo>
                  <a:pt x="99" y="16"/>
                  <a:pt x="99" y="16"/>
                  <a:pt x="99" y="16"/>
                </a:cubicBezTo>
                <a:cubicBezTo>
                  <a:pt x="99" y="18"/>
                  <a:pt x="99" y="18"/>
                  <a:pt x="99" y="18"/>
                </a:cubicBezTo>
                <a:cubicBezTo>
                  <a:pt x="100" y="20"/>
                  <a:pt x="100" y="20"/>
                  <a:pt x="100" y="20"/>
                </a:cubicBezTo>
                <a:cubicBezTo>
                  <a:pt x="101" y="21"/>
                  <a:pt x="101" y="21"/>
                  <a:pt x="101" y="21"/>
                </a:cubicBezTo>
                <a:cubicBezTo>
                  <a:pt x="101" y="24"/>
                  <a:pt x="101" y="24"/>
                  <a:pt x="101" y="24"/>
                </a:cubicBezTo>
                <a:cubicBezTo>
                  <a:pt x="101" y="24"/>
                  <a:pt x="101" y="24"/>
                  <a:pt x="101" y="24"/>
                </a:cubicBezTo>
                <a:cubicBezTo>
                  <a:pt x="101" y="25"/>
                  <a:pt x="101" y="25"/>
                  <a:pt x="101" y="25"/>
                </a:cubicBezTo>
                <a:cubicBezTo>
                  <a:pt x="102" y="25"/>
                  <a:pt x="102" y="25"/>
                  <a:pt x="102" y="25"/>
                </a:cubicBezTo>
                <a:cubicBezTo>
                  <a:pt x="104" y="27"/>
                  <a:pt x="104" y="27"/>
                  <a:pt x="104" y="27"/>
                </a:cubicBezTo>
                <a:cubicBezTo>
                  <a:pt x="106" y="27"/>
                  <a:pt x="106" y="27"/>
                  <a:pt x="106" y="27"/>
                </a:cubicBezTo>
                <a:cubicBezTo>
                  <a:pt x="106" y="27"/>
                  <a:pt x="107" y="28"/>
                  <a:pt x="107" y="28"/>
                </a:cubicBezTo>
                <a:cubicBezTo>
                  <a:pt x="107" y="28"/>
                  <a:pt x="107" y="29"/>
                  <a:pt x="107" y="29"/>
                </a:cubicBezTo>
                <a:cubicBezTo>
                  <a:pt x="108" y="28"/>
                  <a:pt x="108" y="28"/>
                  <a:pt x="108" y="28"/>
                </a:cubicBezTo>
                <a:cubicBezTo>
                  <a:pt x="109" y="28"/>
                  <a:pt x="109" y="28"/>
                  <a:pt x="109" y="28"/>
                </a:cubicBezTo>
                <a:cubicBezTo>
                  <a:pt x="110" y="28"/>
                  <a:pt x="110" y="28"/>
                  <a:pt x="110" y="28"/>
                </a:cubicBezTo>
                <a:cubicBezTo>
                  <a:pt x="110" y="27"/>
                  <a:pt x="110" y="27"/>
                  <a:pt x="110" y="27"/>
                </a:cubicBezTo>
                <a:cubicBezTo>
                  <a:pt x="110" y="27"/>
                  <a:pt x="110" y="27"/>
                  <a:pt x="110" y="27"/>
                </a:cubicBezTo>
                <a:cubicBezTo>
                  <a:pt x="111" y="26"/>
                  <a:pt x="111" y="26"/>
                  <a:pt x="111" y="26"/>
                </a:cubicBezTo>
                <a:cubicBezTo>
                  <a:pt x="112" y="26"/>
                  <a:pt x="112" y="26"/>
                  <a:pt x="112" y="26"/>
                </a:cubicBezTo>
                <a:cubicBezTo>
                  <a:pt x="113" y="26"/>
                  <a:pt x="113" y="26"/>
                  <a:pt x="113" y="26"/>
                </a:cubicBezTo>
                <a:cubicBezTo>
                  <a:pt x="113" y="26"/>
                  <a:pt x="113" y="26"/>
                  <a:pt x="113" y="26"/>
                </a:cubicBezTo>
                <a:cubicBezTo>
                  <a:pt x="113" y="25"/>
                  <a:pt x="113" y="25"/>
                  <a:pt x="113" y="25"/>
                </a:cubicBezTo>
                <a:cubicBezTo>
                  <a:pt x="116" y="25"/>
                  <a:pt x="116" y="25"/>
                  <a:pt x="116" y="25"/>
                </a:cubicBezTo>
                <a:cubicBezTo>
                  <a:pt x="118" y="23"/>
                  <a:pt x="118" y="23"/>
                  <a:pt x="118" y="23"/>
                </a:cubicBezTo>
                <a:cubicBezTo>
                  <a:pt x="118" y="23"/>
                  <a:pt x="118" y="23"/>
                  <a:pt x="118" y="23"/>
                </a:cubicBezTo>
                <a:cubicBezTo>
                  <a:pt x="119" y="23"/>
                  <a:pt x="119" y="23"/>
                  <a:pt x="119" y="23"/>
                </a:cubicBezTo>
                <a:cubicBezTo>
                  <a:pt x="119" y="23"/>
                  <a:pt x="119" y="23"/>
                  <a:pt x="119" y="23"/>
                </a:cubicBezTo>
                <a:cubicBezTo>
                  <a:pt x="122" y="24"/>
                  <a:pt x="122" y="24"/>
                  <a:pt x="122" y="24"/>
                </a:cubicBezTo>
                <a:cubicBezTo>
                  <a:pt x="122" y="23"/>
                  <a:pt x="122" y="23"/>
                  <a:pt x="122" y="23"/>
                </a:cubicBezTo>
                <a:cubicBezTo>
                  <a:pt x="124" y="23"/>
                  <a:pt x="124" y="23"/>
                  <a:pt x="124" y="23"/>
                </a:cubicBezTo>
                <a:cubicBezTo>
                  <a:pt x="124" y="23"/>
                  <a:pt x="126" y="24"/>
                  <a:pt x="126" y="24"/>
                </a:cubicBezTo>
                <a:cubicBezTo>
                  <a:pt x="126" y="24"/>
                  <a:pt x="128" y="24"/>
                  <a:pt x="128" y="24"/>
                </a:cubicBezTo>
                <a:cubicBezTo>
                  <a:pt x="128" y="23"/>
                  <a:pt x="128" y="23"/>
                  <a:pt x="128" y="23"/>
                </a:cubicBezTo>
                <a:cubicBezTo>
                  <a:pt x="128" y="23"/>
                  <a:pt x="128" y="22"/>
                  <a:pt x="128" y="22"/>
                </a:cubicBezTo>
                <a:cubicBezTo>
                  <a:pt x="128" y="22"/>
                  <a:pt x="128" y="22"/>
                  <a:pt x="128" y="22"/>
                </a:cubicBezTo>
                <a:cubicBezTo>
                  <a:pt x="127" y="22"/>
                  <a:pt x="126" y="21"/>
                  <a:pt x="126" y="21"/>
                </a:cubicBezTo>
                <a:cubicBezTo>
                  <a:pt x="126" y="21"/>
                  <a:pt x="126" y="21"/>
                  <a:pt x="126" y="21"/>
                </a:cubicBezTo>
                <a:cubicBezTo>
                  <a:pt x="127" y="20"/>
                  <a:pt x="127" y="20"/>
                  <a:pt x="127" y="20"/>
                </a:cubicBezTo>
                <a:cubicBezTo>
                  <a:pt x="127" y="20"/>
                  <a:pt x="127" y="20"/>
                  <a:pt x="127" y="20"/>
                </a:cubicBezTo>
                <a:cubicBezTo>
                  <a:pt x="127" y="20"/>
                  <a:pt x="127" y="19"/>
                  <a:pt x="127" y="19"/>
                </a:cubicBezTo>
                <a:cubicBezTo>
                  <a:pt x="129" y="20"/>
                  <a:pt x="129" y="20"/>
                  <a:pt x="129" y="20"/>
                </a:cubicBezTo>
                <a:cubicBezTo>
                  <a:pt x="132" y="20"/>
                  <a:pt x="132" y="20"/>
                  <a:pt x="132" y="20"/>
                </a:cubicBezTo>
                <a:cubicBezTo>
                  <a:pt x="132" y="19"/>
                  <a:pt x="132" y="19"/>
                  <a:pt x="132" y="19"/>
                </a:cubicBezTo>
                <a:cubicBezTo>
                  <a:pt x="134" y="19"/>
                  <a:pt x="134" y="19"/>
                  <a:pt x="134" y="19"/>
                </a:cubicBezTo>
                <a:cubicBezTo>
                  <a:pt x="135" y="19"/>
                  <a:pt x="135" y="19"/>
                  <a:pt x="135" y="19"/>
                </a:cubicBezTo>
                <a:cubicBezTo>
                  <a:pt x="135" y="20"/>
                  <a:pt x="135" y="20"/>
                  <a:pt x="135" y="20"/>
                </a:cubicBezTo>
                <a:cubicBezTo>
                  <a:pt x="136" y="20"/>
                  <a:pt x="136" y="20"/>
                  <a:pt x="136" y="20"/>
                </a:cubicBezTo>
                <a:cubicBezTo>
                  <a:pt x="136" y="21"/>
                  <a:pt x="136" y="21"/>
                  <a:pt x="136" y="21"/>
                </a:cubicBezTo>
                <a:cubicBezTo>
                  <a:pt x="137" y="21"/>
                  <a:pt x="137" y="21"/>
                  <a:pt x="137" y="21"/>
                </a:cubicBezTo>
                <a:cubicBezTo>
                  <a:pt x="138" y="21"/>
                  <a:pt x="138" y="21"/>
                  <a:pt x="138" y="21"/>
                </a:cubicBezTo>
                <a:cubicBezTo>
                  <a:pt x="138" y="21"/>
                  <a:pt x="139" y="22"/>
                  <a:pt x="139" y="22"/>
                </a:cubicBezTo>
                <a:cubicBezTo>
                  <a:pt x="139" y="22"/>
                  <a:pt x="140" y="22"/>
                  <a:pt x="140" y="22"/>
                </a:cubicBezTo>
                <a:cubicBezTo>
                  <a:pt x="141" y="22"/>
                  <a:pt x="141" y="22"/>
                  <a:pt x="141" y="22"/>
                </a:cubicBezTo>
                <a:cubicBezTo>
                  <a:pt x="141" y="21"/>
                  <a:pt x="141" y="21"/>
                  <a:pt x="141" y="21"/>
                </a:cubicBezTo>
                <a:cubicBezTo>
                  <a:pt x="142" y="21"/>
                  <a:pt x="142" y="21"/>
                  <a:pt x="142" y="21"/>
                </a:cubicBezTo>
                <a:cubicBezTo>
                  <a:pt x="143" y="20"/>
                  <a:pt x="143" y="20"/>
                  <a:pt x="143" y="20"/>
                </a:cubicBezTo>
                <a:cubicBezTo>
                  <a:pt x="145" y="21"/>
                  <a:pt x="145" y="21"/>
                  <a:pt x="145" y="21"/>
                </a:cubicBezTo>
                <a:cubicBezTo>
                  <a:pt x="145" y="21"/>
                  <a:pt x="145" y="21"/>
                  <a:pt x="145" y="21"/>
                </a:cubicBezTo>
                <a:cubicBezTo>
                  <a:pt x="146" y="20"/>
                  <a:pt x="146" y="20"/>
                  <a:pt x="146" y="20"/>
                </a:cubicBezTo>
                <a:cubicBezTo>
                  <a:pt x="147" y="20"/>
                  <a:pt x="147" y="20"/>
                  <a:pt x="147" y="20"/>
                </a:cubicBezTo>
                <a:cubicBezTo>
                  <a:pt x="147" y="22"/>
                  <a:pt x="147" y="22"/>
                  <a:pt x="147" y="22"/>
                </a:cubicBezTo>
                <a:cubicBezTo>
                  <a:pt x="149" y="22"/>
                  <a:pt x="149" y="22"/>
                  <a:pt x="149" y="22"/>
                </a:cubicBezTo>
                <a:cubicBezTo>
                  <a:pt x="152" y="19"/>
                  <a:pt x="152" y="19"/>
                  <a:pt x="152" y="19"/>
                </a:cubicBezTo>
                <a:cubicBezTo>
                  <a:pt x="152" y="18"/>
                  <a:pt x="152" y="18"/>
                  <a:pt x="152" y="18"/>
                </a:cubicBezTo>
                <a:cubicBezTo>
                  <a:pt x="153" y="16"/>
                  <a:pt x="153" y="16"/>
                  <a:pt x="153" y="16"/>
                </a:cubicBezTo>
                <a:cubicBezTo>
                  <a:pt x="153" y="15"/>
                  <a:pt x="153" y="15"/>
                  <a:pt x="153" y="15"/>
                </a:cubicBezTo>
                <a:cubicBezTo>
                  <a:pt x="158" y="8"/>
                  <a:pt x="158" y="8"/>
                  <a:pt x="158" y="8"/>
                </a:cubicBezTo>
                <a:cubicBezTo>
                  <a:pt x="158" y="8"/>
                  <a:pt x="159" y="8"/>
                  <a:pt x="159" y="7"/>
                </a:cubicBezTo>
                <a:cubicBezTo>
                  <a:pt x="159" y="7"/>
                  <a:pt x="159" y="7"/>
                  <a:pt x="159" y="7"/>
                </a:cubicBezTo>
                <a:cubicBezTo>
                  <a:pt x="159" y="7"/>
                  <a:pt x="159" y="7"/>
                  <a:pt x="159" y="7"/>
                </a:cubicBezTo>
                <a:cubicBezTo>
                  <a:pt x="159" y="7"/>
                  <a:pt x="159" y="6"/>
                  <a:pt x="159" y="6"/>
                </a:cubicBezTo>
                <a:cubicBezTo>
                  <a:pt x="159" y="6"/>
                  <a:pt x="160" y="6"/>
                  <a:pt x="160" y="7"/>
                </a:cubicBezTo>
                <a:cubicBezTo>
                  <a:pt x="161" y="7"/>
                  <a:pt x="161" y="8"/>
                  <a:pt x="161" y="8"/>
                </a:cubicBezTo>
                <a:cubicBezTo>
                  <a:pt x="161" y="9"/>
                  <a:pt x="161" y="9"/>
                  <a:pt x="161" y="10"/>
                </a:cubicBezTo>
                <a:cubicBezTo>
                  <a:pt x="161" y="10"/>
                  <a:pt x="161" y="10"/>
                  <a:pt x="162" y="11"/>
                </a:cubicBezTo>
                <a:cubicBezTo>
                  <a:pt x="162" y="10"/>
                  <a:pt x="162" y="10"/>
                  <a:pt x="162" y="10"/>
                </a:cubicBezTo>
                <a:cubicBezTo>
                  <a:pt x="162" y="11"/>
                  <a:pt x="162" y="13"/>
                  <a:pt x="162" y="14"/>
                </a:cubicBezTo>
                <a:cubicBezTo>
                  <a:pt x="162" y="15"/>
                  <a:pt x="163" y="16"/>
                  <a:pt x="163" y="17"/>
                </a:cubicBezTo>
                <a:cubicBezTo>
                  <a:pt x="163" y="17"/>
                  <a:pt x="163" y="17"/>
                  <a:pt x="164" y="18"/>
                </a:cubicBezTo>
                <a:cubicBezTo>
                  <a:pt x="164" y="18"/>
                  <a:pt x="164" y="19"/>
                  <a:pt x="164" y="19"/>
                </a:cubicBezTo>
                <a:cubicBezTo>
                  <a:pt x="164" y="20"/>
                  <a:pt x="165" y="21"/>
                  <a:pt x="165" y="22"/>
                </a:cubicBezTo>
                <a:cubicBezTo>
                  <a:pt x="165" y="23"/>
                  <a:pt x="166" y="24"/>
                  <a:pt x="166" y="24"/>
                </a:cubicBezTo>
                <a:cubicBezTo>
                  <a:pt x="167" y="24"/>
                  <a:pt x="167" y="24"/>
                  <a:pt x="167" y="24"/>
                </a:cubicBezTo>
                <a:cubicBezTo>
                  <a:pt x="168" y="24"/>
                  <a:pt x="169" y="24"/>
                  <a:pt x="170" y="25"/>
                </a:cubicBezTo>
                <a:cubicBezTo>
                  <a:pt x="170" y="25"/>
                  <a:pt x="170" y="25"/>
                  <a:pt x="170" y="25"/>
                </a:cubicBezTo>
                <a:cubicBezTo>
                  <a:pt x="170" y="25"/>
                  <a:pt x="170" y="26"/>
                  <a:pt x="170" y="26"/>
                </a:cubicBezTo>
                <a:cubicBezTo>
                  <a:pt x="171" y="26"/>
                  <a:pt x="171" y="27"/>
                  <a:pt x="170" y="28"/>
                </a:cubicBezTo>
                <a:cubicBezTo>
                  <a:pt x="170" y="28"/>
                  <a:pt x="170" y="28"/>
                  <a:pt x="170" y="28"/>
                </a:cubicBezTo>
                <a:cubicBezTo>
                  <a:pt x="170" y="28"/>
                  <a:pt x="170" y="28"/>
                  <a:pt x="169" y="28"/>
                </a:cubicBezTo>
                <a:cubicBezTo>
                  <a:pt x="170" y="29"/>
                  <a:pt x="170" y="29"/>
                  <a:pt x="170" y="29"/>
                </a:cubicBezTo>
                <a:cubicBezTo>
                  <a:pt x="170" y="29"/>
                  <a:pt x="170" y="29"/>
                  <a:pt x="170" y="29"/>
                </a:cubicBezTo>
                <a:cubicBezTo>
                  <a:pt x="170" y="29"/>
                  <a:pt x="170" y="29"/>
                  <a:pt x="170" y="29"/>
                </a:cubicBezTo>
                <a:cubicBezTo>
                  <a:pt x="170" y="29"/>
                  <a:pt x="170" y="30"/>
                  <a:pt x="170" y="30"/>
                </a:cubicBezTo>
                <a:cubicBezTo>
                  <a:pt x="170" y="30"/>
                  <a:pt x="170" y="30"/>
                  <a:pt x="170" y="30"/>
                </a:cubicBezTo>
                <a:cubicBezTo>
                  <a:pt x="170" y="30"/>
                  <a:pt x="170" y="30"/>
                  <a:pt x="169" y="30"/>
                </a:cubicBezTo>
                <a:cubicBezTo>
                  <a:pt x="169" y="30"/>
                  <a:pt x="169" y="30"/>
                  <a:pt x="168" y="30"/>
                </a:cubicBezTo>
                <a:cubicBezTo>
                  <a:pt x="168" y="30"/>
                  <a:pt x="168" y="31"/>
                  <a:pt x="168" y="31"/>
                </a:cubicBezTo>
                <a:cubicBezTo>
                  <a:pt x="168" y="31"/>
                  <a:pt x="168" y="31"/>
                  <a:pt x="168" y="31"/>
                </a:cubicBezTo>
                <a:cubicBezTo>
                  <a:pt x="168" y="31"/>
                  <a:pt x="167" y="32"/>
                  <a:pt x="167" y="32"/>
                </a:cubicBezTo>
                <a:cubicBezTo>
                  <a:pt x="167" y="32"/>
                  <a:pt x="166" y="33"/>
                  <a:pt x="166" y="33"/>
                </a:cubicBezTo>
                <a:cubicBezTo>
                  <a:pt x="166" y="34"/>
                  <a:pt x="165" y="35"/>
                  <a:pt x="165" y="35"/>
                </a:cubicBezTo>
                <a:cubicBezTo>
                  <a:pt x="164" y="35"/>
                  <a:pt x="164" y="35"/>
                  <a:pt x="164" y="36"/>
                </a:cubicBezTo>
                <a:cubicBezTo>
                  <a:pt x="163" y="36"/>
                  <a:pt x="163" y="36"/>
                  <a:pt x="163" y="36"/>
                </a:cubicBezTo>
                <a:cubicBezTo>
                  <a:pt x="162" y="37"/>
                  <a:pt x="162" y="37"/>
                  <a:pt x="162" y="37"/>
                </a:cubicBezTo>
                <a:cubicBezTo>
                  <a:pt x="161" y="38"/>
                  <a:pt x="161" y="38"/>
                  <a:pt x="161" y="38"/>
                </a:cubicBezTo>
                <a:cubicBezTo>
                  <a:pt x="160" y="39"/>
                  <a:pt x="160" y="39"/>
                  <a:pt x="160" y="39"/>
                </a:cubicBezTo>
                <a:cubicBezTo>
                  <a:pt x="161" y="39"/>
                  <a:pt x="161" y="39"/>
                  <a:pt x="161" y="39"/>
                </a:cubicBezTo>
                <a:cubicBezTo>
                  <a:pt x="161" y="39"/>
                  <a:pt x="161" y="39"/>
                  <a:pt x="161" y="38"/>
                </a:cubicBezTo>
                <a:cubicBezTo>
                  <a:pt x="161" y="38"/>
                  <a:pt x="162" y="38"/>
                  <a:pt x="162" y="38"/>
                </a:cubicBezTo>
                <a:cubicBezTo>
                  <a:pt x="162" y="39"/>
                  <a:pt x="162" y="39"/>
                  <a:pt x="162" y="39"/>
                </a:cubicBezTo>
                <a:cubicBezTo>
                  <a:pt x="162" y="39"/>
                  <a:pt x="161" y="39"/>
                  <a:pt x="161" y="39"/>
                </a:cubicBezTo>
                <a:cubicBezTo>
                  <a:pt x="161" y="40"/>
                  <a:pt x="161" y="40"/>
                  <a:pt x="160" y="40"/>
                </a:cubicBezTo>
                <a:cubicBezTo>
                  <a:pt x="160" y="40"/>
                  <a:pt x="160" y="40"/>
                  <a:pt x="160" y="40"/>
                </a:cubicBezTo>
                <a:cubicBezTo>
                  <a:pt x="160" y="41"/>
                  <a:pt x="159" y="41"/>
                  <a:pt x="159" y="41"/>
                </a:cubicBezTo>
                <a:cubicBezTo>
                  <a:pt x="159" y="41"/>
                  <a:pt x="159" y="41"/>
                  <a:pt x="158" y="41"/>
                </a:cubicBezTo>
                <a:cubicBezTo>
                  <a:pt x="158" y="42"/>
                  <a:pt x="158" y="42"/>
                  <a:pt x="158" y="42"/>
                </a:cubicBezTo>
                <a:cubicBezTo>
                  <a:pt x="158" y="43"/>
                  <a:pt x="158" y="43"/>
                  <a:pt x="158" y="44"/>
                </a:cubicBezTo>
                <a:cubicBezTo>
                  <a:pt x="158" y="44"/>
                  <a:pt x="158" y="44"/>
                  <a:pt x="158" y="43"/>
                </a:cubicBezTo>
                <a:cubicBezTo>
                  <a:pt x="158" y="43"/>
                  <a:pt x="159" y="42"/>
                  <a:pt x="159" y="42"/>
                </a:cubicBezTo>
                <a:cubicBezTo>
                  <a:pt x="159" y="41"/>
                  <a:pt x="159" y="41"/>
                  <a:pt x="159" y="41"/>
                </a:cubicBezTo>
                <a:cubicBezTo>
                  <a:pt x="159" y="41"/>
                  <a:pt x="159" y="41"/>
                  <a:pt x="159" y="41"/>
                </a:cubicBezTo>
                <a:cubicBezTo>
                  <a:pt x="160" y="41"/>
                  <a:pt x="160" y="41"/>
                  <a:pt x="161" y="41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1" y="42"/>
                  <a:pt x="161" y="42"/>
                  <a:pt x="161" y="43"/>
                </a:cubicBezTo>
                <a:cubicBezTo>
                  <a:pt x="161" y="43"/>
                  <a:pt x="161" y="44"/>
                  <a:pt x="160" y="44"/>
                </a:cubicBezTo>
                <a:cubicBezTo>
                  <a:pt x="160" y="44"/>
                  <a:pt x="160" y="45"/>
                  <a:pt x="160" y="45"/>
                </a:cubicBezTo>
                <a:cubicBezTo>
                  <a:pt x="160" y="45"/>
                  <a:pt x="160" y="45"/>
                  <a:pt x="159" y="46"/>
                </a:cubicBezTo>
                <a:cubicBezTo>
                  <a:pt x="159" y="46"/>
                  <a:pt x="158" y="46"/>
                  <a:pt x="158" y="47"/>
                </a:cubicBezTo>
                <a:cubicBezTo>
                  <a:pt x="158" y="47"/>
                  <a:pt x="157" y="47"/>
                  <a:pt x="157" y="47"/>
                </a:cubicBezTo>
                <a:cubicBezTo>
                  <a:pt x="157" y="47"/>
                  <a:pt x="157" y="47"/>
                  <a:pt x="156" y="47"/>
                </a:cubicBezTo>
                <a:cubicBezTo>
                  <a:pt x="156" y="47"/>
                  <a:pt x="155" y="47"/>
                  <a:pt x="155" y="47"/>
                </a:cubicBezTo>
                <a:cubicBezTo>
                  <a:pt x="154" y="47"/>
                  <a:pt x="153" y="48"/>
                  <a:pt x="152" y="48"/>
                </a:cubicBezTo>
                <a:cubicBezTo>
                  <a:pt x="152" y="48"/>
                  <a:pt x="152" y="48"/>
                  <a:pt x="152" y="48"/>
                </a:cubicBezTo>
                <a:cubicBezTo>
                  <a:pt x="152" y="48"/>
                  <a:pt x="152" y="48"/>
                  <a:pt x="151" y="48"/>
                </a:cubicBezTo>
                <a:cubicBezTo>
                  <a:pt x="151" y="48"/>
                  <a:pt x="150" y="48"/>
                  <a:pt x="150" y="48"/>
                </a:cubicBezTo>
                <a:cubicBezTo>
                  <a:pt x="149" y="48"/>
                  <a:pt x="149" y="49"/>
                  <a:pt x="148" y="49"/>
                </a:cubicBezTo>
                <a:cubicBezTo>
                  <a:pt x="147" y="49"/>
                  <a:pt x="147" y="49"/>
                  <a:pt x="147" y="49"/>
                </a:cubicBezTo>
                <a:cubicBezTo>
                  <a:pt x="146" y="49"/>
                  <a:pt x="146" y="50"/>
                  <a:pt x="146" y="50"/>
                </a:cubicBezTo>
                <a:cubicBezTo>
                  <a:pt x="145" y="50"/>
                  <a:pt x="143" y="50"/>
                  <a:pt x="142" y="51"/>
                </a:cubicBezTo>
                <a:cubicBezTo>
                  <a:pt x="142" y="51"/>
                  <a:pt x="142" y="51"/>
                  <a:pt x="141" y="52"/>
                </a:cubicBezTo>
                <a:cubicBezTo>
                  <a:pt x="141" y="52"/>
                  <a:pt x="141" y="52"/>
                  <a:pt x="140" y="52"/>
                </a:cubicBezTo>
                <a:cubicBezTo>
                  <a:pt x="140" y="52"/>
                  <a:pt x="141" y="52"/>
                  <a:pt x="141" y="52"/>
                </a:cubicBezTo>
                <a:cubicBezTo>
                  <a:pt x="140" y="52"/>
                  <a:pt x="139" y="52"/>
                  <a:pt x="139" y="53"/>
                </a:cubicBezTo>
                <a:cubicBezTo>
                  <a:pt x="139" y="53"/>
                  <a:pt x="139" y="53"/>
                  <a:pt x="139" y="53"/>
                </a:cubicBezTo>
                <a:cubicBezTo>
                  <a:pt x="139" y="53"/>
                  <a:pt x="139" y="54"/>
                  <a:pt x="138" y="54"/>
                </a:cubicBezTo>
                <a:cubicBezTo>
                  <a:pt x="138" y="54"/>
                  <a:pt x="138" y="54"/>
                  <a:pt x="137" y="54"/>
                </a:cubicBezTo>
                <a:cubicBezTo>
                  <a:pt x="137" y="54"/>
                  <a:pt x="136" y="53"/>
                  <a:pt x="137" y="53"/>
                </a:cubicBezTo>
                <a:cubicBezTo>
                  <a:pt x="137" y="53"/>
                  <a:pt x="137" y="53"/>
                  <a:pt x="138" y="52"/>
                </a:cubicBezTo>
                <a:cubicBezTo>
                  <a:pt x="137" y="52"/>
                  <a:pt x="136" y="51"/>
                  <a:pt x="135" y="52"/>
                </a:cubicBezTo>
                <a:cubicBezTo>
                  <a:pt x="136" y="51"/>
                  <a:pt x="135" y="51"/>
                  <a:pt x="135" y="51"/>
                </a:cubicBezTo>
                <a:cubicBezTo>
                  <a:pt x="134" y="51"/>
                  <a:pt x="134" y="51"/>
                  <a:pt x="133" y="51"/>
                </a:cubicBezTo>
                <a:cubicBezTo>
                  <a:pt x="133" y="51"/>
                  <a:pt x="134" y="52"/>
                  <a:pt x="134" y="52"/>
                </a:cubicBezTo>
                <a:cubicBezTo>
                  <a:pt x="135" y="52"/>
                  <a:pt x="135" y="52"/>
                  <a:pt x="136" y="52"/>
                </a:cubicBezTo>
                <a:cubicBezTo>
                  <a:pt x="136" y="52"/>
                  <a:pt x="135" y="53"/>
                  <a:pt x="135" y="53"/>
                </a:cubicBezTo>
                <a:cubicBezTo>
                  <a:pt x="134" y="53"/>
                  <a:pt x="134" y="53"/>
                  <a:pt x="134" y="52"/>
                </a:cubicBezTo>
                <a:cubicBezTo>
                  <a:pt x="133" y="52"/>
                  <a:pt x="132" y="52"/>
                  <a:pt x="132" y="52"/>
                </a:cubicBezTo>
                <a:cubicBezTo>
                  <a:pt x="131" y="52"/>
                  <a:pt x="131" y="52"/>
                  <a:pt x="131" y="52"/>
                </a:cubicBezTo>
                <a:cubicBezTo>
                  <a:pt x="131" y="52"/>
                  <a:pt x="131" y="52"/>
                  <a:pt x="131" y="52"/>
                </a:cubicBezTo>
                <a:cubicBezTo>
                  <a:pt x="131" y="52"/>
                  <a:pt x="130" y="52"/>
                  <a:pt x="130" y="52"/>
                </a:cubicBezTo>
                <a:cubicBezTo>
                  <a:pt x="130" y="52"/>
                  <a:pt x="130" y="51"/>
                  <a:pt x="130" y="51"/>
                </a:cubicBezTo>
                <a:cubicBezTo>
                  <a:pt x="130" y="50"/>
                  <a:pt x="129" y="50"/>
                  <a:pt x="128" y="50"/>
                </a:cubicBezTo>
                <a:cubicBezTo>
                  <a:pt x="128" y="50"/>
                  <a:pt x="128" y="50"/>
                  <a:pt x="128" y="50"/>
                </a:cubicBezTo>
                <a:cubicBezTo>
                  <a:pt x="128" y="50"/>
                  <a:pt x="128" y="50"/>
                  <a:pt x="128" y="50"/>
                </a:cubicBezTo>
                <a:cubicBezTo>
                  <a:pt x="128" y="51"/>
                  <a:pt x="127" y="51"/>
                  <a:pt x="127" y="50"/>
                </a:cubicBezTo>
                <a:cubicBezTo>
                  <a:pt x="127" y="50"/>
                  <a:pt x="127" y="50"/>
                  <a:pt x="127" y="50"/>
                </a:cubicBezTo>
                <a:cubicBezTo>
                  <a:pt x="127" y="50"/>
                  <a:pt x="127" y="50"/>
                  <a:pt x="126" y="50"/>
                </a:cubicBezTo>
                <a:cubicBezTo>
                  <a:pt x="126" y="50"/>
                  <a:pt x="125" y="50"/>
                  <a:pt x="125" y="51"/>
                </a:cubicBezTo>
                <a:cubicBezTo>
                  <a:pt x="126" y="51"/>
                  <a:pt x="126" y="51"/>
                  <a:pt x="126" y="52"/>
                </a:cubicBezTo>
                <a:cubicBezTo>
                  <a:pt x="126" y="52"/>
                  <a:pt x="125" y="52"/>
                  <a:pt x="125" y="53"/>
                </a:cubicBezTo>
                <a:cubicBezTo>
                  <a:pt x="125" y="53"/>
                  <a:pt x="124" y="54"/>
                  <a:pt x="124" y="54"/>
                </a:cubicBezTo>
                <a:cubicBezTo>
                  <a:pt x="124" y="53"/>
                  <a:pt x="125" y="53"/>
                  <a:pt x="125" y="52"/>
                </a:cubicBezTo>
                <a:cubicBezTo>
                  <a:pt x="125" y="52"/>
                  <a:pt x="124" y="52"/>
                  <a:pt x="124" y="52"/>
                </a:cubicBezTo>
                <a:cubicBezTo>
                  <a:pt x="123" y="52"/>
                  <a:pt x="123" y="53"/>
                  <a:pt x="123" y="53"/>
                </a:cubicBezTo>
                <a:cubicBezTo>
                  <a:pt x="122" y="53"/>
                  <a:pt x="122" y="54"/>
                  <a:pt x="123" y="55"/>
                </a:cubicBezTo>
                <a:cubicBezTo>
                  <a:pt x="122" y="55"/>
                  <a:pt x="121" y="55"/>
                  <a:pt x="120" y="55"/>
                </a:cubicBezTo>
                <a:cubicBezTo>
                  <a:pt x="119" y="55"/>
                  <a:pt x="119" y="54"/>
                  <a:pt x="118" y="54"/>
                </a:cubicBezTo>
                <a:cubicBezTo>
                  <a:pt x="117" y="54"/>
                  <a:pt x="117" y="54"/>
                  <a:pt x="117" y="54"/>
                </a:cubicBezTo>
                <a:cubicBezTo>
                  <a:pt x="116" y="54"/>
                  <a:pt x="116" y="55"/>
                  <a:pt x="116" y="55"/>
                </a:cubicBezTo>
                <a:cubicBezTo>
                  <a:pt x="115" y="56"/>
                  <a:pt x="114" y="57"/>
                  <a:pt x="112" y="58"/>
                </a:cubicBezTo>
                <a:cubicBezTo>
                  <a:pt x="114" y="57"/>
                  <a:pt x="116" y="57"/>
                  <a:pt x="116" y="55"/>
                </a:cubicBezTo>
                <a:cubicBezTo>
                  <a:pt x="116" y="55"/>
                  <a:pt x="117" y="55"/>
                  <a:pt x="117" y="55"/>
                </a:cubicBezTo>
                <a:cubicBezTo>
                  <a:pt x="117" y="55"/>
                  <a:pt x="117" y="55"/>
                  <a:pt x="117" y="55"/>
                </a:cubicBezTo>
                <a:cubicBezTo>
                  <a:pt x="117" y="55"/>
                  <a:pt x="118" y="55"/>
                  <a:pt x="118" y="55"/>
                </a:cubicBezTo>
                <a:cubicBezTo>
                  <a:pt x="118" y="55"/>
                  <a:pt x="118" y="55"/>
                  <a:pt x="118" y="55"/>
                </a:cubicBezTo>
                <a:cubicBezTo>
                  <a:pt x="118" y="55"/>
                  <a:pt x="118" y="55"/>
                  <a:pt x="118" y="55"/>
                </a:cubicBezTo>
                <a:cubicBezTo>
                  <a:pt x="118" y="55"/>
                  <a:pt x="118" y="55"/>
                  <a:pt x="118" y="56"/>
                </a:cubicBezTo>
                <a:cubicBezTo>
                  <a:pt x="118" y="56"/>
                  <a:pt x="119" y="56"/>
                  <a:pt x="119" y="56"/>
                </a:cubicBezTo>
                <a:cubicBezTo>
                  <a:pt x="120" y="56"/>
                  <a:pt x="120" y="56"/>
                  <a:pt x="120" y="56"/>
                </a:cubicBezTo>
                <a:cubicBezTo>
                  <a:pt x="120" y="56"/>
                  <a:pt x="120" y="56"/>
                  <a:pt x="120" y="56"/>
                </a:cubicBezTo>
                <a:cubicBezTo>
                  <a:pt x="120" y="56"/>
                  <a:pt x="120" y="56"/>
                  <a:pt x="120" y="56"/>
                </a:cubicBezTo>
                <a:cubicBezTo>
                  <a:pt x="120" y="56"/>
                  <a:pt x="121" y="56"/>
                  <a:pt x="121" y="56"/>
                </a:cubicBezTo>
                <a:cubicBezTo>
                  <a:pt x="121" y="56"/>
                  <a:pt x="121" y="56"/>
                  <a:pt x="121" y="56"/>
                </a:cubicBezTo>
                <a:cubicBezTo>
                  <a:pt x="121" y="56"/>
                  <a:pt x="122" y="56"/>
                  <a:pt x="122" y="56"/>
                </a:cubicBezTo>
                <a:cubicBezTo>
                  <a:pt x="122" y="56"/>
                  <a:pt x="122" y="56"/>
                  <a:pt x="122" y="56"/>
                </a:cubicBezTo>
                <a:cubicBezTo>
                  <a:pt x="122" y="56"/>
                  <a:pt x="123" y="56"/>
                  <a:pt x="123" y="56"/>
                </a:cubicBezTo>
                <a:cubicBezTo>
                  <a:pt x="123" y="56"/>
                  <a:pt x="123" y="56"/>
                  <a:pt x="123" y="56"/>
                </a:cubicBezTo>
                <a:cubicBezTo>
                  <a:pt x="123" y="55"/>
                  <a:pt x="124" y="54"/>
                  <a:pt x="124" y="54"/>
                </a:cubicBezTo>
                <a:cubicBezTo>
                  <a:pt x="125" y="54"/>
                  <a:pt x="125" y="54"/>
                  <a:pt x="125" y="54"/>
                </a:cubicBezTo>
                <a:cubicBezTo>
                  <a:pt x="125" y="54"/>
                  <a:pt x="125" y="54"/>
                  <a:pt x="125" y="54"/>
                </a:cubicBezTo>
                <a:cubicBezTo>
                  <a:pt x="125" y="54"/>
                  <a:pt x="125" y="54"/>
                  <a:pt x="125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6" y="53"/>
                  <a:pt x="126" y="53"/>
                  <a:pt x="126" y="53"/>
                </a:cubicBezTo>
                <a:cubicBezTo>
                  <a:pt x="126" y="53"/>
                  <a:pt x="126" y="53"/>
                  <a:pt x="126" y="53"/>
                </a:cubicBezTo>
                <a:cubicBezTo>
                  <a:pt x="127" y="52"/>
                  <a:pt x="127" y="52"/>
                  <a:pt x="128" y="52"/>
                </a:cubicBezTo>
                <a:cubicBezTo>
                  <a:pt x="128" y="51"/>
                  <a:pt x="129" y="51"/>
                  <a:pt x="129" y="51"/>
                </a:cubicBezTo>
                <a:cubicBezTo>
                  <a:pt x="130" y="51"/>
                  <a:pt x="130" y="51"/>
                  <a:pt x="130" y="51"/>
                </a:cubicBezTo>
                <a:cubicBezTo>
                  <a:pt x="130" y="51"/>
                  <a:pt x="130" y="51"/>
                  <a:pt x="130" y="52"/>
                </a:cubicBezTo>
                <a:cubicBezTo>
                  <a:pt x="130" y="52"/>
                  <a:pt x="130" y="52"/>
                  <a:pt x="130" y="53"/>
                </a:cubicBezTo>
                <a:cubicBezTo>
                  <a:pt x="130" y="52"/>
                  <a:pt x="130" y="53"/>
                  <a:pt x="131" y="53"/>
                </a:cubicBezTo>
                <a:cubicBezTo>
                  <a:pt x="131" y="53"/>
                  <a:pt x="131" y="53"/>
                  <a:pt x="132" y="53"/>
                </a:cubicBezTo>
                <a:cubicBezTo>
                  <a:pt x="132" y="53"/>
                  <a:pt x="133" y="53"/>
                  <a:pt x="133" y="53"/>
                </a:cubicBezTo>
                <a:cubicBezTo>
                  <a:pt x="133" y="53"/>
                  <a:pt x="134" y="53"/>
                  <a:pt x="134" y="53"/>
                </a:cubicBezTo>
                <a:cubicBezTo>
                  <a:pt x="134" y="53"/>
                  <a:pt x="134" y="53"/>
                  <a:pt x="134" y="53"/>
                </a:cubicBezTo>
                <a:cubicBezTo>
                  <a:pt x="134" y="54"/>
                  <a:pt x="134" y="54"/>
                  <a:pt x="134" y="54"/>
                </a:cubicBezTo>
                <a:cubicBezTo>
                  <a:pt x="134" y="54"/>
                  <a:pt x="134" y="54"/>
                  <a:pt x="134" y="54"/>
                </a:cubicBezTo>
                <a:cubicBezTo>
                  <a:pt x="134" y="54"/>
                  <a:pt x="134" y="54"/>
                  <a:pt x="134" y="54"/>
                </a:cubicBezTo>
                <a:cubicBezTo>
                  <a:pt x="134" y="55"/>
                  <a:pt x="134" y="55"/>
                  <a:pt x="134" y="56"/>
                </a:cubicBezTo>
                <a:cubicBezTo>
                  <a:pt x="133" y="56"/>
                  <a:pt x="133" y="57"/>
                  <a:pt x="133" y="57"/>
                </a:cubicBezTo>
                <a:cubicBezTo>
                  <a:pt x="133" y="58"/>
                  <a:pt x="133" y="59"/>
                  <a:pt x="132" y="60"/>
                </a:cubicBezTo>
                <a:cubicBezTo>
                  <a:pt x="132" y="62"/>
                  <a:pt x="131" y="64"/>
                  <a:pt x="130" y="65"/>
                </a:cubicBezTo>
                <a:cubicBezTo>
                  <a:pt x="130" y="65"/>
                  <a:pt x="130" y="65"/>
                  <a:pt x="130" y="66"/>
                </a:cubicBezTo>
                <a:cubicBezTo>
                  <a:pt x="131" y="65"/>
                  <a:pt x="132" y="63"/>
                  <a:pt x="132" y="62"/>
                </a:cubicBezTo>
                <a:cubicBezTo>
                  <a:pt x="133" y="61"/>
                  <a:pt x="133" y="60"/>
                  <a:pt x="133" y="60"/>
                </a:cubicBezTo>
                <a:cubicBezTo>
                  <a:pt x="134" y="58"/>
                  <a:pt x="135" y="57"/>
                  <a:pt x="135" y="55"/>
                </a:cubicBezTo>
                <a:cubicBezTo>
                  <a:pt x="135" y="55"/>
                  <a:pt x="135" y="55"/>
                  <a:pt x="135" y="55"/>
                </a:cubicBezTo>
                <a:cubicBezTo>
                  <a:pt x="136" y="55"/>
                  <a:pt x="136" y="55"/>
                  <a:pt x="136" y="55"/>
                </a:cubicBezTo>
                <a:cubicBezTo>
                  <a:pt x="137" y="55"/>
                  <a:pt x="137" y="55"/>
                  <a:pt x="138" y="55"/>
                </a:cubicBezTo>
                <a:cubicBezTo>
                  <a:pt x="138" y="55"/>
                  <a:pt x="138" y="55"/>
                  <a:pt x="138" y="55"/>
                </a:cubicBezTo>
                <a:cubicBezTo>
                  <a:pt x="138" y="55"/>
                  <a:pt x="139" y="54"/>
                  <a:pt x="139" y="54"/>
                </a:cubicBezTo>
                <a:cubicBezTo>
                  <a:pt x="139" y="55"/>
                  <a:pt x="139" y="55"/>
                  <a:pt x="139" y="55"/>
                </a:cubicBezTo>
                <a:cubicBezTo>
                  <a:pt x="139" y="55"/>
                  <a:pt x="140" y="54"/>
                  <a:pt x="141" y="54"/>
                </a:cubicBezTo>
                <a:cubicBezTo>
                  <a:pt x="141" y="55"/>
                  <a:pt x="141" y="55"/>
                  <a:pt x="141" y="55"/>
                </a:cubicBezTo>
                <a:cubicBezTo>
                  <a:pt x="141" y="55"/>
                  <a:pt x="141" y="55"/>
                  <a:pt x="141" y="55"/>
                </a:cubicBezTo>
                <a:cubicBezTo>
                  <a:pt x="141" y="55"/>
                  <a:pt x="141" y="55"/>
                  <a:pt x="141" y="55"/>
                </a:cubicBezTo>
                <a:cubicBezTo>
                  <a:pt x="141" y="55"/>
                  <a:pt x="141" y="54"/>
                  <a:pt x="141" y="54"/>
                </a:cubicBezTo>
                <a:cubicBezTo>
                  <a:pt x="141" y="54"/>
                  <a:pt x="141" y="54"/>
                  <a:pt x="141" y="54"/>
                </a:cubicBezTo>
                <a:cubicBezTo>
                  <a:pt x="141" y="54"/>
                  <a:pt x="141" y="54"/>
                  <a:pt x="142" y="53"/>
                </a:cubicBezTo>
                <a:cubicBezTo>
                  <a:pt x="142" y="53"/>
                  <a:pt x="143" y="53"/>
                  <a:pt x="143" y="53"/>
                </a:cubicBezTo>
                <a:cubicBezTo>
                  <a:pt x="143" y="53"/>
                  <a:pt x="143" y="52"/>
                  <a:pt x="144" y="52"/>
                </a:cubicBezTo>
                <a:cubicBezTo>
                  <a:pt x="144" y="52"/>
                  <a:pt x="144" y="52"/>
                  <a:pt x="144" y="52"/>
                </a:cubicBezTo>
                <a:cubicBezTo>
                  <a:pt x="143" y="52"/>
                  <a:pt x="143" y="52"/>
                  <a:pt x="142" y="52"/>
                </a:cubicBezTo>
                <a:cubicBezTo>
                  <a:pt x="143" y="51"/>
                  <a:pt x="144" y="51"/>
                  <a:pt x="145" y="51"/>
                </a:cubicBezTo>
                <a:cubicBezTo>
                  <a:pt x="146" y="50"/>
                  <a:pt x="147" y="50"/>
                  <a:pt x="148" y="50"/>
                </a:cubicBezTo>
                <a:cubicBezTo>
                  <a:pt x="148" y="50"/>
                  <a:pt x="148" y="50"/>
                  <a:pt x="149" y="50"/>
                </a:cubicBezTo>
                <a:cubicBezTo>
                  <a:pt x="149" y="49"/>
                  <a:pt x="149" y="49"/>
                  <a:pt x="149" y="49"/>
                </a:cubicBezTo>
                <a:cubicBezTo>
                  <a:pt x="150" y="49"/>
                  <a:pt x="151" y="49"/>
                  <a:pt x="151" y="48"/>
                </a:cubicBezTo>
                <a:cubicBezTo>
                  <a:pt x="152" y="48"/>
                  <a:pt x="152" y="48"/>
                  <a:pt x="152" y="48"/>
                </a:cubicBezTo>
                <a:cubicBezTo>
                  <a:pt x="152" y="48"/>
                  <a:pt x="152" y="48"/>
                  <a:pt x="153" y="48"/>
                </a:cubicBezTo>
                <a:cubicBezTo>
                  <a:pt x="153" y="48"/>
                  <a:pt x="153" y="48"/>
                  <a:pt x="154" y="48"/>
                </a:cubicBezTo>
                <a:cubicBezTo>
                  <a:pt x="154" y="48"/>
                  <a:pt x="154" y="48"/>
                  <a:pt x="154" y="49"/>
                </a:cubicBezTo>
                <a:cubicBezTo>
                  <a:pt x="154" y="49"/>
                  <a:pt x="154" y="49"/>
                  <a:pt x="154" y="49"/>
                </a:cubicBezTo>
                <a:cubicBezTo>
                  <a:pt x="154" y="49"/>
                  <a:pt x="154" y="49"/>
                  <a:pt x="154" y="49"/>
                </a:cubicBezTo>
                <a:cubicBezTo>
                  <a:pt x="154" y="50"/>
                  <a:pt x="154" y="50"/>
                  <a:pt x="154" y="50"/>
                </a:cubicBezTo>
                <a:cubicBezTo>
                  <a:pt x="154" y="50"/>
                  <a:pt x="154" y="51"/>
                  <a:pt x="154" y="51"/>
                </a:cubicBezTo>
                <a:cubicBezTo>
                  <a:pt x="154" y="51"/>
                  <a:pt x="154" y="51"/>
                  <a:pt x="154" y="51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4" y="53"/>
                  <a:pt x="154" y="53"/>
                  <a:pt x="155" y="54"/>
                </a:cubicBezTo>
                <a:cubicBezTo>
                  <a:pt x="155" y="54"/>
                  <a:pt x="155" y="54"/>
                  <a:pt x="155" y="55"/>
                </a:cubicBezTo>
                <a:cubicBezTo>
                  <a:pt x="156" y="55"/>
                  <a:pt x="155" y="56"/>
                  <a:pt x="155" y="57"/>
                </a:cubicBezTo>
                <a:cubicBezTo>
                  <a:pt x="155" y="57"/>
                  <a:pt x="155" y="57"/>
                  <a:pt x="156" y="57"/>
                </a:cubicBezTo>
                <a:cubicBezTo>
                  <a:pt x="156" y="57"/>
                  <a:pt x="156" y="57"/>
                  <a:pt x="156" y="58"/>
                </a:cubicBezTo>
                <a:cubicBezTo>
                  <a:pt x="156" y="58"/>
                  <a:pt x="156" y="58"/>
                  <a:pt x="157" y="58"/>
                </a:cubicBezTo>
                <a:cubicBezTo>
                  <a:pt x="157" y="58"/>
                  <a:pt x="156" y="57"/>
                  <a:pt x="156" y="57"/>
                </a:cubicBezTo>
                <a:cubicBezTo>
                  <a:pt x="156" y="57"/>
                  <a:pt x="156" y="57"/>
                  <a:pt x="156" y="57"/>
                </a:cubicBezTo>
                <a:cubicBezTo>
                  <a:pt x="156" y="57"/>
                  <a:pt x="156" y="56"/>
                  <a:pt x="156" y="56"/>
                </a:cubicBezTo>
                <a:cubicBezTo>
                  <a:pt x="156" y="56"/>
                  <a:pt x="156" y="56"/>
                  <a:pt x="156" y="56"/>
                </a:cubicBezTo>
                <a:cubicBezTo>
                  <a:pt x="156" y="55"/>
                  <a:pt x="156" y="54"/>
                  <a:pt x="155" y="54"/>
                </a:cubicBezTo>
                <a:cubicBezTo>
                  <a:pt x="155" y="54"/>
                  <a:pt x="155" y="54"/>
                  <a:pt x="155" y="54"/>
                </a:cubicBezTo>
                <a:cubicBezTo>
                  <a:pt x="155" y="53"/>
                  <a:pt x="155" y="53"/>
                  <a:pt x="155" y="53"/>
                </a:cubicBezTo>
                <a:cubicBezTo>
                  <a:pt x="155" y="53"/>
                  <a:pt x="155" y="53"/>
                  <a:pt x="155" y="53"/>
                </a:cubicBezTo>
                <a:cubicBezTo>
                  <a:pt x="155" y="52"/>
                  <a:pt x="154" y="51"/>
                  <a:pt x="154" y="51"/>
                </a:cubicBezTo>
                <a:cubicBezTo>
                  <a:pt x="154" y="50"/>
                  <a:pt x="154" y="49"/>
                  <a:pt x="155" y="49"/>
                </a:cubicBez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5" y="48"/>
                  <a:pt x="156" y="48"/>
                  <a:pt x="156" y="48"/>
                </a:cubicBezTo>
                <a:cubicBezTo>
                  <a:pt x="156" y="48"/>
                  <a:pt x="157" y="48"/>
                  <a:pt x="157" y="48"/>
                </a:cubicBezTo>
                <a:cubicBezTo>
                  <a:pt x="158" y="47"/>
                  <a:pt x="159" y="47"/>
                  <a:pt x="159" y="47"/>
                </a:cubicBezTo>
                <a:cubicBezTo>
                  <a:pt x="159" y="46"/>
                  <a:pt x="160" y="46"/>
                  <a:pt x="160" y="46"/>
                </a:cubicBezTo>
                <a:cubicBezTo>
                  <a:pt x="160" y="46"/>
                  <a:pt x="160" y="46"/>
                  <a:pt x="161" y="46"/>
                </a:cubicBezTo>
                <a:cubicBezTo>
                  <a:pt x="161" y="45"/>
                  <a:pt x="161" y="45"/>
                  <a:pt x="160" y="45"/>
                </a:cubicBezTo>
                <a:cubicBezTo>
                  <a:pt x="160" y="45"/>
                  <a:pt x="161" y="44"/>
                  <a:pt x="161" y="44"/>
                </a:cubicBezTo>
                <a:cubicBezTo>
                  <a:pt x="161" y="45"/>
                  <a:pt x="161" y="45"/>
                  <a:pt x="162" y="45"/>
                </a:cubicBezTo>
                <a:cubicBezTo>
                  <a:pt x="162" y="45"/>
                  <a:pt x="162" y="45"/>
                  <a:pt x="162" y="45"/>
                </a:cubicBezTo>
                <a:cubicBezTo>
                  <a:pt x="162" y="44"/>
                  <a:pt x="162" y="44"/>
                  <a:pt x="162" y="44"/>
                </a:cubicBezTo>
                <a:cubicBezTo>
                  <a:pt x="162" y="44"/>
                  <a:pt x="162" y="44"/>
                  <a:pt x="162" y="45"/>
                </a:cubicBezTo>
                <a:cubicBezTo>
                  <a:pt x="162" y="45"/>
                  <a:pt x="162" y="44"/>
                  <a:pt x="162" y="44"/>
                </a:cubicBezTo>
                <a:cubicBezTo>
                  <a:pt x="162" y="44"/>
                  <a:pt x="162" y="44"/>
                  <a:pt x="162" y="44"/>
                </a:cubicBezTo>
                <a:cubicBezTo>
                  <a:pt x="162" y="44"/>
                  <a:pt x="162" y="43"/>
                  <a:pt x="163" y="43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63" y="42"/>
                  <a:pt x="162" y="43"/>
                  <a:pt x="162" y="42"/>
                </a:cubicBezTo>
                <a:cubicBezTo>
                  <a:pt x="162" y="42"/>
                  <a:pt x="162" y="42"/>
                  <a:pt x="162" y="42"/>
                </a:cubicBezTo>
                <a:cubicBezTo>
                  <a:pt x="163" y="41"/>
                  <a:pt x="163" y="41"/>
                  <a:pt x="163" y="40"/>
                </a:cubicBezTo>
                <a:cubicBezTo>
                  <a:pt x="164" y="40"/>
                  <a:pt x="164" y="40"/>
                  <a:pt x="164" y="40"/>
                </a:cubicBezTo>
                <a:cubicBezTo>
                  <a:pt x="164" y="40"/>
                  <a:pt x="164" y="40"/>
                  <a:pt x="164" y="40"/>
                </a:cubicBezTo>
                <a:cubicBezTo>
                  <a:pt x="164" y="41"/>
                  <a:pt x="164" y="41"/>
                  <a:pt x="164" y="41"/>
                </a:cubicBezTo>
                <a:cubicBezTo>
                  <a:pt x="163" y="41"/>
                  <a:pt x="163" y="41"/>
                  <a:pt x="164" y="41"/>
                </a:cubicBezTo>
                <a:cubicBezTo>
                  <a:pt x="164" y="42"/>
                  <a:pt x="164" y="43"/>
                  <a:pt x="164" y="44"/>
                </a:cubicBezTo>
                <a:cubicBezTo>
                  <a:pt x="164" y="43"/>
                  <a:pt x="164" y="42"/>
                  <a:pt x="164" y="41"/>
                </a:cubicBezTo>
                <a:cubicBezTo>
                  <a:pt x="165" y="41"/>
                  <a:pt x="165" y="40"/>
                  <a:pt x="165" y="40"/>
                </a:cubicBezTo>
                <a:cubicBezTo>
                  <a:pt x="165" y="40"/>
                  <a:pt x="165" y="39"/>
                  <a:pt x="165" y="39"/>
                </a:cubicBezTo>
                <a:cubicBezTo>
                  <a:pt x="165" y="39"/>
                  <a:pt x="166" y="39"/>
                  <a:pt x="166" y="39"/>
                </a:cubicBezTo>
                <a:cubicBezTo>
                  <a:pt x="166" y="39"/>
                  <a:pt x="166" y="38"/>
                  <a:pt x="166" y="38"/>
                </a:cubicBezTo>
                <a:cubicBezTo>
                  <a:pt x="167" y="38"/>
                  <a:pt x="167" y="38"/>
                  <a:pt x="168" y="38"/>
                </a:cubicBezTo>
                <a:cubicBezTo>
                  <a:pt x="169" y="38"/>
                  <a:pt x="170" y="38"/>
                  <a:pt x="172" y="39"/>
                </a:cubicBezTo>
                <a:cubicBezTo>
                  <a:pt x="172" y="39"/>
                  <a:pt x="172" y="39"/>
                  <a:pt x="173" y="39"/>
                </a:cubicBezTo>
                <a:cubicBezTo>
                  <a:pt x="174" y="38"/>
                  <a:pt x="175" y="38"/>
                  <a:pt x="176" y="38"/>
                </a:cubicBezTo>
                <a:cubicBezTo>
                  <a:pt x="177" y="38"/>
                  <a:pt x="177" y="38"/>
                  <a:pt x="177" y="39"/>
                </a:cubicBezTo>
                <a:cubicBezTo>
                  <a:pt x="177" y="39"/>
                  <a:pt x="177" y="39"/>
                  <a:pt x="177" y="39"/>
                </a:cubicBezTo>
                <a:cubicBezTo>
                  <a:pt x="177" y="39"/>
                  <a:pt x="178" y="39"/>
                  <a:pt x="178" y="39"/>
                </a:cubicBezTo>
                <a:cubicBezTo>
                  <a:pt x="179" y="39"/>
                  <a:pt x="180" y="39"/>
                  <a:pt x="181" y="39"/>
                </a:cubicBezTo>
                <a:cubicBezTo>
                  <a:pt x="181" y="40"/>
                  <a:pt x="180" y="40"/>
                  <a:pt x="180" y="41"/>
                </a:cubicBezTo>
                <a:cubicBezTo>
                  <a:pt x="180" y="42"/>
                  <a:pt x="180" y="42"/>
                  <a:pt x="180" y="43"/>
                </a:cubicBezTo>
                <a:cubicBezTo>
                  <a:pt x="180" y="44"/>
                  <a:pt x="179" y="44"/>
                  <a:pt x="179" y="45"/>
                </a:cubicBezTo>
                <a:cubicBezTo>
                  <a:pt x="178" y="46"/>
                  <a:pt x="178" y="47"/>
                  <a:pt x="178" y="47"/>
                </a:cubicBezTo>
                <a:cubicBezTo>
                  <a:pt x="177" y="48"/>
                  <a:pt x="177" y="48"/>
                  <a:pt x="177" y="48"/>
                </a:cubicBezTo>
                <a:cubicBezTo>
                  <a:pt x="176" y="48"/>
                  <a:pt x="175" y="48"/>
                  <a:pt x="175" y="49"/>
                </a:cubicBezTo>
                <a:cubicBezTo>
                  <a:pt x="174" y="49"/>
                  <a:pt x="174" y="49"/>
                  <a:pt x="174" y="49"/>
                </a:cubicBezTo>
                <a:cubicBezTo>
                  <a:pt x="174" y="48"/>
                  <a:pt x="174" y="48"/>
                  <a:pt x="173" y="48"/>
                </a:cubicBezTo>
                <a:cubicBezTo>
                  <a:pt x="173" y="48"/>
                  <a:pt x="173" y="48"/>
                  <a:pt x="173" y="49"/>
                </a:cubicBezTo>
                <a:cubicBezTo>
                  <a:pt x="174" y="49"/>
                  <a:pt x="174" y="49"/>
                  <a:pt x="173" y="49"/>
                </a:cubicBezTo>
                <a:cubicBezTo>
                  <a:pt x="173" y="49"/>
                  <a:pt x="173" y="49"/>
                  <a:pt x="172" y="49"/>
                </a:cubicBezTo>
                <a:cubicBezTo>
                  <a:pt x="172" y="49"/>
                  <a:pt x="172" y="50"/>
                  <a:pt x="172" y="50"/>
                </a:cubicBezTo>
                <a:cubicBezTo>
                  <a:pt x="171" y="50"/>
                  <a:pt x="171" y="50"/>
                  <a:pt x="170" y="50"/>
                </a:cubicBezTo>
                <a:cubicBezTo>
                  <a:pt x="170" y="50"/>
                  <a:pt x="169" y="50"/>
                  <a:pt x="168" y="50"/>
                </a:cubicBezTo>
                <a:cubicBezTo>
                  <a:pt x="168" y="50"/>
                  <a:pt x="167" y="50"/>
                  <a:pt x="166" y="50"/>
                </a:cubicBezTo>
                <a:cubicBezTo>
                  <a:pt x="166" y="50"/>
                  <a:pt x="165" y="50"/>
                  <a:pt x="165" y="50"/>
                </a:cubicBezTo>
                <a:cubicBezTo>
                  <a:pt x="165" y="50"/>
                  <a:pt x="165" y="50"/>
                  <a:pt x="165" y="50"/>
                </a:cubicBezTo>
                <a:cubicBezTo>
                  <a:pt x="164" y="50"/>
                  <a:pt x="164" y="50"/>
                  <a:pt x="163" y="51"/>
                </a:cubicBezTo>
                <a:cubicBezTo>
                  <a:pt x="164" y="51"/>
                  <a:pt x="164" y="51"/>
                  <a:pt x="164" y="51"/>
                </a:cubicBezTo>
                <a:cubicBezTo>
                  <a:pt x="165" y="50"/>
                  <a:pt x="165" y="50"/>
                  <a:pt x="165" y="50"/>
                </a:cubicBezTo>
                <a:cubicBezTo>
                  <a:pt x="166" y="50"/>
                  <a:pt x="166" y="51"/>
                  <a:pt x="166" y="51"/>
                </a:cubicBezTo>
                <a:cubicBezTo>
                  <a:pt x="167" y="51"/>
                  <a:pt x="167" y="51"/>
                  <a:pt x="167" y="51"/>
                </a:cubicBezTo>
                <a:cubicBezTo>
                  <a:pt x="168" y="51"/>
                  <a:pt x="168" y="50"/>
                  <a:pt x="169" y="50"/>
                </a:cubicBezTo>
                <a:cubicBezTo>
                  <a:pt x="169" y="50"/>
                  <a:pt x="170" y="50"/>
                  <a:pt x="170" y="50"/>
                </a:cubicBezTo>
                <a:cubicBezTo>
                  <a:pt x="170" y="50"/>
                  <a:pt x="171" y="50"/>
                  <a:pt x="171" y="51"/>
                </a:cubicBezTo>
                <a:cubicBezTo>
                  <a:pt x="171" y="51"/>
                  <a:pt x="172" y="51"/>
                  <a:pt x="172" y="50"/>
                </a:cubicBezTo>
                <a:cubicBezTo>
                  <a:pt x="172" y="50"/>
                  <a:pt x="172" y="50"/>
                  <a:pt x="173" y="50"/>
                </a:cubicBezTo>
                <a:cubicBezTo>
                  <a:pt x="173" y="50"/>
                  <a:pt x="173" y="50"/>
                  <a:pt x="173" y="50"/>
                </a:cubicBezTo>
                <a:cubicBezTo>
                  <a:pt x="173" y="50"/>
                  <a:pt x="174" y="50"/>
                  <a:pt x="174" y="50"/>
                </a:cubicBezTo>
                <a:cubicBezTo>
                  <a:pt x="174" y="49"/>
                  <a:pt x="174" y="49"/>
                  <a:pt x="175" y="50"/>
                </a:cubicBezTo>
                <a:cubicBezTo>
                  <a:pt x="174" y="51"/>
                  <a:pt x="174" y="52"/>
                  <a:pt x="174" y="53"/>
                </a:cubicBezTo>
                <a:cubicBezTo>
                  <a:pt x="174" y="54"/>
                  <a:pt x="174" y="54"/>
                  <a:pt x="173" y="54"/>
                </a:cubicBezTo>
                <a:cubicBezTo>
                  <a:pt x="173" y="55"/>
                  <a:pt x="172" y="55"/>
                  <a:pt x="172" y="56"/>
                </a:cubicBezTo>
                <a:cubicBezTo>
                  <a:pt x="172" y="56"/>
                  <a:pt x="171" y="57"/>
                  <a:pt x="172" y="57"/>
                </a:cubicBezTo>
                <a:cubicBezTo>
                  <a:pt x="172" y="57"/>
                  <a:pt x="172" y="58"/>
                  <a:pt x="172" y="58"/>
                </a:cubicBezTo>
                <a:cubicBezTo>
                  <a:pt x="172" y="59"/>
                  <a:pt x="172" y="59"/>
                  <a:pt x="172" y="60"/>
                </a:cubicBezTo>
                <a:cubicBezTo>
                  <a:pt x="172" y="60"/>
                  <a:pt x="172" y="60"/>
                  <a:pt x="172" y="60"/>
                </a:cubicBezTo>
                <a:cubicBezTo>
                  <a:pt x="172" y="59"/>
                  <a:pt x="172" y="59"/>
                  <a:pt x="172" y="58"/>
                </a:cubicBezTo>
                <a:cubicBezTo>
                  <a:pt x="172" y="57"/>
                  <a:pt x="172" y="56"/>
                  <a:pt x="172" y="56"/>
                </a:cubicBezTo>
                <a:cubicBezTo>
                  <a:pt x="172" y="56"/>
                  <a:pt x="173" y="56"/>
                  <a:pt x="173" y="55"/>
                </a:cubicBezTo>
                <a:cubicBezTo>
                  <a:pt x="173" y="55"/>
                  <a:pt x="174" y="55"/>
                  <a:pt x="174" y="55"/>
                </a:cubicBezTo>
                <a:cubicBezTo>
                  <a:pt x="174" y="55"/>
                  <a:pt x="174" y="54"/>
                  <a:pt x="174" y="54"/>
                </a:cubicBezTo>
                <a:cubicBezTo>
                  <a:pt x="174" y="52"/>
                  <a:pt x="176" y="50"/>
                  <a:pt x="177" y="49"/>
                </a:cubicBezTo>
                <a:cubicBezTo>
                  <a:pt x="177" y="49"/>
                  <a:pt x="177" y="48"/>
                  <a:pt x="177" y="48"/>
                </a:cubicBezTo>
                <a:cubicBezTo>
                  <a:pt x="177" y="48"/>
                  <a:pt x="177" y="48"/>
                  <a:pt x="177" y="49"/>
                </a:cubicBezTo>
                <a:cubicBezTo>
                  <a:pt x="177" y="49"/>
                  <a:pt x="177" y="49"/>
                  <a:pt x="177" y="49"/>
                </a:cubicBezTo>
                <a:cubicBezTo>
                  <a:pt x="177" y="49"/>
                  <a:pt x="177" y="49"/>
                  <a:pt x="177" y="50"/>
                </a:cubicBezTo>
                <a:cubicBezTo>
                  <a:pt x="177" y="50"/>
                  <a:pt x="176" y="50"/>
                  <a:pt x="176" y="50"/>
                </a:cubicBezTo>
                <a:cubicBezTo>
                  <a:pt x="176" y="50"/>
                  <a:pt x="176" y="50"/>
                  <a:pt x="176" y="50"/>
                </a:cubicBezTo>
                <a:cubicBezTo>
                  <a:pt x="177" y="50"/>
                  <a:pt x="178" y="49"/>
                  <a:pt x="179" y="48"/>
                </a:cubicBezTo>
                <a:cubicBezTo>
                  <a:pt x="179" y="48"/>
                  <a:pt x="179" y="48"/>
                  <a:pt x="179" y="48"/>
                </a:cubicBezTo>
                <a:cubicBezTo>
                  <a:pt x="179" y="48"/>
                  <a:pt x="179" y="48"/>
                  <a:pt x="179" y="47"/>
                </a:cubicBezTo>
                <a:cubicBezTo>
                  <a:pt x="179" y="47"/>
                  <a:pt x="179" y="47"/>
                  <a:pt x="179" y="47"/>
                </a:cubicBezTo>
                <a:cubicBezTo>
                  <a:pt x="179" y="47"/>
                  <a:pt x="179" y="47"/>
                  <a:pt x="179" y="47"/>
                </a:cubicBezTo>
                <a:cubicBezTo>
                  <a:pt x="179" y="47"/>
                  <a:pt x="179" y="47"/>
                  <a:pt x="179" y="47"/>
                </a:cubicBezTo>
                <a:cubicBezTo>
                  <a:pt x="180" y="47"/>
                  <a:pt x="180" y="47"/>
                  <a:pt x="180" y="47"/>
                </a:cubicBezTo>
                <a:cubicBezTo>
                  <a:pt x="180" y="47"/>
                  <a:pt x="180" y="47"/>
                  <a:pt x="180" y="47"/>
                </a:cubicBezTo>
                <a:cubicBezTo>
                  <a:pt x="180" y="47"/>
                  <a:pt x="180" y="47"/>
                  <a:pt x="180" y="47"/>
                </a:cubicBezTo>
                <a:cubicBezTo>
                  <a:pt x="180" y="48"/>
                  <a:pt x="180" y="48"/>
                  <a:pt x="181" y="48"/>
                </a:cubicBezTo>
                <a:cubicBezTo>
                  <a:pt x="181" y="47"/>
                  <a:pt x="181" y="47"/>
                  <a:pt x="180" y="47"/>
                </a:cubicBezTo>
                <a:cubicBezTo>
                  <a:pt x="180" y="47"/>
                  <a:pt x="180" y="47"/>
                  <a:pt x="180" y="46"/>
                </a:cubicBezTo>
                <a:cubicBezTo>
                  <a:pt x="180" y="46"/>
                  <a:pt x="181" y="46"/>
                  <a:pt x="181" y="46"/>
                </a:cubicBezTo>
                <a:cubicBezTo>
                  <a:pt x="181" y="46"/>
                  <a:pt x="181" y="46"/>
                  <a:pt x="181" y="46"/>
                </a:cubicBezTo>
                <a:cubicBezTo>
                  <a:pt x="181" y="46"/>
                  <a:pt x="181" y="45"/>
                  <a:pt x="181" y="45"/>
                </a:cubicBezTo>
                <a:cubicBezTo>
                  <a:pt x="181" y="45"/>
                  <a:pt x="181" y="45"/>
                  <a:pt x="181" y="45"/>
                </a:cubicBezTo>
                <a:cubicBezTo>
                  <a:pt x="181" y="45"/>
                  <a:pt x="182" y="45"/>
                  <a:pt x="182" y="44"/>
                </a:cubicBezTo>
                <a:cubicBezTo>
                  <a:pt x="182" y="44"/>
                  <a:pt x="182" y="44"/>
                  <a:pt x="182" y="44"/>
                </a:cubicBezTo>
                <a:cubicBezTo>
                  <a:pt x="182" y="44"/>
                  <a:pt x="182" y="43"/>
                  <a:pt x="182" y="43"/>
                </a:cubicBezTo>
                <a:cubicBezTo>
                  <a:pt x="182" y="43"/>
                  <a:pt x="182" y="43"/>
                  <a:pt x="182" y="43"/>
                </a:cubicBezTo>
                <a:cubicBezTo>
                  <a:pt x="182" y="43"/>
                  <a:pt x="182" y="43"/>
                  <a:pt x="182" y="43"/>
                </a:cubicBezTo>
                <a:cubicBezTo>
                  <a:pt x="182" y="43"/>
                  <a:pt x="182" y="43"/>
                  <a:pt x="182" y="43"/>
                </a:cubicBezTo>
                <a:cubicBezTo>
                  <a:pt x="182" y="43"/>
                  <a:pt x="182" y="43"/>
                  <a:pt x="182" y="44"/>
                </a:cubicBezTo>
                <a:cubicBezTo>
                  <a:pt x="182" y="44"/>
                  <a:pt x="183" y="44"/>
                  <a:pt x="183" y="44"/>
                </a:cubicBezTo>
                <a:cubicBezTo>
                  <a:pt x="183" y="43"/>
                  <a:pt x="183" y="43"/>
                  <a:pt x="183" y="43"/>
                </a:cubicBezTo>
                <a:cubicBezTo>
                  <a:pt x="183" y="43"/>
                  <a:pt x="183" y="42"/>
                  <a:pt x="183" y="42"/>
                </a:cubicBezTo>
                <a:cubicBezTo>
                  <a:pt x="183" y="42"/>
                  <a:pt x="183" y="42"/>
                  <a:pt x="183" y="42"/>
                </a:cubicBezTo>
                <a:cubicBezTo>
                  <a:pt x="183" y="42"/>
                  <a:pt x="183" y="42"/>
                  <a:pt x="183" y="42"/>
                </a:cubicBezTo>
                <a:cubicBezTo>
                  <a:pt x="183" y="42"/>
                  <a:pt x="183" y="42"/>
                  <a:pt x="184" y="42"/>
                </a:cubicBezTo>
                <a:cubicBezTo>
                  <a:pt x="184" y="42"/>
                  <a:pt x="184" y="42"/>
                  <a:pt x="184" y="42"/>
                </a:cubicBezTo>
                <a:cubicBezTo>
                  <a:pt x="184" y="41"/>
                  <a:pt x="185" y="41"/>
                  <a:pt x="185" y="41"/>
                </a:cubicBezTo>
                <a:cubicBezTo>
                  <a:pt x="185" y="42"/>
                  <a:pt x="185" y="42"/>
                  <a:pt x="185" y="42"/>
                </a:cubicBezTo>
                <a:cubicBezTo>
                  <a:pt x="185" y="42"/>
                  <a:pt x="185" y="42"/>
                  <a:pt x="185" y="42"/>
                </a:cubicBezTo>
                <a:cubicBezTo>
                  <a:pt x="185" y="42"/>
                  <a:pt x="185" y="41"/>
                  <a:pt x="185" y="41"/>
                </a:cubicBezTo>
                <a:cubicBezTo>
                  <a:pt x="185" y="41"/>
                  <a:pt x="185" y="41"/>
                  <a:pt x="186" y="41"/>
                </a:cubicBezTo>
                <a:cubicBezTo>
                  <a:pt x="186" y="41"/>
                  <a:pt x="186" y="42"/>
                  <a:pt x="186" y="42"/>
                </a:cubicBezTo>
                <a:cubicBezTo>
                  <a:pt x="186" y="42"/>
                  <a:pt x="186" y="42"/>
                  <a:pt x="186" y="42"/>
                </a:cubicBezTo>
                <a:cubicBezTo>
                  <a:pt x="186" y="42"/>
                  <a:pt x="186" y="41"/>
                  <a:pt x="186" y="41"/>
                </a:cubicBezTo>
                <a:cubicBezTo>
                  <a:pt x="186" y="41"/>
                  <a:pt x="186" y="41"/>
                  <a:pt x="186" y="41"/>
                </a:cubicBezTo>
                <a:cubicBezTo>
                  <a:pt x="186" y="42"/>
                  <a:pt x="186" y="42"/>
                  <a:pt x="187" y="42"/>
                </a:cubicBezTo>
                <a:cubicBezTo>
                  <a:pt x="187" y="42"/>
                  <a:pt x="187" y="42"/>
                  <a:pt x="187" y="42"/>
                </a:cubicBezTo>
                <a:cubicBezTo>
                  <a:pt x="187" y="42"/>
                  <a:pt x="187" y="42"/>
                  <a:pt x="188" y="42"/>
                </a:cubicBezTo>
                <a:cubicBezTo>
                  <a:pt x="188" y="42"/>
                  <a:pt x="188" y="42"/>
                  <a:pt x="188" y="42"/>
                </a:cubicBezTo>
                <a:cubicBezTo>
                  <a:pt x="188" y="42"/>
                  <a:pt x="188" y="42"/>
                  <a:pt x="188" y="42"/>
                </a:cubicBezTo>
                <a:cubicBezTo>
                  <a:pt x="188" y="42"/>
                  <a:pt x="188" y="42"/>
                  <a:pt x="188" y="42"/>
                </a:cubicBezTo>
                <a:cubicBezTo>
                  <a:pt x="188" y="41"/>
                  <a:pt x="188" y="41"/>
                  <a:pt x="189" y="41"/>
                </a:cubicBezTo>
                <a:cubicBezTo>
                  <a:pt x="189" y="41"/>
                  <a:pt x="189" y="41"/>
                  <a:pt x="189" y="42"/>
                </a:cubicBezTo>
                <a:cubicBezTo>
                  <a:pt x="189" y="42"/>
                  <a:pt x="189" y="42"/>
                  <a:pt x="189" y="42"/>
                </a:cubicBezTo>
                <a:cubicBezTo>
                  <a:pt x="189" y="42"/>
                  <a:pt x="189" y="42"/>
                  <a:pt x="189" y="42"/>
                </a:cubicBezTo>
                <a:cubicBezTo>
                  <a:pt x="190" y="42"/>
                  <a:pt x="190" y="42"/>
                  <a:pt x="190" y="42"/>
                </a:cubicBezTo>
                <a:cubicBezTo>
                  <a:pt x="190" y="42"/>
                  <a:pt x="190" y="43"/>
                  <a:pt x="190" y="43"/>
                </a:cubicBezTo>
                <a:cubicBezTo>
                  <a:pt x="190" y="43"/>
                  <a:pt x="191" y="43"/>
                  <a:pt x="191" y="43"/>
                </a:cubicBezTo>
                <a:cubicBezTo>
                  <a:pt x="191" y="43"/>
                  <a:pt x="191" y="43"/>
                  <a:pt x="191" y="43"/>
                </a:cubicBezTo>
                <a:cubicBezTo>
                  <a:pt x="191" y="43"/>
                  <a:pt x="191" y="43"/>
                  <a:pt x="191" y="43"/>
                </a:cubicBezTo>
                <a:cubicBezTo>
                  <a:pt x="192" y="43"/>
                  <a:pt x="192" y="43"/>
                  <a:pt x="192" y="43"/>
                </a:cubicBezTo>
                <a:cubicBezTo>
                  <a:pt x="192" y="43"/>
                  <a:pt x="192" y="43"/>
                  <a:pt x="192" y="43"/>
                </a:cubicBezTo>
                <a:cubicBezTo>
                  <a:pt x="192" y="43"/>
                  <a:pt x="192" y="43"/>
                  <a:pt x="192" y="43"/>
                </a:cubicBezTo>
                <a:cubicBezTo>
                  <a:pt x="192" y="43"/>
                  <a:pt x="193" y="43"/>
                  <a:pt x="193" y="43"/>
                </a:cubicBezTo>
                <a:cubicBezTo>
                  <a:pt x="193" y="43"/>
                  <a:pt x="194" y="43"/>
                  <a:pt x="194" y="43"/>
                </a:cubicBezTo>
                <a:cubicBezTo>
                  <a:pt x="194" y="43"/>
                  <a:pt x="193" y="44"/>
                  <a:pt x="193" y="44"/>
                </a:cubicBezTo>
                <a:cubicBezTo>
                  <a:pt x="193" y="44"/>
                  <a:pt x="194" y="44"/>
                  <a:pt x="194" y="44"/>
                </a:cubicBezTo>
                <a:cubicBezTo>
                  <a:pt x="194" y="44"/>
                  <a:pt x="194" y="44"/>
                  <a:pt x="194" y="44"/>
                </a:cubicBezTo>
                <a:cubicBezTo>
                  <a:pt x="194" y="43"/>
                  <a:pt x="195" y="44"/>
                  <a:pt x="195" y="44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195" y="45"/>
                  <a:pt x="195" y="44"/>
                  <a:pt x="195" y="44"/>
                </a:cubicBezTo>
                <a:cubicBezTo>
                  <a:pt x="196" y="44"/>
                  <a:pt x="196" y="44"/>
                  <a:pt x="196" y="44"/>
                </a:cubicBezTo>
                <a:cubicBezTo>
                  <a:pt x="196" y="44"/>
                  <a:pt x="196" y="44"/>
                  <a:pt x="196" y="44"/>
                </a:cubicBezTo>
                <a:cubicBezTo>
                  <a:pt x="197" y="44"/>
                  <a:pt x="197" y="44"/>
                  <a:pt x="197" y="44"/>
                </a:cubicBezTo>
                <a:cubicBezTo>
                  <a:pt x="197" y="44"/>
                  <a:pt x="197" y="45"/>
                  <a:pt x="197" y="45"/>
                </a:cubicBezTo>
                <a:cubicBezTo>
                  <a:pt x="197" y="45"/>
                  <a:pt x="198" y="45"/>
                  <a:pt x="198" y="45"/>
                </a:cubicBezTo>
                <a:cubicBezTo>
                  <a:pt x="198" y="45"/>
                  <a:pt x="198" y="45"/>
                  <a:pt x="199" y="45"/>
                </a:cubicBezTo>
                <a:cubicBezTo>
                  <a:pt x="199" y="45"/>
                  <a:pt x="199" y="45"/>
                  <a:pt x="199" y="45"/>
                </a:cubicBezTo>
                <a:cubicBezTo>
                  <a:pt x="199" y="45"/>
                  <a:pt x="200" y="46"/>
                  <a:pt x="200" y="46"/>
                </a:cubicBezTo>
                <a:cubicBezTo>
                  <a:pt x="201" y="46"/>
                  <a:pt x="201" y="46"/>
                  <a:pt x="201" y="47"/>
                </a:cubicBezTo>
                <a:cubicBezTo>
                  <a:pt x="201" y="47"/>
                  <a:pt x="202" y="46"/>
                  <a:pt x="202" y="46"/>
                </a:cubicBezTo>
                <a:cubicBezTo>
                  <a:pt x="202" y="46"/>
                  <a:pt x="202" y="47"/>
                  <a:pt x="202" y="47"/>
                </a:cubicBezTo>
                <a:cubicBezTo>
                  <a:pt x="202" y="47"/>
                  <a:pt x="202" y="47"/>
                  <a:pt x="202" y="47"/>
                </a:cubicBezTo>
                <a:cubicBezTo>
                  <a:pt x="203" y="47"/>
                  <a:pt x="203" y="47"/>
                  <a:pt x="203" y="47"/>
                </a:cubicBezTo>
                <a:cubicBezTo>
                  <a:pt x="203" y="47"/>
                  <a:pt x="203" y="47"/>
                  <a:pt x="203" y="47"/>
                </a:cubicBezTo>
                <a:cubicBezTo>
                  <a:pt x="203" y="47"/>
                  <a:pt x="203" y="48"/>
                  <a:pt x="203" y="48"/>
                </a:cubicBezTo>
                <a:cubicBezTo>
                  <a:pt x="203" y="48"/>
                  <a:pt x="203" y="48"/>
                  <a:pt x="203" y="48"/>
                </a:cubicBezTo>
                <a:cubicBezTo>
                  <a:pt x="203" y="48"/>
                  <a:pt x="204" y="48"/>
                  <a:pt x="204" y="48"/>
                </a:cubicBezTo>
                <a:cubicBezTo>
                  <a:pt x="204" y="48"/>
                  <a:pt x="205" y="48"/>
                  <a:pt x="205" y="48"/>
                </a:cubicBezTo>
                <a:cubicBezTo>
                  <a:pt x="205" y="48"/>
                  <a:pt x="205" y="48"/>
                  <a:pt x="205" y="48"/>
                </a:cubicBezTo>
                <a:cubicBezTo>
                  <a:pt x="205" y="48"/>
                  <a:pt x="206" y="47"/>
                  <a:pt x="206" y="47"/>
                </a:cubicBezTo>
                <a:cubicBezTo>
                  <a:pt x="206" y="47"/>
                  <a:pt x="206" y="47"/>
                  <a:pt x="206" y="47"/>
                </a:cubicBezTo>
                <a:cubicBezTo>
                  <a:pt x="206" y="47"/>
                  <a:pt x="207" y="48"/>
                  <a:pt x="207" y="48"/>
                </a:cubicBezTo>
                <a:cubicBezTo>
                  <a:pt x="207" y="48"/>
                  <a:pt x="207" y="48"/>
                  <a:pt x="207" y="48"/>
                </a:cubicBezTo>
                <a:cubicBezTo>
                  <a:pt x="207" y="48"/>
                  <a:pt x="207" y="49"/>
                  <a:pt x="207" y="49"/>
                </a:cubicBezTo>
                <a:cubicBezTo>
                  <a:pt x="207" y="49"/>
                  <a:pt x="207" y="49"/>
                  <a:pt x="207" y="49"/>
                </a:cubicBezTo>
                <a:cubicBezTo>
                  <a:pt x="207" y="49"/>
                  <a:pt x="207" y="49"/>
                  <a:pt x="207" y="49"/>
                </a:cubicBezTo>
                <a:cubicBezTo>
                  <a:pt x="207" y="50"/>
                  <a:pt x="207" y="50"/>
                  <a:pt x="208" y="50"/>
                </a:cubicBezTo>
                <a:cubicBezTo>
                  <a:pt x="208" y="50"/>
                  <a:pt x="208" y="50"/>
                  <a:pt x="208" y="50"/>
                </a:cubicBezTo>
                <a:cubicBezTo>
                  <a:pt x="209" y="51"/>
                  <a:pt x="209" y="51"/>
                  <a:pt x="209" y="51"/>
                </a:cubicBezTo>
                <a:cubicBezTo>
                  <a:pt x="209" y="51"/>
                  <a:pt x="208" y="52"/>
                  <a:pt x="208" y="52"/>
                </a:cubicBezTo>
                <a:cubicBezTo>
                  <a:pt x="208" y="52"/>
                  <a:pt x="207" y="52"/>
                  <a:pt x="207" y="53"/>
                </a:cubicBezTo>
                <a:cubicBezTo>
                  <a:pt x="207" y="53"/>
                  <a:pt x="207" y="53"/>
                  <a:pt x="207" y="53"/>
                </a:cubicBezTo>
                <a:cubicBezTo>
                  <a:pt x="207" y="53"/>
                  <a:pt x="207" y="54"/>
                  <a:pt x="207" y="54"/>
                </a:cubicBezTo>
                <a:cubicBezTo>
                  <a:pt x="207" y="54"/>
                  <a:pt x="207" y="54"/>
                  <a:pt x="207" y="54"/>
                </a:cubicBezTo>
                <a:cubicBezTo>
                  <a:pt x="207" y="54"/>
                  <a:pt x="207" y="54"/>
                  <a:pt x="207" y="54"/>
                </a:cubicBezTo>
                <a:cubicBezTo>
                  <a:pt x="208" y="54"/>
                  <a:pt x="208" y="53"/>
                  <a:pt x="208" y="53"/>
                </a:cubicBezTo>
                <a:cubicBezTo>
                  <a:pt x="208" y="53"/>
                  <a:pt x="208" y="53"/>
                  <a:pt x="208" y="52"/>
                </a:cubicBezTo>
                <a:cubicBezTo>
                  <a:pt x="208" y="52"/>
                  <a:pt x="209" y="52"/>
                  <a:pt x="209" y="52"/>
                </a:cubicBezTo>
                <a:cubicBezTo>
                  <a:pt x="209" y="52"/>
                  <a:pt x="209" y="53"/>
                  <a:pt x="209" y="53"/>
                </a:cubicBezTo>
                <a:cubicBezTo>
                  <a:pt x="209" y="53"/>
                  <a:pt x="210" y="53"/>
                  <a:pt x="210" y="54"/>
                </a:cubicBezTo>
                <a:cubicBezTo>
                  <a:pt x="210" y="54"/>
                  <a:pt x="209" y="54"/>
                  <a:pt x="209" y="54"/>
                </a:cubicBezTo>
                <a:cubicBezTo>
                  <a:pt x="209" y="54"/>
                  <a:pt x="209" y="54"/>
                  <a:pt x="209" y="54"/>
                </a:cubicBezTo>
                <a:cubicBezTo>
                  <a:pt x="208" y="55"/>
                  <a:pt x="208" y="55"/>
                  <a:pt x="208" y="55"/>
                </a:cubicBezTo>
                <a:cubicBezTo>
                  <a:pt x="208" y="56"/>
                  <a:pt x="208" y="56"/>
                  <a:pt x="208" y="56"/>
                </a:cubicBezTo>
                <a:cubicBezTo>
                  <a:pt x="207" y="57"/>
                  <a:pt x="207" y="57"/>
                  <a:pt x="207" y="57"/>
                </a:cubicBezTo>
                <a:cubicBezTo>
                  <a:pt x="207" y="57"/>
                  <a:pt x="207" y="58"/>
                  <a:pt x="207" y="58"/>
                </a:cubicBezTo>
                <a:cubicBezTo>
                  <a:pt x="207" y="58"/>
                  <a:pt x="207" y="59"/>
                  <a:pt x="207" y="59"/>
                </a:cubicBezTo>
                <a:cubicBezTo>
                  <a:pt x="207" y="59"/>
                  <a:pt x="207" y="59"/>
                  <a:pt x="207" y="59"/>
                </a:cubicBezTo>
                <a:cubicBezTo>
                  <a:pt x="207" y="59"/>
                  <a:pt x="207" y="59"/>
                  <a:pt x="206" y="60"/>
                </a:cubicBezTo>
                <a:cubicBezTo>
                  <a:pt x="206" y="60"/>
                  <a:pt x="206" y="60"/>
                  <a:pt x="206" y="60"/>
                </a:cubicBezTo>
                <a:cubicBezTo>
                  <a:pt x="206" y="60"/>
                  <a:pt x="207" y="61"/>
                  <a:pt x="207" y="61"/>
                </a:cubicBezTo>
                <a:cubicBezTo>
                  <a:pt x="207" y="61"/>
                  <a:pt x="207" y="60"/>
                  <a:pt x="207" y="60"/>
                </a:cubicBezTo>
                <a:cubicBezTo>
                  <a:pt x="207" y="60"/>
                  <a:pt x="207" y="60"/>
                  <a:pt x="207" y="60"/>
                </a:cubicBezTo>
                <a:cubicBezTo>
                  <a:pt x="207" y="60"/>
                  <a:pt x="208" y="59"/>
                  <a:pt x="208" y="59"/>
                </a:cubicBezTo>
                <a:cubicBezTo>
                  <a:pt x="208" y="59"/>
                  <a:pt x="209" y="58"/>
                  <a:pt x="209" y="58"/>
                </a:cubicBezTo>
                <a:cubicBezTo>
                  <a:pt x="209" y="58"/>
                  <a:pt x="209" y="58"/>
                  <a:pt x="209" y="57"/>
                </a:cubicBezTo>
                <a:cubicBezTo>
                  <a:pt x="209" y="57"/>
                  <a:pt x="209" y="57"/>
                  <a:pt x="209" y="57"/>
                </a:cubicBezTo>
                <a:cubicBezTo>
                  <a:pt x="209" y="57"/>
                  <a:pt x="209" y="56"/>
                  <a:pt x="209" y="56"/>
                </a:cubicBezTo>
                <a:cubicBezTo>
                  <a:pt x="209" y="56"/>
                  <a:pt x="209" y="56"/>
                  <a:pt x="209" y="56"/>
                </a:cubicBezTo>
                <a:cubicBezTo>
                  <a:pt x="210" y="56"/>
                  <a:pt x="209" y="55"/>
                  <a:pt x="209" y="55"/>
                </a:cubicBezTo>
                <a:cubicBezTo>
                  <a:pt x="209" y="55"/>
                  <a:pt x="210" y="55"/>
                  <a:pt x="210" y="55"/>
                </a:cubicBezTo>
                <a:cubicBezTo>
                  <a:pt x="210" y="55"/>
                  <a:pt x="210" y="54"/>
                  <a:pt x="211" y="54"/>
                </a:cubicBezTo>
                <a:cubicBezTo>
                  <a:pt x="211" y="54"/>
                  <a:pt x="211" y="54"/>
                  <a:pt x="211" y="54"/>
                </a:cubicBezTo>
                <a:cubicBezTo>
                  <a:pt x="211" y="54"/>
                  <a:pt x="212" y="55"/>
                  <a:pt x="211" y="55"/>
                </a:cubicBezTo>
                <a:cubicBezTo>
                  <a:pt x="211" y="55"/>
                  <a:pt x="211" y="55"/>
                  <a:pt x="211" y="55"/>
                </a:cubicBezTo>
                <a:cubicBezTo>
                  <a:pt x="211" y="55"/>
                  <a:pt x="211" y="56"/>
                  <a:pt x="211" y="56"/>
                </a:cubicBezTo>
                <a:cubicBezTo>
                  <a:pt x="210" y="56"/>
                  <a:pt x="210" y="56"/>
                  <a:pt x="210" y="56"/>
                </a:cubicBezTo>
                <a:cubicBezTo>
                  <a:pt x="209" y="57"/>
                  <a:pt x="209" y="57"/>
                  <a:pt x="209" y="57"/>
                </a:cubicBezTo>
                <a:cubicBezTo>
                  <a:pt x="209" y="57"/>
                  <a:pt x="211" y="57"/>
                  <a:pt x="211" y="57"/>
                </a:cubicBezTo>
                <a:cubicBezTo>
                  <a:pt x="211" y="57"/>
                  <a:pt x="211" y="56"/>
                  <a:pt x="212" y="56"/>
                </a:cubicBezTo>
                <a:cubicBezTo>
                  <a:pt x="212" y="56"/>
                  <a:pt x="212" y="55"/>
                  <a:pt x="212" y="55"/>
                </a:cubicBezTo>
                <a:cubicBezTo>
                  <a:pt x="213" y="55"/>
                  <a:pt x="213" y="55"/>
                  <a:pt x="213" y="55"/>
                </a:cubicBezTo>
                <a:cubicBezTo>
                  <a:pt x="213" y="55"/>
                  <a:pt x="213" y="54"/>
                  <a:pt x="213" y="54"/>
                </a:cubicBezTo>
                <a:cubicBezTo>
                  <a:pt x="213" y="54"/>
                  <a:pt x="214" y="54"/>
                  <a:pt x="214" y="54"/>
                </a:cubicBezTo>
                <a:cubicBezTo>
                  <a:pt x="214" y="54"/>
                  <a:pt x="214" y="54"/>
                  <a:pt x="214" y="54"/>
                </a:cubicBezTo>
                <a:cubicBezTo>
                  <a:pt x="214" y="54"/>
                  <a:pt x="214" y="54"/>
                  <a:pt x="214" y="54"/>
                </a:cubicBezTo>
                <a:cubicBezTo>
                  <a:pt x="214" y="54"/>
                  <a:pt x="214" y="54"/>
                  <a:pt x="214" y="55"/>
                </a:cubicBezTo>
                <a:cubicBezTo>
                  <a:pt x="214" y="55"/>
                  <a:pt x="215" y="55"/>
                  <a:pt x="215" y="55"/>
                </a:cubicBezTo>
                <a:cubicBezTo>
                  <a:pt x="215" y="55"/>
                  <a:pt x="215" y="55"/>
                  <a:pt x="215" y="55"/>
                </a:cubicBezTo>
                <a:cubicBezTo>
                  <a:pt x="215" y="55"/>
                  <a:pt x="215" y="55"/>
                  <a:pt x="216" y="55"/>
                </a:cubicBezTo>
                <a:cubicBezTo>
                  <a:pt x="216" y="55"/>
                  <a:pt x="216" y="55"/>
                  <a:pt x="216" y="55"/>
                </a:cubicBezTo>
                <a:cubicBezTo>
                  <a:pt x="216" y="55"/>
                  <a:pt x="216" y="55"/>
                  <a:pt x="216" y="54"/>
                </a:cubicBezTo>
                <a:cubicBezTo>
                  <a:pt x="216" y="54"/>
                  <a:pt x="216" y="54"/>
                  <a:pt x="216" y="54"/>
                </a:cubicBezTo>
                <a:cubicBezTo>
                  <a:pt x="216" y="54"/>
                  <a:pt x="216" y="54"/>
                  <a:pt x="217" y="54"/>
                </a:cubicBezTo>
                <a:cubicBezTo>
                  <a:pt x="217" y="54"/>
                  <a:pt x="217" y="54"/>
                  <a:pt x="218" y="54"/>
                </a:cubicBezTo>
                <a:cubicBezTo>
                  <a:pt x="218" y="54"/>
                  <a:pt x="218" y="54"/>
                  <a:pt x="219" y="55"/>
                </a:cubicBezTo>
                <a:cubicBezTo>
                  <a:pt x="219" y="55"/>
                  <a:pt x="219" y="55"/>
                  <a:pt x="220" y="55"/>
                </a:cubicBezTo>
                <a:cubicBezTo>
                  <a:pt x="220" y="55"/>
                  <a:pt x="221" y="55"/>
                  <a:pt x="221" y="55"/>
                </a:cubicBezTo>
                <a:cubicBezTo>
                  <a:pt x="221" y="55"/>
                  <a:pt x="222" y="56"/>
                  <a:pt x="222" y="56"/>
                </a:cubicBezTo>
                <a:cubicBezTo>
                  <a:pt x="222" y="56"/>
                  <a:pt x="224" y="56"/>
                  <a:pt x="224" y="56"/>
                </a:cubicBezTo>
                <a:cubicBezTo>
                  <a:pt x="224" y="56"/>
                  <a:pt x="225" y="56"/>
                  <a:pt x="225" y="56"/>
                </a:cubicBezTo>
                <a:cubicBezTo>
                  <a:pt x="225" y="56"/>
                  <a:pt x="225" y="56"/>
                  <a:pt x="225" y="56"/>
                </a:cubicBezTo>
                <a:cubicBezTo>
                  <a:pt x="225" y="56"/>
                  <a:pt x="226" y="56"/>
                  <a:pt x="226" y="56"/>
                </a:cubicBezTo>
                <a:cubicBezTo>
                  <a:pt x="226" y="56"/>
                  <a:pt x="227" y="56"/>
                  <a:pt x="227" y="56"/>
                </a:cubicBezTo>
                <a:cubicBezTo>
                  <a:pt x="227" y="56"/>
                  <a:pt x="228" y="56"/>
                  <a:pt x="228" y="57"/>
                </a:cubicBezTo>
                <a:cubicBezTo>
                  <a:pt x="228" y="57"/>
                  <a:pt x="228" y="57"/>
                  <a:pt x="228" y="57"/>
                </a:cubicBezTo>
                <a:cubicBezTo>
                  <a:pt x="229" y="57"/>
                  <a:pt x="229" y="58"/>
                  <a:pt x="229" y="58"/>
                </a:cubicBezTo>
                <a:cubicBezTo>
                  <a:pt x="229" y="58"/>
                  <a:pt x="230" y="58"/>
                  <a:pt x="231" y="58"/>
                </a:cubicBezTo>
                <a:cubicBezTo>
                  <a:pt x="231" y="58"/>
                  <a:pt x="231" y="58"/>
                  <a:pt x="231" y="58"/>
                </a:cubicBezTo>
                <a:cubicBezTo>
                  <a:pt x="231" y="58"/>
                  <a:pt x="231" y="57"/>
                  <a:pt x="231" y="57"/>
                </a:cubicBezTo>
                <a:cubicBezTo>
                  <a:pt x="231" y="57"/>
                  <a:pt x="234" y="58"/>
                  <a:pt x="234" y="58"/>
                </a:cubicBezTo>
                <a:cubicBezTo>
                  <a:pt x="235" y="57"/>
                  <a:pt x="235" y="57"/>
                  <a:pt x="235" y="57"/>
                </a:cubicBezTo>
                <a:cubicBezTo>
                  <a:pt x="235" y="57"/>
                  <a:pt x="236" y="57"/>
                  <a:pt x="237" y="57"/>
                </a:cubicBezTo>
                <a:cubicBezTo>
                  <a:pt x="237" y="57"/>
                  <a:pt x="241" y="57"/>
                  <a:pt x="241" y="57"/>
                </a:cubicBezTo>
                <a:cubicBezTo>
                  <a:pt x="241" y="57"/>
                  <a:pt x="241" y="57"/>
                  <a:pt x="241" y="58"/>
                </a:cubicBezTo>
                <a:cubicBezTo>
                  <a:pt x="241" y="58"/>
                  <a:pt x="242" y="58"/>
                  <a:pt x="242" y="58"/>
                </a:cubicBezTo>
                <a:cubicBezTo>
                  <a:pt x="242" y="58"/>
                  <a:pt x="243" y="58"/>
                  <a:pt x="243" y="58"/>
                </a:cubicBezTo>
                <a:cubicBezTo>
                  <a:pt x="243" y="58"/>
                  <a:pt x="243" y="59"/>
                  <a:pt x="243" y="59"/>
                </a:cubicBezTo>
                <a:cubicBezTo>
                  <a:pt x="243" y="59"/>
                  <a:pt x="244" y="59"/>
                  <a:pt x="244" y="59"/>
                </a:cubicBezTo>
                <a:cubicBezTo>
                  <a:pt x="244" y="60"/>
                  <a:pt x="245" y="59"/>
                  <a:pt x="246" y="60"/>
                </a:cubicBezTo>
                <a:cubicBezTo>
                  <a:pt x="246" y="61"/>
                  <a:pt x="246" y="61"/>
                  <a:pt x="247" y="61"/>
                </a:cubicBezTo>
                <a:cubicBezTo>
                  <a:pt x="247" y="61"/>
                  <a:pt x="248" y="61"/>
                  <a:pt x="248" y="62"/>
                </a:cubicBezTo>
                <a:cubicBezTo>
                  <a:pt x="248" y="62"/>
                  <a:pt x="249" y="63"/>
                  <a:pt x="249" y="63"/>
                </a:cubicBezTo>
                <a:cubicBezTo>
                  <a:pt x="250" y="63"/>
                  <a:pt x="250" y="63"/>
                  <a:pt x="251" y="63"/>
                </a:cubicBezTo>
                <a:cubicBezTo>
                  <a:pt x="251" y="63"/>
                  <a:pt x="251" y="64"/>
                  <a:pt x="252" y="64"/>
                </a:cubicBezTo>
                <a:cubicBezTo>
                  <a:pt x="252" y="65"/>
                  <a:pt x="253" y="66"/>
                  <a:pt x="253" y="66"/>
                </a:cubicBezTo>
                <a:cubicBezTo>
                  <a:pt x="253" y="66"/>
                  <a:pt x="255" y="68"/>
                  <a:pt x="255" y="68"/>
                </a:cubicBezTo>
                <a:cubicBezTo>
                  <a:pt x="255" y="68"/>
                  <a:pt x="257" y="70"/>
                  <a:pt x="258" y="70"/>
                </a:cubicBezTo>
                <a:cubicBezTo>
                  <a:pt x="258" y="70"/>
                  <a:pt x="259" y="70"/>
                  <a:pt x="259" y="71"/>
                </a:cubicBezTo>
                <a:cubicBezTo>
                  <a:pt x="259" y="71"/>
                  <a:pt x="259" y="71"/>
                  <a:pt x="259" y="71"/>
                </a:cubicBezTo>
                <a:cubicBezTo>
                  <a:pt x="260" y="71"/>
                  <a:pt x="260" y="72"/>
                  <a:pt x="260" y="72"/>
                </a:cubicBezTo>
                <a:cubicBezTo>
                  <a:pt x="261" y="72"/>
                  <a:pt x="262" y="72"/>
                  <a:pt x="262" y="72"/>
                </a:cubicBezTo>
                <a:cubicBezTo>
                  <a:pt x="263" y="72"/>
                  <a:pt x="263" y="73"/>
                  <a:pt x="263" y="73"/>
                </a:cubicBezTo>
                <a:cubicBezTo>
                  <a:pt x="264" y="73"/>
                  <a:pt x="264" y="73"/>
                  <a:pt x="264" y="73"/>
                </a:cubicBezTo>
                <a:cubicBezTo>
                  <a:pt x="264" y="73"/>
                  <a:pt x="264" y="73"/>
                  <a:pt x="264" y="73"/>
                </a:cubicBezTo>
                <a:cubicBezTo>
                  <a:pt x="264" y="73"/>
                  <a:pt x="264" y="73"/>
                  <a:pt x="265" y="73"/>
                </a:cubicBezTo>
                <a:cubicBezTo>
                  <a:pt x="265" y="73"/>
                  <a:pt x="266" y="73"/>
                  <a:pt x="266" y="73"/>
                </a:cubicBezTo>
                <a:cubicBezTo>
                  <a:pt x="266" y="73"/>
                  <a:pt x="267" y="73"/>
                  <a:pt x="267" y="73"/>
                </a:cubicBezTo>
                <a:cubicBezTo>
                  <a:pt x="267" y="73"/>
                  <a:pt x="268" y="73"/>
                  <a:pt x="268" y="73"/>
                </a:cubicBezTo>
                <a:cubicBezTo>
                  <a:pt x="268" y="73"/>
                  <a:pt x="269" y="73"/>
                  <a:pt x="270" y="73"/>
                </a:cubicBezTo>
                <a:cubicBezTo>
                  <a:pt x="271" y="73"/>
                  <a:pt x="272" y="74"/>
                  <a:pt x="273" y="75"/>
                </a:cubicBezTo>
                <a:cubicBezTo>
                  <a:pt x="273" y="75"/>
                  <a:pt x="274" y="77"/>
                  <a:pt x="274" y="77"/>
                </a:cubicBezTo>
                <a:cubicBezTo>
                  <a:pt x="274" y="77"/>
                  <a:pt x="274" y="79"/>
                  <a:pt x="275" y="79"/>
                </a:cubicBezTo>
                <a:cubicBezTo>
                  <a:pt x="275" y="79"/>
                  <a:pt x="275" y="80"/>
                  <a:pt x="275" y="80"/>
                </a:cubicBezTo>
                <a:cubicBezTo>
                  <a:pt x="275" y="80"/>
                  <a:pt x="275" y="81"/>
                  <a:pt x="275" y="81"/>
                </a:cubicBezTo>
                <a:cubicBezTo>
                  <a:pt x="275" y="82"/>
                  <a:pt x="275" y="82"/>
                  <a:pt x="275" y="82"/>
                </a:cubicBezTo>
                <a:cubicBezTo>
                  <a:pt x="275" y="82"/>
                  <a:pt x="276" y="83"/>
                  <a:pt x="276" y="83"/>
                </a:cubicBezTo>
                <a:cubicBezTo>
                  <a:pt x="276" y="83"/>
                  <a:pt x="276" y="84"/>
                  <a:pt x="276" y="84"/>
                </a:cubicBezTo>
                <a:cubicBezTo>
                  <a:pt x="276" y="85"/>
                  <a:pt x="276" y="85"/>
                  <a:pt x="276" y="86"/>
                </a:cubicBezTo>
                <a:cubicBezTo>
                  <a:pt x="276" y="86"/>
                  <a:pt x="277" y="87"/>
                  <a:pt x="277" y="87"/>
                </a:cubicBezTo>
                <a:cubicBezTo>
                  <a:pt x="277" y="87"/>
                  <a:pt x="277" y="87"/>
                  <a:pt x="277" y="88"/>
                </a:cubicBezTo>
                <a:cubicBezTo>
                  <a:pt x="277" y="88"/>
                  <a:pt x="277" y="89"/>
                  <a:pt x="277" y="89"/>
                </a:cubicBezTo>
                <a:cubicBezTo>
                  <a:pt x="277" y="90"/>
                  <a:pt x="277" y="90"/>
                  <a:pt x="277" y="90"/>
                </a:cubicBezTo>
                <a:close/>
                <a:moveTo>
                  <a:pt x="172" y="37"/>
                </a:moveTo>
                <a:cubicBezTo>
                  <a:pt x="172" y="37"/>
                  <a:pt x="172" y="37"/>
                  <a:pt x="172" y="37"/>
                </a:cubicBezTo>
                <a:cubicBezTo>
                  <a:pt x="172" y="37"/>
                  <a:pt x="171" y="37"/>
                  <a:pt x="171" y="37"/>
                </a:cubicBezTo>
                <a:cubicBezTo>
                  <a:pt x="171" y="37"/>
                  <a:pt x="171" y="38"/>
                  <a:pt x="171" y="38"/>
                </a:cubicBezTo>
                <a:cubicBezTo>
                  <a:pt x="171" y="38"/>
                  <a:pt x="171" y="38"/>
                  <a:pt x="171" y="38"/>
                </a:cubicBezTo>
                <a:cubicBezTo>
                  <a:pt x="172" y="38"/>
                  <a:pt x="172" y="38"/>
                  <a:pt x="172" y="38"/>
                </a:cubicBezTo>
                <a:cubicBezTo>
                  <a:pt x="172" y="38"/>
                  <a:pt x="172" y="38"/>
                  <a:pt x="172" y="38"/>
                </a:cubicBezTo>
                <a:cubicBezTo>
                  <a:pt x="172" y="38"/>
                  <a:pt x="172" y="38"/>
                  <a:pt x="172" y="38"/>
                </a:cubicBezTo>
                <a:cubicBezTo>
                  <a:pt x="172" y="38"/>
                  <a:pt x="172" y="38"/>
                  <a:pt x="172" y="38"/>
                </a:cubicBezTo>
                <a:cubicBezTo>
                  <a:pt x="173" y="38"/>
                  <a:pt x="173" y="38"/>
                  <a:pt x="173" y="38"/>
                </a:cubicBezTo>
                <a:cubicBezTo>
                  <a:pt x="173" y="38"/>
                  <a:pt x="173" y="38"/>
                  <a:pt x="173" y="38"/>
                </a:cubicBezTo>
                <a:cubicBezTo>
                  <a:pt x="173" y="38"/>
                  <a:pt x="173" y="38"/>
                  <a:pt x="174" y="38"/>
                </a:cubicBezTo>
                <a:cubicBezTo>
                  <a:pt x="174" y="38"/>
                  <a:pt x="174" y="38"/>
                  <a:pt x="174" y="38"/>
                </a:cubicBezTo>
                <a:cubicBezTo>
                  <a:pt x="174" y="38"/>
                  <a:pt x="174" y="37"/>
                  <a:pt x="174" y="37"/>
                </a:cubicBezTo>
                <a:cubicBezTo>
                  <a:pt x="174" y="37"/>
                  <a:pt x="174" y="37"/>
                  <a:pt x="174" y="37"/>
                </a:cubicBezTo>
                <a:cubicBezTo>
                  <a:pt x="174" y="37"/>
                  <a:pt x="174" y="37"/>
                  <a:pt x="174" y="37"/>
                </a:cubicBezTo>
                <a:cubicBezTo>
                  <a:pt x="174" y="37"/>
                  <a:pt x="174" y="37"/>
                  <a:pt x="174" y="37"/>
                </a:cubicBezTo>
                <a:cubicBezTo>
                  <a:pt x="173" y="37"/>
                  <a:pt x="173" y="37"/>
                  <a:pt x="173" y="37"/>
                </a:cubicBezTo>
                <a:cubicBezTo>
                  <a:pt x="172" y="37"/>
                  <a:pt x="172" y="37"/>
                  <a:pt x="172" y="37"/>
                </a:cubicBezTo>
                <a:close/>
                <a:moveTo>
                  <a:pt x="169" y="35"/>
                </a:moveTo>
                <a:cubicBezTo>
                  <a:pt x="169" y="35"/>
                  <a:pt x="169" y="35"/>
                  <a:pt x="169" y="35"/>
                </a:cubicBezTo>
                <a:cubicBezTo>
                  <a:pt x="169" y="35"/>
                  <a:pt x="168" y="35"/>
                  <a:pt x="168" y="35"/>
                </a:cubicBezTo>
                <a:cubicBezTo>
                  <a:pt x="168" y="35"/>
                  <a:pt x="168" y="35"/>
                  <a:pt x="168" y="35"/>
                </a:cubicBezTo>
                <a:cubicBezTo>
                  <a:pt x="168" y="35"/>
                  <a:pt x="168" y="35"/>
                  <a:pt x="168" y="35"/>
                </a:cubicBezTo>
                <a:cubicBezTo>
                  <a:pt x="168" y="36"/>
                  <a:pt x="167" y="36"/>
                  <a:pt x="167" y="36"/>
                </a:cubicBezTo>
                <a:cubicBezTo>
                  <a:pt x="167" y="36"/>
                  <a:pt x="167" y="37"/>
                  <a:pt x="167" y="37"/>
                </a:cubicBezTo>
                <a:cubicBezTo>
                  <a:pt x="167" y="37"/>
                  <a:pt x="167" y="37"/>
                  <a:pt x="167" y="37"/>
                </a:cubicBezTo>
                <a:cubicBezTo>
                  <a:pt x="167" y="37"/>
                  <a:pt x="167" y="37"/>
                  <a:pt x="168" y="37"/>
                </a:cubicBezTo>
                <a:cubicBezTo>
                  <a:pt x="168" y="37"/>
                  <a:pt x="169" y="37"/>
                  <a:pt x="169" y="37"/>
                </a:cubicBezTo>
                <a:cubicBezTo>
                  <a:pt x="169" y="37"/>
                  <a:pt x="170" y="37"/>
                  <a:pt x="170" y="37"/>
                </a:cubicBezTo>
                <a:cubicBezTo>
                  <a:pt x="170" y="37"/>
                  <a:pt x="170" y="37"/>
                  <a:pt x="170" y="37"/>
                </a:cubicBezTo>
                <a:cubicBezTo>
                  <a:pt x="170" y="37"/>
                  <a:pt x="170" y="37"/>
                  <a:pt x="170" y="37"/>
                </a:cubicBezTo>
                <a:cubicBezTo>
                  <a:pt x="170" y="37"/>
                  <a:pt x="170" y="37"/>
                  <a:pt x="170" y="37"/>
                </a:cubicBezTo>
                <a:cubicBezTo>
                  <a:pt x="170" y="37"/>
                  <a:pt x="170" y="37"/>
                  <a:pt x="171" y="37"/>
                </a:cubicBezTo>
                <a:cubicBezTo>
                  <a:pt x="171" y="37"/>
                  <a:pt x="171" y="37"/>
                  <a:pt x="171" y="37"/>
                </a:cubicBezTo>
                <a:cubicBezTo>
                  <a:pt x="171" y="37"/>
                  <a:pt x="171" y="37"/>
                  <a:pt x="171" y="37"/>
                </a:cubicBezTo>
                <a:cubicBezTo>
                  <a:pt x="171" y="37"/>
                  <a:pt x="171" y="37"/>
                  <a:pt x="171" y="36"/>
                </a:cubicBezTo>
                <a:cubicBezTo>
                  <a:pt x="171" y="36"/>
                  <a:pt x="171" y="36"/>
                  <a:pt x="171" y="36"/>
                </a:cubicBezTo>
                <a:cubicBezTo>
                  <a:pt x="172" y="36"/>
                  <a:pt x="172" y="36"/>
                  <a:pt x="172" y="36"/>
                </a:cubicBezTo>
                <a:cubicBezTo>
                  <a:pt x="172" y="36"/>
                  <a:pt x="172" y="36"/>
                  <a:pt x="172" y="36"/>
                </a:cubicBezTo>
                <a:cubicBezTo>
                  <a:pt x="172" y="36"/>
                  <a:pt x="172" y="36"/>
                  <a:pt x="172" y="36"/>
                </a:cubicBezTo>
                <a:cubicBezTo>
                  <a:pt x="172" y="36"/>
                  <a:pt x="172" y="36"/>
                  <a:pt x="172" y="36"/>
                </a:cubicBezTo>
                <a:cubicBezTo>
                  <a:pt x="172" y="35"/>
                  <a:pt x="172" y="35"/>
                  <a:pt x="172" y="35"/>
                </a:cubicBezTo>
                <a:cubicBezTo>
                  <a:pt x="172" y="35"/>
                  <a:pt x="173" y="35"/>
                  <a:pt x="173" y="35"/>
                </a:cubicBezTo>
                <a:cubicBezTo>
                  <a:pt x="173" y="35"/>
                  <a:pt x="173" y="35"/>
                  <a:pt x="173" y="35"/>
                </a:cubicBezTo>
                <a:cubicBezTo>
                  <a:pt x="173" y="35"/>
                  <a:pt x="173" y="35"/>
                  <a:pt x="173" y="35"/>
                </a:cubicBezTo>
                <a:cubicBezTo>
                  <a:pt x="173" y="35"/>
                  <a:pt x="173" y="35"/>
                  <a:pt x="173" y="35"/>
                </a:cubicBezTo>
                <a:cubicBezTo>
                  <a:pt x="173" y="35"/>
                  <a:pt x="172" y="34"/>
                  <a:pt x="172" y="34"/>
                </a:cubicBezTo>
                <a:cubicBezTo>
                  <a:pt x="172" y="34"/>
                  <a:pt x="172" y="34"/>
                  <a:pt x="172" y="34"/>
                </a:cubicBezTo>
                <a:cubicBezTo>
                  <a:pt x="172" y="35"/>
                  <a:pt x="172" y="35"/>
                  <a:pt x="172" y="35"/>
                </a:cubicBezTo>
                <a:cubicBezTo>
                  <a:pt x="172" y="35"/>
                  <a:pt x="172" y="35"/>
                  <a:pt x="171" y="35"/>
                </a:cubicBezTo>
                <a:cubicBezTo>
                  <a:pt x="171" y="35"/>
                  <a:pt x="170" y="35"/>
                  <a:pt x="169" y="35"/>
                </a:cubicBezTo>
                <a:close/>
                <a:moveTo>
                  <a:pt x="163" y="39"/>
                </a:moveTo>
                <a:cubicBezTo>
                  <a:pt x="164" y="39"/>
                  <a:pt x="164" y="39"/>
                  <a:pt x="165" y="38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5" y="38"/>
                  <a:pt x="165" y="37"/>
                  <a:pt x="165" y="37"/>
                </a:cubicBezTo>
                <a:cubicBezTo>
                  <a:pt x="165" y="37"/>
                  <a:pt x="165" y="37"/>
                  <a:pt x="165" y="37"/>
                </a:cubicBezTo>
                <a:cubicBezTo>
                  <a:pt x="164" y="37"/>
                  <a:pt x="164" y="37"/>
                  <a:pt x="164" y="37"/>
                </a:cubicBezTo>
                <a:cubicBezTo>
                  <a:pt x="163" y="37"/>
                  <a:pt x="163" y="37"/>
                  <a:pt x="163" y="37"/>
                </a:cubicBezTo>
                <a:cubicBezTo>
                  <a:pt x="163" y="38"/>
                  <a:pt x="163" y="38"/>
                  <a:pt x="163" y="38"/>
                </a:cubicBezTo>
                <a:cubicBezTo>
                  <a:pt x="163" y="38"/>
                  <a:pt x="163" y="39"/>
                  <a:pt x="163" y="39"/>
                </a:cubicBezTo>
                <a:cubicBezTo>
                  <a:pt x="162" y="39"/>
                  <a:pt x="162" y="40"/>
                  <a:pt x="162" y="40"/>
                </a:cubicBezTo>
                <a:cubicBezTo>
                  <a:pt x="162" y="40"/>
                  <a:pt x="162" y="40"/>
                  <a:pt x="162" y="40"/>
                </a:cubicBezTo>
                <a:cubicBezTo>
                  <a:pt x="161" y="40"/>
                  <a:pt x="162" y="40"/>
                  <a:pt x="162" y="40"/>
                </a:cubicBezTo>
                <a:cubicBezTo>
                  <a:pt x="162" y="40"/>
                  <a:pt x="162" y="40"/>
                  <a:pt x="162" y="40"/>
                </a:cubicBezTo>
                <a:cubicBezTo>
                  <a:pt x="162" y="40"/>
                  <a:pt x="162" y="40"/>
                  <a:pt x="162" y="40"/>
                </a:cubicBezTo>
                <a:cubicBezTo>
                  <a:pt x="162" y="40"/>
                  <a:pt x="162" y="40"/>
                  <a:pt x="162" y="41"/>
                </a:cubicBezTo>
                <a:cubicBezTo>
                  <a:pt x="162" y="41"/>
                  <a:pt x="162" y="41"/>
                  <a:pt x="162" y="41"/>
                </a:cubicBezTo>
                <a:cubicBezTo>
                  <a:pt x="163" y="40"/>
                  <a:pt x="163" y="40"/>
                  <a:pt x="163" y="40"/>
                </a:cubicBezTo>
                <a:cubicBezTo>
                  <a:pt x="163" y="40"/>
                  <a:pt x="163" y="40"/>
                  <a:pt x="163" y="40"/>
                </a:cubicBezTo>
                <a:cubicBezTo>
                  <a:pt x="163" y="40"/>
                  <a:pt x="163" y="40"/>
                  <a:pt x="163" y="40"/>
                </a:cubicBezTo>
                <a:cubicBezTo>
                  <a:pt x="163" y="40"/>
                  <a:pt x="163" y="39"/>
                  <a:pt x="163" y="39"/>
                </a:cubicBezTo>
                <a:cubicBezTo>
                  <a:pt x="163" y="39"/>
                  <a:pt x="163" y="39"/>
                  <a:pt x="163" y="39"/>
                </a:cubicBezTo>
                <a:cubicBezTo>
                  <a:pt x="163" y="39"/>
                  <a:pt x="163" y="39"/>
                  <a:pt x="163" y="39"/>
                </a:cubicBezTo>
                <a:cubicBezTo>
                  <a:pt x="163" y="39"/>
                  <a:pt x="163" y="39"/>
                  <a:pt x="163" y="39"/>
                </a:cubicBezTo>
                <a:cubicBezTo>
                  <a:pt x="163" y="39"/>
                  <a:pt x="163" y="39"/>
                  <a:pt x="163" y="39"/>
                </a:cubicBezTo>
                <a:close/>
                <a:moveTo>
                  <a:pt x="167" y="36"/>
                </a:moveTo>
                <a:cubicBezTo>
                  <a:pt x="167" y="35"/>
                  <a:pt x="167" y="35"/>
                  <a:pt x="167" y="35"/>
                </a:cubicBezTo>
                <a:cubicBezTo>
                  <a:pt x="168" y="35"/>
                  <a:pt x="168" y="35"/>
                  <a:pt x="168" y="35"/>
                </a:cubicBezTo>
                <a:cubicBezTo>
                  <a:pt x="168" y="34"/>
                  <a:pt x="168" y="34"/>
                  <a:pt x="169" y="34"/>
                </a:cubicBezTo>
                <a:cubicBezTo>
                  <a:pt x="169" y="34"/>
                  <a:pt x="169" y="34"/>
                  <a:pt x="169" y="33"/>
                </a:cubicBezTo>
                <a:cubicBezTo>
                  <a:pt x="169" y="33"/>
                  <a:pt x="170" y="33"/>
                  <a:pt x="170" y="33"/>
                </a:cubicBezTo>
                <a:cubicBezTo>
                  <a:pt x="170" y="33"/>
                  <a:pt x="170" y="33"/>
                  <a:pt x="169" y="33"/>
                </a:cubicBezTo>
                <a:cubicBezTo>
                  <a:pt x="169" y="33"/>
                  <a:pt x="169" y="33"/>
                  <a:pt x="169" y="33"/>
                </a:cubicBezTo>
                <a:cubicBezTo>
                  <a:pt x="169" y="33"/>
                  <a:pt x="169" y="33"/>
                  <a:pt x="169" y="33"/>
                </a:cubicBezTo>
                <a:cubicBezTo>
                  <a:pt x="168" y="33"/>
                  <a:pt x="168" y="33"/>
                  <a:pt x="168" y="33"/>
                </a:cubicBezTo>
                <a:cubicBezTo>
                  <a:pt x="168" y="33"/>
                  <a:pt x="168" y="32"/>
                  <a:pt x="168" y="33"/>
                </a:cubicBezTo>
                <a:cubicBezTo>
                  <a:pt x="168" y="33"/>
                  <a:pt x="168" y="33"/>
                  <a:pt x="168" y="33"/>
                </a:cubicBezTo>
                <a:cubicBezTo>
                  <a:pt x="167" y="33"/>
                  <a:pt x="167" y="33"/>
                  <a:pt x="167" y="33"/>
                </a:cubicBezTo>
                <a:cubicBezTo>
                  <a:pt x="167" y="33"/>
                  <a:pt x="167" y="33"/>
                  <a:pt x="167" y="33"/>
                </a:cubicBezTo>
                <a:cubicBezTo>
                  <a:pt x="167" y="33"/>
                  <a:pt x="167" y="33"/>
                  <a:pt x="167" y="34"/>
                </a:cubicBezTo>
                <a:cubicBezTo>
                  <a:pt x="167" y="34"/>
                  <a:pt x="167" y="34"/>
                  <a:pt x="167" y="34"/>
                </a:cubicBezTo>
                <a:cubicBezTo>
                  <a:pt x="167" y="34"/>
                  <a:pt x="167" y="34"/>
                  <a:pt x="167" y="34"/>
                </a:cubicBezTo>
                <a:cubicBezTo>
                  <a:pt x="166" y="35"/>
                  <a:pt x="166" y="35"/>
                  <a:pt x="166" y="35"/>
                </a:cubicBezTo>
                <a:cubicBezTo>
                  <a:pt x="166" y="35"/>
                  <a:pt x="166" y="35"/>
                  <a:pt x="166" y="35"/>
                </a:cubicBezTo>
                <a:cubicBezTo>
                  <a:pt x="166" y="35"/>
                  <a:pt x="166" y="35"/>
                  <a:pt x="166" y="35"/>
                </a:cubicBezTo>
                <a:cubicBezTo>
                  <a:pt x="166" y="36"/>
                  <a:pt x="166" y="36"/>
                  <a:pt x="166" y="36"/>
                </a:cubicBezTo>
                <a:cubicBezTo>
                  <a:pt x="166" y="36"/>
                  <a:pt x="166" y="36"/>
                  <a:pt x="166" y="36"/>
                </a:cubicBezTo>
                <a:cubicBezTo>
                  <a:pt x="166" y="36"/>
                  <a:pt x="166" y="36"/>
                  <a:pt x="166" y="36"/>
                </a:cubicBezTo>
                <a:cubicBezTo>
                  <a:pt x="166" y="36"/>
                  <a:pt x="165" y="36"/>
                  <a:pt x="165" y="36"/>
                </a:cubicBezTo>
                <a:cubicBezTo>
                  <a:pt x="165" y="36"/>
                  <a:pt x="165" y="36"/>
                  <a:pt x="165" y="36"/>
                </a:cubicBezTo>
                <a:cubicBezTo>
                  <a:pt x="165" y="36"/>
                  <a:pt x="165" y="36"/>
                  <a:pt x="166" y="37"/>
                </a:cubicBezTo>
                <a:cubicBezTo>
                  <a:pt x="166" y="37"/>
                  <a:pt x="166" y="37"/>
                  <a:pt x="166" y="37"/>
                </a:cubicBezTo>
                <a:cubicBezTo>
                  <a:pt x="166" y="37"/>
                  <a:pt x="166" y="37"/>
                  <a:pt x="166" y="37"/>
                </a:cubicBezTo>
                <a:cubicBezTo>
                  <a:pt x="167" y="37"/>
                  <a:pt x="167" y="37"/>
                  <a:pt x="167" y="37"/>
                </a:cubicBezTo>
                <a:cubicBezTo>
                  <a:pt x="167" y="37"/>
                  <a:pt x="167" y="37"/>
                  <a:pt x="167" y="37"/>
                </a:cubicBezTo>
                <a:cubicBezTo>
                  <a:pt x="166" y="36"/>
                  <a:pt x="166" y="36"/>
                  <a:pt x="167" y="36"/>
                </a:cubicBezTo>
                <a:cubicBezTo>
                  <a:pt x="167" y="36"/>
                  <a:pt x="167" y="36"/>
                  <a:pt x="167" y="36"/>
                </a:cubicBezTo>
                <a:close/>
                <a:moveTo>
                  <a:pt x="166" y="22"/>
                </a:moveTo>
                <a:cubicBezTo>
                  <a:pt x="166" y="22"/>
                  <a:pt x="166" y="22"/>
                  <a:pt x="166" y="22"/>
                </a:cubicBezTo>
                <a:cubicBezTo>
                  <a:pt x="166" y="22"/>
                  <a:pt x="166" y="22"/>
                  <a:pt x="166" y="22"/>
                </a:cubicBezTo>
                <a:cubicBezTo>
                  <a:pt x="166" y="23"/>
                  <a:pt x="166" y="23"/>
                  <a:pt x="166" y="23"/>
                </a:cubicBezTo>
                <a:cubicBezTo>
                  <a:pt x="166" y="23"/>
                  <a:pt x="166" y="23"/>
                  <a:pt x="166" y="23"/>
                </a:cubicBezTo>
                <a:cubicBezTo>
                  <a:pt x="166" y="23"/>
                  <a:pt x="166" y="23"/>
                  <a:pt x="166" y="23"/>
                </a:cubicBezTo>
                <a:cubicBezTo>
                  <a:pt x="167" y="24"/>
                  <a:pt x="167" y="24"/>
                  <a:pt x="167" y="24"/>
                </a:cubicBezTo>
                <a:cubicBezTo>
                  <a:pt x="167" y="24"/>
                  <a:pt x="167" y="24"/>
                  <a:pt x="167" y="24"/>
                </a:cubicBezTo>
                <a:cubicBezTo>
                  <a:pt x="167" y="24"/>
                  <a:pt x="167" y="24"/>
                  <a:pt x="167" y="23"/>
                </a:cubicBezTo>
                <a:cubicBezTo>
                  <a:pt x="167" y="23"/>
                  <a:pt x="167" y="23"/>
                  <a:pt x="167" y="23"/>
                </a:cubicBezTo>
                <a:cubicBezTo>
                  <a:pt x="167" y="23"/>
                  <a:pt x="167" y="23"/>
                  <a:pt x="167" y="23"/>
                </a:cubicBezTo>
                <a:cubicBezTo>
                  <a:pt x="167" y="23"/>
                  <a:pt x="167" y="23"/>
                  <a:pt x="167" y="23"/>
                </a:cubicBezTo>
                <a:cubicBezTo>
                  <a:pt x="167" y="23"/>
                  <a:pt x="167" y="23"/>
                  <a:pt x="167" y="23"/>
                </a:cubicBezTo>
                <a:cubicBezTo>
                  <a:pt x="167" y="22"/>
                  <a:pt x="167" y="22"/>
                  <a:pt x="167" y="22"/>
                </a:cubicBezTo>
                <a:cubicBezTo>
                  <a:pt x="167" y="22"/>
                  <a:pt x="167" y="22"/>
                  <a:pt x="167" y="22"/>
                </a:cubicBezTo>
                <a:cubicBezTo>
                  <a:pt x="166" y="22"/>
                  <a:pt x="166" y="22"/>
                  <a:pt x="166" y="22"/>
                </a:cubicBezTo>
                <a:cubicBezTo>
                  <a:pt x="166" y="22"/>
                  <a:pt x="166" y="22"/>
                  <a:pt x="166" y="22"/>
                </a:cubicBezTo>
                <a:cubicBezTo>
                  <a:pt x="166" y="22"/>
                  <a:pt x="166" y="22"/>
                  <a:pt x="166" y="22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83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ln w="4763" cap="rnd">
            <a:solidFill>
              <a:schemeClr val="bg2"/>
            </a:solidFill>
            <a:prstDash val="solid"/>
            <a:round/>
            <a:headEnd/>
            <a:tailEnd/>
          </a:ln>
          <a:effectLst>
            <a:outerShdw blurRad="1270000" dist="508000" dir="2700000" algn="tl" rotWithShape="0">
              <a:prstClr val="black">
                <a:alpha val="24000"/>
              </a:prstClr>
            </a:outerShdw>
          </a:effec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ru-RU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8" name="Subtitulo2">
            <a:extLst>
              <a:ext uri="{FF2B5EF4-FFF2-40B4-BE49-F238E27FC236}">
                <a16:creationId xmlns:a16="http://schemas.microsoft.com/office/drawing/2014/main" id="{9578002E-054A-0C8A-2528-9CD9ABCDA48F}"/>
              </a:ext>
            </a:extLst>
          </p:cNvPr>
          <p:cNvSpPr txBox="1">
            <a:spLocks/>
          </p:cNvSpPr>
          <p:nvPr/>
        </p:nvSpPr>
        <p:spPr>
          <a:xfrm>
            <a:off x="3145933" y="1386919"/>
            <a:ext cx="8184675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457200">
              <a:lnSpc>
                <a:spcPct val="90000"/>
              </a:lnSpc>
            </a:pPr>
            <a:r>
              <a:rPr lang="pt-BR" sz="2000" b="1" dirty="0">
                <a:solidFill>
                  <a:srgbClr val="000000">
                    <a:lumMod val="75000"/>
                    <a:lumOff val="25000"/>
                  </a:srgbClr>
                </a:solidFill>
                <a:latin typeface="Lato" panose="020F0502020204030203" pitchFamily="34" charset="77"/>
                <a:ea typeface="Roboto" panose="02000000000000000000" pitchFamily="2" charset="0"/>
              </a:rPr>
              <a:t>Potencial a </a:t>
            </a:r>
            <a:r>
              <a:rPr lang="pt-BR" sz="2000" b="1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77"/>
                <a:ea typeface="Roboto" panose="02000000000000000000" pitchFamily="2" charset="0"/>
              </a:rPr>
              <a:t>curto prazo </a:t>
            </a:r>
            <a:r>
              <a:rPr lang="pt-BR" sz="2000" b="1" dirty="0">
                <a:solidFill>
                  <a:srgbClr val="000000">
                    <a:lumMod val="75000"/>
                    <a:lumOff val="25000"/>
                  </a:srgbClr>
                </a:solidFill>
                <a:latin typeface="Lato" panose="020F0502020204030203" pitchFamily="34" charset="77"/>
                <a:ea typeface="Roboto" panose="02000000000000000000" pitchFamily="2" charset="0"/>
              </a:rPr>
              <a:t>– Construção + Construção não iniciada</a:t>
            </a:r>
          </a:p>
        </p:txBody>
      </p:sp>
      <p:sp>
        <p:nvSpPr>
          <p:cNvPr id="39" name="legenda2">
            <a:extLst>
              <a:ext uri="{FF2B5EF4-FFF2-40B4-BE49-F238E27FC236}">
                <a16:creationId xmlns:a16="http://schemas.microsoft.com/office/drawing/2014/main" id="{8B52A78D-F5E0-EBF7-3FFD-CDF28BE51227}"/>
              </a:ext>
            </a:extLst>
          </p:cNvPr>
          <p:cNvSpPr txBox="1">
            <a:spLocks/>
          </p:cNvSpPr>
          <p:nvPr/>
        </p:nvSpPr>
        <p:spPr>
          <a:xfrm>
            <a:off x="3144978" y="1773045"/>
            <a:ext cx="8348472" cy="653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20000"/>
              </a:lnSpc>
            </a:pPr>
            <a:r>
              <a:rPr lang="pt-BR" sz="1600" b="1" u="sng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Construção</a:t>
            </a:r>
            <a:r>
              <a:rPr lang="pt-BR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 – 445 MW </a:t>
            </a:r>
            <a:r>
              <a:rPr lang="pt-BR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</a:t>
            </a:r>
            <a:r>
              <a:rPr lang="pt-BR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 </a:t>
            </a:r>
            <a:r>
              <a:rPr lang="pt-BR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1 UHE + 24 PCHs + 11 </a:t>
            </a:r>
            <a:r>
              <a:rPr lang="pt-BR" sz="1600" dirty="0" err="1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CGHs</a:t>
            </a:r>
            <a:endParaRPr lang="pt-BR" sz="1600" dirty="0">
              <a:solidFill>
                <a:srgbClr val="000000">
                  <a:lumMod val="65000"/>
                  <a:lumOff val="35000"/>
                </a:srgbClr>
              </a:solidFill>
              <a:latin typeface="Lato" panose="020F0502020204030203" pitchFamily="34" charset="77"/>
              <a:ea typeface="Lato Light" panose="020F0502020204030203" pitchFamily="34" charset="0"/>
              <a:cs typeface="Segoe UI Light" panose="020B0502040204020203" pitchFamily="34" charset="0"/>
            </a:endParaRPr>
          </a:p>
          <a:p>
            <a:pPr defTabSz="457200">
              <a:lnSpc>
                <a:spcPct val="120000"/>
              </a:lnSpc>
            </a:pPr>
            <a:r>
              <a:rPr lang="pt-BR" sz="1600" b="1" u="sng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Construção não iniciada </a:t>
            </a:r>
            <a:r>
              <a:rPr lang="pt-BR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– </a:t>
            </a:r>
            <a:r>
              <a:rPr lang="pt-BR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1 GW de potência outorgada </a:t>
            </a:r>
            <a:r>
              <a:rPr lang="pt-BR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</a:t>
            </a:r>
            <a:r>
              <a:rPr lang="pt-BR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 </a:t>
            </a:r>
            <a:r>
              <a:rPr lang="pt-BR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2 UHEs (</a:t>
            </a:r>
            <a:r>
              <a:rPr lang="pt-BR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&lt;50MW) +  </a:t>
            </a:r>
            <a:r>
              <a:rPr lang="pt-BR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67 PCHs </a:t>
            </a:r>
            <a:endParaRPr lang="pt-BR" sz="1600" b="1" dirty="0">
              <a:solidFill>
                <a:srgbClr val="000000">
                  <a:lumMod val="65000"/>
                  <a:lumOff val="35000"/>
                </a:srgbClr>
              </a:solidFill>
              <a:latin typeface="Lato Black" panose="020F0502020204030203" pitchFamily="34" charset="77"/>
              <a:ea typeface="Lato Light" panose="020F050202020403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40" name="Gráfico 39">
            <a:extLst>
              <a:ext uri="{FF2B5EF4-FFF2-40B4-BE49-F238E27FC236}">
                <a16:creationId xmlns:a16="http://schemas.microsoft.com/office/drawing/2014/main" id="{3B46180F-C6A2-C482-0B82-CF55090C24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61864"/>
              </p:ext>
            </p:extLst>
          </p:nvPr>
        </p:nvGraphicFramePr>
        <p:xfrm>
          <a:off x="2370681" y="2850867"/>
          <a:ext cx="6265319" cy="3985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2" name="avatar">
            <a:extLst>
              <a:ext uri="{FF2B5EF4-FFF2-40B4-BE49-F238E27FC236}">
                <a16:creationId xmlns:a16="http://schemas.microsoft.com/office/drawing/2014/main" id="{93FE7C17-026F-E598-FDB5-60B36A52BB89}"/>
              </a:ext>
            </a:extLst>
          </p:cNvPr>
          <p:cNvGrpSpPr/>
          <p:nvPr/>
        </p:nvGrpSpPr>
        <p:grpSpPr>
          <a:xfrm>
            <a:off x="10856651" y="4915394"/>
            <a:ext cx="1416344" cy="1748986"/>
            <a:chOff x="3587055" y="-80281"/>
            <a:chExt cx="5017805" cy="6937565"/>
          </a:xfrm>
        </p:grpSpPr>
        <p:sp>
          <p:nvSpPr>
            <p:cNvPr id="93" name="Freeform: Shape 4">
              <a:extLst>
                <a:ext uri="{FF2B5EF4-FFF2-40B4-BE49-F238E27FC236}">
                  <a16:creationId xmlns:a16="http://schemas.microsoft.com/office/drawing/2014/main" id="{27A1AF8A-79F0-B787-A45A-7B343566E54B}"/>
                </a:ext>
              </a:extLst>
            </p:cNvPr>
            <p:cNvSpPr/>
            <p:nvPr/>
          </p:nvSpPr>
          <p:spPr>
            <a:xfrm>
              <a:off x="3597536" y="2397881"/>
              <a:ext cx="4983020" cy="4459403"/>
            </a:xfrm>
            <a:custGeom>
              <a:avLst/>
              <a:gdLst>
                <a:gd name="connsiteX0" fmla="*/ 1691424 w 4983020"/>
                <a:gd name="connsiteY0" fmla="*/ 414900 h 4459402"/>
                <a:gd name="connsiteX1" fmla="*/ 2131053 w 4983020"/>
                <a:gd name="connsiteY1" fmla="*/ 502404 h 4459402"/>
                <a:gd name="connsiteX2" fmla="*/ 3363490 w 4983020"/>
                <a:gd name="connsiteY2" fmla="*/ 65411 h 4459402"/>
                <a:gd name="connsiteX3" fmla="*/ 3668700 w 4983020"/>
                <a:gd name="connsiteY3" fmla="*/ 267303 h 4459402"/>
                <a:gd name="connsiteX4" fmla="*/ 4832609 w 4983020"/>
                <a:gd name="connsiteY4" fmla="*/ 1536639 h 4459402"/>
                <a:gd name="connsiteX5" fmla="*/ 4895338 w 4983020"/>
                <a:gd name="connsiteY5" fmla="*/ 2115431 h 4459402"/>
                <a:gd name="connsiteX6" fmla="*/ 4530035 w 4983020"/>
                <a:gd name="connsiteY6" fmla="*/ 2696859 h 4459402"/>
                <a:gd name="connsiteX7" fmla="*/ 3941755 w 4983020"/>
                <a:gd name="connsiteY7" fmla="*/ 2267772 h 4459402"/>
                <a:gd name="connsiteX8" fmla="*/ 4259616 w 4983020"/>
                <a:gd name="connsiteY8" fmla="*/ 1874004 h 4459402"/>
                <a:gd name="connsiteX9" fmla="*/ 3439397 w 4983020"/>
                <a:gd name="connsiteY9" fmla="*/ 1252514 h 4459402"/>
                <a:gd name="connsiteX10" fmla="*/ 3107830 w 4983020"/>
                <a:gd name="connsiteY10" fmla="*/ 2733231 h 4459402"/>
                <a:gd name="connsiteX11" fmla="*/ 3322901 w 4983020"/>
                <a:gd name="connsiteY11" fmla="*/ 3415868 h 4459402"/>
                <a:gd name="connsiteX12" fmla="*/ 3517940 w 4983020"/>
                <a:gd name="connsiteY12" fmla="*/ 4293018 h 4459402"/>
                <a:gd name="connsiteX13" fmla="*/ 765251 w 4983020"/>
                <a:gd name="connsiteY13" fmla="*/ 4293018 h 4459402"/>
                <a:gd name="connsiteX14" fmla="*/ 914430 w 4983020"/>
                <a:gd name="connsiteY14" fmla="*/ 3254038 h 4459402"/>
                <a:gd name="connsiteX15" fmla="*/ 1057810 w 4983020"/>
                <a:gd name="connsiteY15" fmla="*/ 2771184 h 4459402"/>
                <a:gd name="connsiteX16" fmla="*/ 920755 w 4983020"/>
                <a:gd name="connsiteY16" fmla="*/ 2013695 h 4459402"/>
                <a:gd name="connsiteX17" fmla="*/ 582863 w 4983020"/>
                <a:gd name="connsiteY17" fmla="*/ 2580890 h 4459402"/>
                <a:gd name="connsiteX18" fmla="*/ 137436 w 4983020"/>
                <a:gd name="connsiteY18" fmla="*/ 2714254 h 4459402"/>
                <a:gd name="connsiteX19" fmla="*/ 5125 w 4983020"/>
                <a:gd name="connsiteY19" fmla="*/ 1973105 h 4459402"/>
                <a:gd name="connsiteX20" fmla="*/ 234955 w 4983020"/>
                <a:gd name="connsiteY20" fmla="*/ 1267801 h 4459402"/>
                <a:gd name="connsiteX21" fmla="*/ 467948 w 4983020"/>
                <a:gd name="connsiteY21" fmla="*/ 314745 h 4459402"/>
                <a:gd name="connsiteX22" fmla="*/ 987174 w 4983020"/>
                <a:gd name="connsiteY22" fmla="*/ 574 h 4459402"/>
                <a:gd name="connsiteX23" fmla="*/ 1691424 w 4983020"/>
                <a:gd name="connsiteY23" fmla="*/ 414900 h 4459402"/>
                <a:gd name="connsiteX24" fmla="*/ 1691424 w 4983020"/>
                <a:gd name="connsiteY24" fmla="*/ 414900 h 4459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983020" h="4459402">
                  <a:moveTo>
                    <a:pt x="1691424" y="414900"/>
                  </a:moveTo>
                  <a:cubicBezTo>
                    <a:pt x="1691424" y="414900"/>
                    <a:pt x="1808447" y="605722"/>
                    <a:pt x="2131053" y="502404"/>
                  </a:cubicBezTo>
                  <a:cubicBezTo>
                    <a:pt x="2453658" y="399086"/>
                    <a:pt x="3363490" y="65411"/>
                    <a:pt x="3363490" y="65411"/>
                  </a:cubicBezTo>
                  <a:cubicBezTo>
                    <a:pt x="3363490" y="65411"/>
                    <a:pt x="3515304" y="89659"/>
                    <a:pt x="3668700" y="267303"/>
                  </a:cubicBezTo>
                  <a:cubicBezTo>
                    <a:pt x="3822623" y="444947"/>
                    <a:pt x="4661291" y="1294685"/>
                    <a:pt x="4832609" y="1536639"/>
                  </a:cubicBezTo>
                  <a:cubicBezTo>
                    <a:pt x="5003928" y="1778593"/>
                    <a:pt x="5034501" y="1886128"/>
                    <a:pt x="4895338" y="2115431"/>
                  </a:cubicBezTo>
                  <a:cubicBezTo>
                    <a:pt x="4755648" y="2345261"/>
                    <a:pt x="4530035" y="2696859"/>
                    <a:pt x="4530035" y="2696859"/>
                  </a:cubicBezTo>
                  <a:cubicBezTo>
                    <a:pt x="4530035" y="2696859"/>
                    <a:pt x="4175274" y="2618843"/>
                    <a:pt x="3941755" y="2267772"/>
                  </a:cubicBezTo>
                  <a:cubicBezTo>
                    <a:pt x="4117817" y="2050594"/>
                    <a:pt x="4259616" y="1874004"/>
                    <a:pt x="4259616" y="1874004"/>
                  </a:cubicBezTo>
                  <a:lnTo>
                    <a:pt x="3439397" y="1252514"/>
                  </a:lnTo>
                  <a:cubicBezTo>
                    <a:pt x="3439397" y="1252514"/>
                    <a:pt x="3109939" y="2421695"/>
                    <a:pt x="3107830" y="2733231"/>
                  </a:cubicBezTo>
                  <a:cubicBezTo>
                    <a:pt x="3106249" y="3044767"/>
                    <a:pt x="3265443" y="3306751"/>
                    <a:pt x="3322901" y="3415868"/>
                  </a:cubicBezTo>
                  <a:cubicBezTo>
                    <a:pt x="3380358" y="3524458"/>
                    <a:pt x="3526901" y="3886071"/>
                    <a:pt x="3517940" y="4293018"/>
                  </a:cubicBezTo>
                  <a:cubicBezTo>
                    <a:pt x="3054063" y="4494382"/>
                    <a:pt x="1056756" y="4534444"/>
                    <a:pt x="765251" y="4293018"/>
                  </a:cubicBezTo>
                  <a:cubicBezTo>
                    <a:pt x="773158" y="3966195"/>
                    <a:pt x="863298" y="3414814"/>
                    <a:pt x="914430" y="3254038"/>
                  </a:cubicBezTo>
                  <a:cubicBezTo>
                    <a:pt x="965562" y="3093263"/>
                    <a:pt x="1071515" y="2898751"/>
                    <a:pt x="1057810" y="2771184"/>
                  </a:cubicBezTo>
                  <a:cubicBezTo>
                    <a:pt x="1044105" y="2643619"/>
                    <a:pt x="920755" y="2013695"/>
                    <a:pt x="920755" y="2013695"/>
                  </a:cubicBezTo>
                  <a:cubicBezTo>
                    <a:pt x="920755" y="2013695"/>
                    <a:pt x="772104" y="2406409"/>
                    <a:pt x="582863" y="2580890"/>
                  </a:cubicBezTo>
                  <a:cubicBezTo>
                    <a:pt x="393622" y="2754843"/>
                    <a:pt x="222304" y="2887681"/>
                    <a:pt x="137436" y="2714254"/>
                  </a:cubicBezTo>
                  <a:cubicBezTo>
                    <a:pt x="52040" y="2540300"/>
                    <a:pt x="-20177" y="2230346"/>
                    <a:pt x="5125" y="1973105"/>
                  </a:cubicBezTo>
                  <a:cubicBezTo>
                    <a:pt x="29901" y="1715864"/>
                    <a:pt x="190676" y="1487089"/>
                    <a:pt x="234955" y="1267801"/>
                  </a:cubicBezTo>
                  <a:cubicBezTo>
                    <a:pt x="278707" y="1048514"/>
                    <a:pt x="421033" y="396450"/>
                    <a:pt x="467948" y="314745"/>
                  </a:cubicBezTo>
                  <a:cubicBezTo>
                    <a:pt x="514863" y="233039"/>
                    <a:pt x="658770" y="19023"/>
                    <a:pt x="987174" y="574"/>
                  </a:cubicBezTo>
                  <a:cubicBezTo>
                    <a:pt x="1314524" y="-17876"/>
                    <a:pt x="1691424" y="414900"/>
                    <a:pt x="1691424" y="414900"/>
                  </a:cubicBezTo>
                  <a:lnTo>
                    <a:pt x="1691424" y="41490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94" name="Freeform: Shape 5">
              <a:extLst>
                <a:ext uri="{FF2B5EF4-FFF2-40B4-BE49-F238E27FC236}">
                  <a16:creationId xmlns:a16="http://schemas.microsoft.com/office/drawing/2014/main" id="{9F933E2C-317F-82E3-0899-FE64C7908A84}"/>
                </a:ext>
              </a:extLst>
            </p:cNvPr>
            <p:cNvSpPr/>
            <p:nvPr/>
          </p:nvSpPr>
          <p:spPr>
            <a:xfrm>
              <a:off x="4510415" y="56190"/>
              <a:ext cx="2658261" cy="3540964"/>
            </a:xfrm>
            <a:custGeom>
              <a:avLst/>
              <a:gdLst>
                <a:gd name="connsiteX0" fmla="*/ 739536 w 2658261"/>
                <a:gd name="connsiteY0" fmla="*/ 3540965 h 3540964"/>
                <a:gd name="connsiteX1" fmla="*/ 699474 w 2658261"/>
                <a:gd name="connsiteY1" fmla="*/ 2841986 h 3540964"/>
                <a:gd name="connsiteX2" fmla="*/ 1218172 w 2658261"/>
                <a:gd name="connsiteY2" fmla="*/ 2858855 h 3540964"/>
                <a:gd name="connsiteX3" fmla="*/ 1384746 w 2658261"/>
                <a:gd name="connsiteY3" fmla="*/ 3144561 h 3540964"/>
                <a:gd name="connsiteX4" fmla="*/ 1552902 w 2658261"/>
                <a:gd name="connsiteY4" fmla="*/ 3501430 h 3540964"/>
                <a:gd name="connsiteX5" fmla="*/ 1805399 w 2658261"/>
                <a:gd name="connsiteY5" fmla="*/ 2988529 h 3540964"/>
                <a:gd name="connsiteX6" fmla="*/ 2358888 w 2658261"/>
                <a:gd name="connsiteY6" fmla="*/ 2534141 h 3540964"/>
                <a:gd name="connsiteX7" fmla="*/ 2633524 w 2658261"/>
                <a:gd name="connsiteY7" fmla="*/ 1873643 h 3540964"/>
                <a:gd name="connsiteX8" fmla="*/ 2298268 w 2658261"/>
                <a:gd name="connsiteY8" fmla="*/ 1453518 h 3540964"/>
                <a:gd name="connsiteX9" fmla="*/ 2404749 w 2658261"/>
                <a:gd name="connsiteY9" fmla="*/ 968556 h 3540964"/>
                <a:gd name="connsiteX10" fmla="*/ 2265586 w 2658261"/>
                <a:gd name="connsiteY10" fmla="*/ 717640 h 3540964"/>
                <a:gd name="connsiteX11" fmla="*/ 1963011 w 2658261"/>
                <a:gd name="connsiteY11" fmla="*/ 273267 h 3540964"/>
                <a:gd name="connsiteX12" fmla="*/ 1366297 w 2658261"/>
                <a:gd name="connsiteY12" fmla="*/ 7592 h 3540964"/>
                <a:gd name="connsiteX13" fmla="*/ 982017 w 2658261"/>
                <a:gd name="connsiteY13" fmla="*/ 265887 h 3540964"/>
                <a:gd name="connsiteX14" fmla="*/ 477550 w 2658261"/>
                <a:gd name="connsiteY14" fmla="*/ 601671 h 3540964"/>
                <a:gd name="connsiteX15" fmla="*/ 392682 w 2658261"/>
                <a:gd name="connsiteY15" fmla="*/ 982261 h 3540964"/>
                <a:gd name="connsiteX16" fmla="*/ 293054 w 2658261"/>
                <a:gd name="connsiteY16" fmla="*/ 1584247 h 3540964"/>
                <a:gd name="connsiteX17" fmla="*/ 212403 w 2658261"/>
                <a:gd name="connsiteY17" fmla="*/ 2853056 h 3540964"/>
                <a:gd name="connsiteX18" fmla="*/ 419039 w 2658261"/>
                <a:gd name="connsiteY18" fmla="*/ 3238390 h 3540964"/>
                <a:gd name="connsiteX19" fmla="*/ 566636 w 2658261"/>
                <a:gd name="connsiteY19" fmla="*/ 3336437 h 3540964"/>
                <a:gd name="connsiteX20" fmla="*/ 739536 w 2658261"/>
                <a:gd name="connsiteY20" fmla="*/ 3540965 h 3540964"/>
                <a:gd name="connsiteX21" fmla="*/ 739536 w 2658261"/>
                <a:gd name="connsiteY21" fmla="*/ 3540965 h 3540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58261" h="3540964">
                  <a:moveTo>
                    <a:pt x="739536" y="3540965"/>
                  </a:moveTo>
                  <a:cubicBezTo>
                    <a:pt x="739536" y="3540965"/>
                    <a:pt x="956715" y="3336964"/>
                    <a:pt x="699474" y="2841986"/>
                  </a:cubicBezTo>
                  <a:cubicBezTo>
                    <a:pt x="442233" y="2347009"/>
                    <a:pt x="1218172" y="2858855"/>
                    <a:pt x="1218172" y="2858855"/>
                  </a:cubicBezTo>
                  <a:cubicBezTo>
                    <a:pt x="1218172" y="2858855"/>
                    <a:pt x="1248219" y="3036499"/>
                    <a:pt x="1384746" y="3144561"/>
                  </a:cubicBezTo>
                  <a:cubicBezTo>
                    <a:pt x="1373677" y="3344344"/>
                    <a:pt x="1415847" y="3392840"/>
                    <a:pt x="1552902" y="3501430"/>
                  </a:cubicBezTo>
                  <a:cubicBezTo>
                    <a:pt x="1561336" y="3335383"/>
                    <a:pt x="1665708" y="3118204"/>
                    <a:pt x="1805399" y="2988529"/>
                  </a:cubicBezTo>
                  <a:cubicBezTo>
                    <a:pt x="1944562" y="2858855"/>
                    <a:pt x="2132748" y="2800870"/>
                    <a:pt x="2358888" y="2534141"/>
                  </a:cubicBezTo>
                  <a:cubicBezTo>
                    <a:pt x="2585028" y="2266884"/>
                    <a:pt x="2715757" y="2100310"/>
                    <a:pt x="2633524" y="1873643"/>
                  </a:cubicBezTo>
                  <a:cubicBezTo>
                    <a:pt x="2551292" y="1647503"/>
                    <a:pt x="2306702" y="1585829"/>
                    <a:pt x="2298268" y="1453518"/>
                  </a:cubicBezTo>
                  <a:cubicBezTo>
                    <a:pt x="2289834" y="1321208"/>
                    <a:pt x="2415819" y="1053424"/>
                    <a:pt x="2404749" y="968556"/>
                  </a:cubicBezTo>
                  <a:cubicBezTo>
                    <a:pt x="2393679" y="883687"/>
                    <a:pt x="2412656" y="826230"/>
                    <a:pt x="2265586" y="717640"/>
                  </a:cubicBezTo>
                  <a:cubicBezTo>
                    <a:pt x="2118515" y="609051"/>
                    <a:pt x="2072128" y="495717"/>
                    <a:pt x="1963011" y="273267"/>
                  </a:cubicBezTo>
                  <a:cubicBezTo>
                    <a:pt x="1854422" y="50817"/>
                    <a:pt x="1521274" y="-26144"/>
                    <a:pt x="1366297" y="7592"/>
                  </a:cubicBezTo>
                  <a:cubicBezTo>
                    <a:pt x="1211320" y="41329"/>
                    <a:pt x="1057397" y="148864"/>
                    <a:pt x="982017" y="265887"/>
                  </a:cubicBezTo>
                  <a:cubicBezTo>
                    <a:pt x="824931" y="335996"/>
                    <a:pt x="561892" y="511531"/>
                    <a:pt x="477550" y="601671"/>
                  </a:cubicBezTo>
                  <a:cubicBezTo>
                    <a:pt x="393209" y="691811"/>
                    <a:pt x="355256" y="806199"/>
                    <a:pt x="392682" y="982261"/>
                  </a:cubicBezTo>
                  <a:cubicBezTo>
                    <a:pt x="430109" y="1158851"/>
                    <a:pt x="432744" y="1435596"/>
                    <a:pt x="293054" y="1584247"/>
                  </a:cubicBezTo>
                  <a:cubicBezTo>
                    <a:pt x="87472" y="1802480"/>
                    <a:pt x="-205614" y="2341737"/>
                    <a:pt x="212403" y="2853056"/>
                  </a:cubicBezTo>
                  <a:cubicBezTo>
                    <a:pt x="460155" y="3156158"/>
                    <a:pt x="306759" y="3168809"/>
                    <a:pt x="419039" y="3238390"/>
                  </a:cubicBezTo>
                  <a:cubicBezTo>
                    <a:pt x="531318" y="3307972"/>
                    <a:pt x="566636" y="3336437"/>
                    <a:pt x="566636" y="3336437"/>
                  </a:cubicBezTo>
                  <a:cubicBezTo>
                    <a:pt x="566636" y="3336437"/>
                    <a:pt x="579287" y="3484562"/>
                    <a:pt x="739536" y="3540965"/>
                  </a:cubicBezTo>
                  <a:lnTo>
                    <a:pt x="739536" y="3540965"/>
                  </a:lnTo>
                  <a:close/>
                </a:path>
              </a:pathLst>
            </a:custGeom>
            <a:solidFill>
              <a:schemeClr val="bg1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95" name="Freeform: Shape 6">
              <a:extLst>
                <a:ext uri="{FF2B5EF4-FFF2-40B4-BE49-F238E27FC236}">
                  <a16:creationId xmlns:a16="http://schemas.microsoft.com/office/drawing/2014/main" id="{D0F026A6-2802-6758-7890-3BC1D430F754}"/>
                </a:ext>
              </a:extLst>
            </p:cNvPr>
            <p:cNvSpPr/>
            <p:nvPr/>
          </p:nvSpPr>
          <p:spPr>
            <a:xfrm>
              <a:off x="6453899" y="4724692"/>
              <a:ext cx="1585640" cy="1392685"/>
            </a:xfrm>
            <a:custGeom>
              <a:avLst/>
              <a:gdLst>
                <a:gd name="connsiteX0" fmla="*/ 1585640 w 1585640"/>
                <a:gd name="connsiteY0" fmla="*/ 338946 h 1392685"/>
                <a:gd name="connsiteX1" fmla="*/ 1178694 w 1585640"/>
                <a:gd name="connsiteY1" fmla="*/ 772777 h 1392685"/>
                <a:gd name="connsiteX2" fmla="*/ 1017918 w 1585640"/>
                <a:gd name="connsiteY2" fmla="*/ 908777 h 1392685"/>
                <a:gd name="connsiteX3" fmla="*/ 837111 w 1585640"/>
                <a:gd name="connsiteY3" fmla="*/ 1212933 h 1392685"/>
                <a:gd name="connsiteX4" fmla="*/ 602537 w 1585640"/>
                <a:gd name="connsiteY4" fmla="*/ 1392685 h 1392685"/>
                <a:gd name="connsiteX5" fmla="*/ 566165 w 1585640"/>
                <a:gd name="connsiteY5" fmla="*/ 1287786 h 1392685"/>
                <a:gd name="connsiteX6" fmla="*/ 382723 w 1585640"/>
                <a:gd name="connsiteY6" fmla="*/ 1362111 h 1392685"/>
                <a:gd name="connsiteX7" fmla="*/ 295219 w 1585640"/>
                <a:gd name="connsiteY7" fmla="*/ 1323104 h 1392685"/>
                <a:gd name="connsiteX8" fmla="*/ 394320 w 1585640"/>
                <a:gd name="connsiteY8" fmla="*/ 1249306 h 1392685"/>
                <a:gd name="connsiteX9" fmla="*/ 501855 w 1585640"/>
                <a:gd name="connsiteY9" fmla="*/ 1168127 h 1392685"/>
                <a:gd name="connsiteX10" fmla="*/ 432273 w 1585640"/>
                <a:gd name="connsiteY10" fmla="*/ 1042669 h 1392685"/>
                <a:gd name="connsiteX11" fmla="*/ 177141 w 1585640"/>
                <a:gd name="connsiteY11" fmla="*/ 1170763 h 1392685"/>
                <a:gd name="connsiteX12" fmla="*/ 65389 w 1585640"/>
                <a:gd name="connsiteY12" fmla="*/ 1135444 h 1392685"/>
                <a:gd name="connsiteX13" fmla="*/ 197699 w 1585640"/>
                <a:gd name="connsiteY13" fmla="*/ 987320 h 1392685"/>
                <a:gd name="connsiteX14" fmla="*/ 369544 w 1585640"/>
                <a:gd name="connsiteY14" fmla="*/ 888746 h 1392685"/>
                <a:gd name="connsiteX15" fmla="*/ 338971 w 1585640"/>
                <a:gd name="connsiteY15" fmla="*/ 821273 h 1392685"/>
                <a:gd name="connsiteX16" fmla="*/ 122846 w 1585640"/>
                <a:gd name="connsiteY16" fmla="*/ 959382 h 1392685"/>
                <a:gd name="connsiteX17" fmla="*/ 24 w 1585640"/>
                <a:gd name="connsiteY17" fmla="*/ 934080 h 1392685"/>
                <a:gd name="connsiteX18" fmla="*/ 116521 w 1585640"/>
                <a:gd name="connsiteY18" fmla="*/ 784901 h 1392685"/>
                <a:gd name="connsiteX19" fmla="*/ 241978 w 1585640"/>
                <a:gd name="connsiteY19" fmla="*/ 670513 h 1392685"/>
                <a:gd name="connsiteX20" fmla="*/ 290474 w 1585640"/>
                <a:gd name="connsiteY20" fmla="*/ 657335 h 1392685"/>
                <a:gd name="connsiteX21" fmla="*/ 272552 w 1585640"/>
                <a:gd name="connsiteY21" fmla="*/ 603567 h 1392685"/>
                <a:gd name="connsiteX22" fmla="*/ 176614 w 1585640"/>
                <a:gd name="connsiteY22" fmla="*/ 616746 h 1392685"/>
                <a:gd name="connsiteX23" fmla="*/ 77513 w 1585640"/>
                <a:gd name="connsiteY23" fmla="*/ 592498 h 1392685"/>
                <a:gd name="connsiteX24" fmla="*/ 92273 w 1585640"/>
                <a:gd name="connsiteY24" fmla="*/ 516590 h 1392685"/>
                <a:gd name="connsiteX25" fmla="*/ 299963 w 1585640"/>
                <a:gd name="connsiteY25" fmla="*/ 438575 h 1392685"/>
                <a:gd name="connsiteX26" fmla="*/ 461793 w 1585640"/>
                <a:gd name="connsiteY26" fmla="*/ 564032 h 1392685"/>
                <a:gd name="connsiteX27" fmla="*/ 481824 w 1585640"/>
                <a:gd name="connsiteY27" fmla="*/ 625707 h 1392685"/>
                <a:gd name="connsiteX28" fmla="*/ 545080 w 1585640"/>
                <a:gd name="connsiteY28" fmla="*/ 724281 h 1392685"/>
                <a:gd name="connsiteX29" fmla="*/ 725886 w 1585640"/>
                <a:gd name="connsiteY29" fmla="*/ 605149 h 1392685"/>
                <a:gd name="connsiteX30" fmla="*/ 890879 w 1585640"/>
                <a:gd name="connsiteY30" fmla="*/ 395350 h 1392685"/>
                <a:gd name="connsiteX31" fmla="*/ 1132306 w 1585640"/>
                <a:gd name="connsiteY31" fmla="*/ 0 h 1392685"/>
                <a:gd name="connsiteX32" fmla="*/ 1585640 w 1585640"/>
                <a:gd name="connsiteY32" fmla="*/ 338946 h 1392685"/>
                <a:gd name="connsiteX33" fmla="*/ 1585640 w 1585640"/>
                <a:gd name="connsiteY33" fmla="*/ 338946 h 1392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585640" h="1392685">
                  <a:moveTo>
                    <a:pt x="1585640" y="338946"/>
                  </a:moveTo>
                  <a:cubicBezTo>
                    <a:pt x="1585640" y="338946"/>
                    <a:pt x="1244585" y="723754"/>
                    <a:pt x="1178694" y="772777"/>
                  </a:cubicBezTo>
                  <a:cubicBezTo>
                    <a:pt x="1112802" y="821800"/>
                    <a:pt x="1046383" y="873459"/>
                    <a:pt x="1017918" y="908777"/>
                  </a:cubicBezTo>
                  <a:cubicBezTo>
                    <a:pt x="989453" y="944095"/>
                    <a:pt x="871902" y="1161801"/>
                    <a:pt x="837111" y="1212933"/>
                  </a:cubicBezTo>
                  <a:cubicBezTo>
                    <a:pt x="802321" y="1263538"/>
                    <a:pt x="688987" y="1357895"/>
                    <a:pt x="602537" y="1392685"/>
                  </a:cubicBezTo>
                  <a:cubicBezTo>
                    <a:pt x="564057" y="1322049"/>
                    <a:pt x="566165" y="1287786"/>
                    <a:pt x="566165" y="1287786"/>
                  </a:cubicBezTo>
                  <a:cubicBezTo>
                    <a:pt x="566165" y="1287786"/>
                    <a:pt x="464428" y="1363693"/>
                    <a:pt x="382723" y="1362111"/>
                  </a:cubicBezTo>
                  <a:cubicBezTo>
                    <a:pt x="301017" y="1360003"/>
                    <a:pt x="295219" y="1323104"/>
                    <a:pt x="295219" y="1323104"/>
                  </a:cubicBezTo>
                  <a:cubicBezTo>
                    <a:pt x="295219" y="1323104"/>
                    <a:pt x="347405" y="1286205"/>
                    <a:pt x="394320" y="1249306"/>
                  </a:cubicBezTo>
                  <a:cubicBezTo>
                    <a:pt x="441234" y="1212406"/>
                    <a:pt x="501855" y="1168127"/>
                    <a:pt x="501855" y="1168127"/>
                  </a:cubicBezTo>
                  <a:lnTo>
                    <a:pt x="432273" y="1042669"/>
                  </a:lnTo>
                  <a:cubicBezTo>
                    <a:pt x="432273" y="1042669"/>
                    <a:pt x="276242" y="1144933"/>
                    <a:pt x="177141" y="1170763"/>
                  </a:cubicBezTo>
                  <a:cubicBezTo>
                    <a:pt x="78040" y="1197119"/>
                    <a:pt x="50629" y="1163910"/>
                    <a:pt x="65389" y="1135444"/>
                  </a:cubicBezTo>
                  <a:cubicBezTo>
                    <a:pt x="80148" y="1106980"/>
                    <a:pt x="167653" y="1009460"/>
                    <a:pt x="197699" y="987320"/>
                  </a:cubicBezTo>
                  <a:cubicBezTo>
                    <a:pt x="227746" y="965181"/>
                    <a:pt x="369544" y="888746"/>
                    <a:pt x="369544" y="888746"/>
                  </a:cubicBezTo>
                  <a:lnTo>
                    <a:pt x="338971" y="821273"/>
                  </a:lnTo>
                  <a:cubicBezTo>
                    <a:pt x="338971" y="821273"/>
                    <a:pt x="178722" y="944095"/>
                    <a:pt x="122846" y="959382"/>
                  </a:cubicBezTo>
                  <a:cubicBezTo>
                    <a:pt x="66443" y="974669"/>
                    <a:pt x="1606" y="955165"/>
                    <a:pt x="24" y="934080"/>
                  </a:cubicBezTo>
                  <a:cubicBezTo>
                    <a:pt x="-1557" y="912994"/>
                    <a:pt x="74350" y="832870"/>
                    <a:pt x="116521" y="784901"/>
                  </a:cubicBezTo>
                  <a:cubicBezTo>
                    <a:pt x="158691" y="736932"/>
                    <a:pt x="214567" y="684746"/>
                    <a:pt x="241978" y="670513"/>
                  </a:cubicBezTo>
                  <a:cubicBezTo>
                    <a:pt x="269389" y="656281"/>
                    <a:pt x="290474" y="657335"/>
                    <a:pt x="290474" y="657335"/>
                  </a:cubicBezTo>
                  <a:lnTo>
                    <a:pt x="272552" y="603567"/>
                  </a:lnTo>
                  <a:lnTo>
                    <a:pt x="176614" y="616746"/>
                  </a:lnTo>
                  <a:cubicBezTo>
                    <a:pt x="176614" y="616746"/>
                    <a:pt x="102815" y="617800"/>
                    <a:pt x="77513" y="592498"/>
                  </a:cubicBezTo>
                  <a:cubicBezTo>
                    <a:pt x="52738" y="567195"/>
                    <a:pt x="64862" y="538730"/>
                    <a:pt x="92273" y="516590"/>
                  </a:cubicBezTo>
                  <a:cubicBezTo>
                    <a:pt x="119683" y="494451"/>
                    <a:pt x="175560" y="444900"/>
                    <a:pt x="299963" y="438575"/>
                  </a:cubicBezTo>
                  <a:cubicBezTo>
                    <a:pt x="424366" y="432249"/>
                    <a:pt x="461793" y="564032"/>
                    <a:pt x="461793" y="564032"/>
                  </a:cubicBezTo>
                  <a:lnTo>
                    <a:pt x="481824" y="625707"/>
                  </a:lnTo>
                  <a:cubicBezTo>
                    <a:pt x="481824" y="625707"/>
                    <a:pt x="527157" y="617800"/>
                    <a:pt x="545080" y="724281"/>
                  </a:cubicBezTo>
                  <a:cubicBezTo>
                    <a:pt x="576708" y="720591"/>
                    <a:pt x="675809" y="649955"/>
                    <a:pt x="725886" y="605149"/>
                  </a:cubicBezTo>
                  <a:cubicBezTo>
                    <a:pt x="775964" y="560342"/>
                    <a:pt x="831840" y="508156"/>
                    <a:pt x="890879" y="395350"/>
                  </a:cubicBezTo>
                  <a:cubicBezTo>
                    <a:pt x="949918" y="282543"/>
                    <a:pt x="1132306" y="0"/>
                    <a:pt x="1132306" y="0"/>
                  </a:cubicBezTo>
                  <a:cubicBezTo>
                    <a:pt x="1132306" y="0"/>
                    <a:pt x="1262508" y="222977"/>
                    <a:pt x="1585640" y="338946"/>
                  </a:cubicBezTo>
                  <a:lnTo>
                    <a:pt x="1585640" y="338946"/>
                  </a:lnTo>
                  <a:close/>
                </a:path>
              </a:pathLst>
            </a:custGeom>
            <a:solidFill>
              <a:schemeClr val="bg1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96" name="Freeform: Shape 7">
              <a:extLst>
                <a:ext uri="{FF2B5EF4-FFF2-40B4-BE49-F238E27FC236}">
                  <a16:creationId xmlns:a16="http://schemas.microsoft.com/office/drawing/2014/main" id="{CB05242C-EA52-41E5-D141-C5D1F953441A}"/>
                </a:ext>
              </a:extLst>
            </p:cNvPr>
            <p:cNvSpPr/>
            <p:nvPr/>
          </p:nvSpPr>
          <p:spPr>
            <a:xfrm>
              <a:off x="4419717" y="359785"/>
              <a:ext cx="2019644" cy="3742362"/>
            </a:xfrm>
            <a:custGeom>
              <a:avLst/>
              <a:gdLst>
                <a:gd name="connsiteX0" fmla="*/ 226667 w 2019644"/>
                <a:gd name="connsiteY0" fmla="*/ 3742363 h 3742362"/>
                <a:gd name="connsiteX1" fmla="*/ 0 w 2019644"/>
                <a:gd name="connsiteY1" fmla="*/ 3086610 h 3742362"/>
                <a:gd name="connsiteX2" fmla="*/ 303101 w 2019644"/>
                <a:gd name="connsiteY2" fmla="*/ 2650144 h 3742362"/>
                <a:gd name="connsiteX3" fmla="*/ 362140 w 2019644"/>
                <a:gd name="connsiteY3" fmla="*/ 2459321 h 3742362"/>
                <a:gd name="connsiteX4" fmla="*/ 462296 w 2019644"/>
                <a:gd name="connsiteY4" fmla="*/ 2341771 h 3742362"/>
                <a:gd name="connsiteX5" fmla="*/ 536094 w 2019644"/>
                <a:gd name="connsiteY5" fmla="*/ 1756126 h 3742362"/>
                <a:gd name="connsiteX6" fmla="*/ 575102 w 2019644"/>
                <a:gd name="connsiteY6" fmla="*/ 1728715 h 3742362"/>
                <a:gd name="connsiteX7" fmla="*/ 599877 w 2019644"/>
                <a:gd name="connsiteY7" fmla="*/ 1498358 h 3742362"/>
                <a:gd name="connsiteX8" fmla="*/ 790172 w 2019644"/>
                <a:gd name="connsiteY8" fmla="*/ 1198419 h 3742362"/>
                <a:gd name="connsiteX9" fmla="*/ 788591 w 2019644"/>
                <a:gd name="connsiteY9" fmla="*/ 725054 h 3742362"/>
                <a:gd name="connsiteX10" fmla="*/ 756436 w 2019644"/>
                <a:gd name="connsiteY10" fmla="*/ 495751 h 3742362"/>
                <a:gd name="connsiteX11" fmla="*/ 905087 w 2019644"/>
                <a:gd name="connsiteY11" fmla="*/ 436712 h 3742362"/>
                <a:gd name="connsiteX12" fmla="*/ 1074824 w 2019644"/>
                <a:gd name="connsiteY12" fmla="*/ 143626 h 3742362"/>
                <a:gd name="connsiteX13" fmla="*/ 1381616 w 2019644"/>
                <a:gd name="connsiteY13" fmla="*/ 246 h 3742362"/>
                <a:gd name="connsiteX14" fmla="*/ 1714764 w 2019644"/>
                <a:gd name="connsiteY14" fmla="*/ 112525 h 3742362"/>
                <a:gd name="connsiteX15" fmla="*/ 1851291 w 2019644"/>
                <a:gd name="connsiteY15" fmla="*/ 404030 h 3742362"/>
                <a:gd name="connsiteX16" fmla="*/ 1754299 w 2019644"/>
                <a:gd name="connsiteY16" fmla="*/ 868961 h 3742362"/>
                <a:gd name="connsiteX17" fmla="*/ 1848128 w 2019644"/>
                <a:gd name="connsiteY17" fmla="*/ 993892 h 3742362"/>
                <a:gd name="connsiteX18" fmla="*/ 1988873 w 2019644"/>
                <a:gd name="connsiteY18" fmla="*/ 1009179 h 3742362"/>
                <a:gd name="connsiteX19" fmla="*/ 1972532 w 2019644"/>
                <a:gd name="connsiteY19" fmla="*/ 1168900 h 3742362"/>
                <a:gd name="connsiteX20" fmla="*/ 1758516 w 2019644"/>
                <a:gd name="connsiteY20" fmla="*/ 1261148 h 3742362"/>
                <a:gd name="connsiteX21" fmla="*/ 1566112 w 2019644"/>
                <a:gd name="connsiteY21" fmla="*/ 1432993 h 3742362"/>
                <a:gd name="connsiteX22" fmla="*/ 1488096 w 2019644"/>
                <a:gd name="connsiteY22" fmla="*/ 1918483 h 3742362"/>
                <a:gd name="connsiteX23" fmla="*/ 1368964 w 2019644"/>
                <a:gd name="connsiteY23" fmla="*/ 2123538 h 3742362"/>
                <a:gd name="connsiteX24" fmla="*/ 1319414 w 2019644"/>
                <a:gd name="connsiteY24" fmla="*/ 2544717 h 3742362"/>
                <a:gd name="connsiteX25" fmla="*/ 885056 w 2019644"/>
                <a:gd name="connsiteY25" fmla="*/ 2462484 h 3742362"/>
                <a:gd name="connsiteX26" fmla="*/ 659971 w 2019644"/>
                <a:gd name="connsiteY26" fmla="*/ 2684934 h 3742362"/>
                <a:gd name="connsiteX27" fmla="*/ 531877 w 2019644"/>
                <a:gd name="connsiteY27" fmla="*/ 2969059 h 3742362"/>
                <a:gd name="connsiteX28" fmla="*/ 226667 w 2019644"/>
                <a:gd name="connsiteY28" fmla="*/ 3742363 h 3742362"/>
                <a:gd name="connsiteX29" fmla="*/ 226667 w 2019644"/>
                <a:gd name="connsiteY29" fmla="*/ 3742363 h 3742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019644" h="3742362">
                  <a:moveTo>
                    <a:pt x="226667" y="3742363"/>
                  </a:moveTo>
                  <a:cubicBezTo>
                    <a:pt x="226667" y="3742363"/>
                    <a:pt x="255660" y="3369153"/>
                    <a:pt x="0" y="3086610"/>
                  </a:cubicBezTo>
                  <a:cubicBezTo>
                    <a:pt x="121241" y="2903167"/>
                    <a:pt x="289923" y="2686516"/>
                    <a:pt x="303101" y="2650144"/>
                  </a:cubicBezTo>
                  <a:cubicBezTo>
                    <a:pt x="316280" y="2613771"/>
                    <a:pt x="345799" y="2492004"/>
                    <a:pt x="362140" y="2459321"/>
                  </a:cubicBezTo>
                  <a:cubicBezTo>
                    <a:pt x="379009" y="2426639"/>
                    <a:pt x="444900" y="2381833"/>
                    <a:pt x="462296" y="2341771"/>
                  </a:cubicBezTo>
                  <a:cubicBezTo>
                    <a:pt x="479691" y="2301709"/>
                    <a:pt x="527133" y="1785645"/>
                    <a:pt x="536094" y="1756126"/>
                  </a:cubicBezTo>
                  <a:cubicBezTo>
                    <a:pt x="545056" y="1726606"/>
                    <a:pt x="575102" y="1728715"/>
                    <a:pt x="575102" y="1728715"/>
                  </a:cubicBezTo>
                  <a:cubicBezTo>
                    <a:pt x="575102" y="1728715"/>
                    <a:pt x="593552" y="1559505"/>
                    <a:pt x="599877" y="1498358"/>
                  </a:cubicBezTo>
                  <a:cubicBezTo>
                    <a:pt x="606203" y="1434048"/>
                    <a:pt x="732188" y="1276435"/>
                    <a:pt x="790172" y="1198419"/>
                  </a:cubicBezTo>
                  <a:cubicBezTo>
                    <a:pt x="775940" y="1123039"/>
                    <a:pt x="755382" y="849984"/>
                    <a:pt x="788591" y="725054"/>
                  </a:cubicBezTo>
                  <a:cubicBezTo>
                    <a:pt x="740095" y="662325"/>
                    <a:pt x="722172" y="575875"/>
                    <a:pt x="756436" y="495751"/>
                  </a:cubicBezTo>
                  <a:cubicBezTo>
                    <a:pt x="790700" y="415627"/>
                    <a:pt x="843940" y="399813"/>
                    <a:pt x="905087" y="436712"/>
                  </a:cubicBezTo>
                  <a:cubicBezTo>
                    <a:pt x="938824" y="367658"/>
                    <a:pt x="995227" y="225332"/>
                    <a:pt x="1074824" y="143626"/>
                  </a:cubicBezTo>
                  <a:cubicBezTo>
                    <a:pt x="1153894" y="62448"/>
                    <a:pt x="1269336" y="4990"/>
                    <a:pt x="1381616" y="246"/>
                  </a:cubicBezTo>
                  <a:cubicBezTo>
                    <a:pt x="1493895" y="-4498"/>
                    <a:pt x="1650981" y="60339"/>
                    <a:pt x="1714764" y="112525"/>
                  </a:cubicBezTo>
                  <a:cubicBezTo>
                    <a:pt x="1779074" y="164711"/>
                    <a:pt x="1895570" y="287006"/>
                    <a:pt x="1851291" y="404030"/>
                  </a:cubicBezTo>
                  <a:cubicBezTo>
                    <a:pt x="1807539" y="521053"/>
                    <a:pt x="1743756" y="793581"/>
                    <a:pt x="1754299" y="868961"/>
                  </a:cubicBezTo>
                  <a:cubicBezTo>
                    <a:pt x="1764841" y="944341"/>
                    <a:pt x="1799632" y="994946"/>
                    <a:pt x="1848128" y="993892"/>
                  </a:cubicBezTo>
                  <a:cubicBezTo>
                    <a:pt x="1896624" y="992837"/>
                    <a:pt x="1953555" y="981240"/>
                    <a:pt x="1988873" y="1009179"/>
                  </a:cubicBezTo>
                  <a:cubicBezTo>
                    <a:pt x="2024718" y="1037117"/>
                    <a:pt x="2040532" y="1086667"/>
                    <a:pt x="1972532" y="1168900"/>
                  </a:cubicBezTo>
                  <a:cubicBezTo>
                    <a:pt x="1904531" y="1251133"/>
                    <a:pt x="1888190" y="1275908"/>
                    <a:pt x="1758516" y="1261148"/>
                  </a:cubicBezTo>
                  <a:cubicBezTo>
                    <a:pt x="1686826" y="1339164"/>
                    <a:pt x="1642546" y="1400311"/>
                    <a:pt x="1566112" y="1432993"/>
                  </a:cubicBezTo>
                  <a:cubicBezTo>
                    <a:pt x="1423259" y="1460404"/>
                    <a:pt x="1328902" y="1702885"/>
                    <a:pt x="1488096" y="1918483"/>
                  </a:cubicBezTo>
                  <a:cubicBezTo>
                    <a:pt x="1444344" y="1958545"/>
                    <a:pt x="1409026" y="2025491"/>
                    <a:pt x="1368964" y="2123538"/>
                  </a:cubicBezTo>
                  <a:cubicBezTo>
                    <a:pt x="1317833" y="2248995"/>
                    <a:pt x="1293057" y="2341771"/>
                    <a:pt x="1319414" y="2544717"/>
                  </a:cubicBezTo>
                  <a:cubicBezTo>
                    <a:pt x="1160747" y="2580562"/>
                    <a:pt x="1071134" y="2603756"/>
                    <a:pt x="885056" y="2462484"/>
                  </a:cubicBezTo>
                  <a:cubicBezTo>
                    <a:pt x="768560" y="2545771"/>
                    <a:pt x="697397" y="2612717"/>
                    <a:pt x="659971" y="2684934"/>
                  </a:cubicBezTo>
                  <a:cubicBezTo>
                    <a:pt x="622544" y="2757679"/>
                    <a:pt x="577211" y="2829369"/>
                    <a:pt x="531877" y="2969059"/>
                  </a:cubicBezTo>
                  <a:cubicBezTo>
                    <a:pt x="486544" y="3108222"/>
                    <a:pt x="360559" y="3547324"/>
                    <a:pt x="226667" y="3742363"/>
                  </a:cubicBezTo>
                  <a:lnTo>
                    <a:pt x="226667" y="3742363"/>
                  </a:lnTo>
                  <a:close/>
                </a:path>
              </a:pathLst>
            </a:custGeom>
            <a:solidFill>
              <a:schemeClr val="bg1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97" name="Freeform: Shape 8">
              <a:extLst>
                <a:ext uri="{FF2B5EF4-FFF2-40B4-BE49-F238E27FC236}">
                  <a16:creationId xmlns:a16="http://schemas.microsoft.com/office/drawing/2014/main" id="{06AD2862-6457-2B2B-229A-438604268FC8}"/>
                </a:ext>
              </a:extLst>
            </p:cNvPr>
            <p:cNvSpPr/>
            <p:nvPr/>
          </p:nvSpPr>
          <p:spPr>
            <a:xfrm>
              <a:off x="5489526" y="872724"/>
              <a:ext cx="102805" cy="128508"/>
            </a:xfrm>
            <a:custGeom>
              <a:avLst/>
              <a:gdLst>
                <a:gd name="connsiteX0" fmla="*/ 97790 w 102805"/>
                <a:gd name="connsiteY0" fmla="*/ 80859 h 128508"/>
                <a:gd name="connsiteX1" fmla="*/ 29263 w 102805"/>
                <a:gd name="connsiteY1" fmla="*/ 126192 h 128508"/>
                <a:gd name="connsiteX2" fmla="*/ 5015 w 102805"/>
                <a:gd name="connsiteY2" fmla="*/ 47650 h 128508"/>
                <a:gd name="connsiteX3" fmla="*/ 5015 w 102805"/>
                <a:gd name="connsiteY3" fmla="*/ 47650 h 128508"/>
                <a:gd name="connsiteX4" fmla="*/ 73542 w 102805"/>
                <a:gd name="connsiteY4" fmla="*/ 2316 h 128508"/>
                <a:gd name="connsiteX5" fmla="*/ 97790 w 102805"/>
                <a:gd name="connsiteY5" fmla="*/ 80859 h 128508"/>
                <a:gd name="connsiteX6" fmla="*/ 97790 w 102805"/>
                <a:gd name="connsiteY6" fmla="*/ 80859 h 128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805" h="128508">
                  <a:moveTo>
                    <a:pt x="97790" y="80859"/>
                  </a:moveTo>
                  <a:cubicBezTo>
                    <a:pt x="85666" y="115123"/>
                    <a:pt x="54565" y="135681"/>
                    <a:pt x="29263" y="126192"/>
                  </a:cubicBezTo>
                  <a:cubicBezTo>
                    <a:pt x="3434" y="117231"/>
                    <a:pt x="-7109" y="81913"/>
                    <a:pt x="5015" y="47650"/>
                  </a:cubicBezTo>
                  <a:lnTo>
                    <a:pt x="5015" y="47650"/>
                  </a:lnTo>
                  <a:cubicBezTo>
                    <a:pt x="17139" y="13386"/>
                    <a:pt x="48240" y="-7172"/>
                    <a:pt x="73542" y="2316"/>
                  </a:cubicBezTo>
                  <a:cubicBezTo>
                    <a:pt x="99372" y="11805"/>
                    <a:pt x="109914" y="46595"/>
                    <a:pt x="97790" y="80859"/>
                  </a:cubicBezTo>
                  <a:lnTo>
                    <a:pt x="97790" y="80859"/>
                  </a:ln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98" name="Freeform: Shape 9">
              <a:extLst>
                <a:ext uri="{FF2B5EF4-FFF2-40B4-BE49-F238E27FC236}">
                  <a16:creationId xmlns:a16="http://schemas.microsoft.com/office/drawing/2014/main" id="{3F2E9A7D-271C-50FC-B13E-1307022C091E}"/>
                </a:ext>
              </a:extLst>
            </p:cNvPr>
            <p:cNvSpPr/>
            <p:nvPr/>
          </p:nvSpPr>
          <p:spPr>
            <a:xfrm>
              <a:off x="5954457" y="1102027"/>
              <a:ext cx="102805" cy="128508"/>
            </a:xfrm>
            <a:custGeom>
              <a:avLst/>
              <a:gdLst>
                <a:gd name="connsiteX0" fmla="*/ 97791 w 102805"/>
                <a:gd name="connsiteY0" fmla="*/ 80859 h 128508"/>
                <a:gd name="connsiteX1" fmla="*/ 29263 w 102805"/>
                <a:gd name="connsiteY1" fmla="*/ 126192 h 128508"/>
                <a:gd name="connsiteX2" fmla="*/ 5015 w 102805"/>
                <a:gd name="connsiteY2" fmla="*/ 47650 h 128508"/>
                <a:gd name="connsiteX3" fmla="*/ 73542 w 102805"/>
                <a:gd name="connsiteY3" fmla="*/ 2316 h 128508"/>
                <a:gd name="connsiteX4" fmla="*/ 97791 w 102805"/>
                <a:gd name="connsiteY4" fmla="*/ 80859 h 128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805" h="128508">
                  <a:moveTo>
                    <a:pt x="97791" y="80859"/>
                  </a:moveTo>
                  <a:cubicBezTo>
                    <a:pt x="85666" y="115123"/>
                    <a:pt x="54566" y="135681"/>
                    <a:pt x="29263" y="126192"/>
                  </a:cubicBezTo>
                  <a:cubicBezTo>
                    <a:pt x="3434" y="117231"/>
                    <a:pt x="-7109" y="81913"/>
                    <a:pt x="5015" y="47650"/>
                  </a:cubicBezTo>
                  <a:cubicBezTo>
                    <a:pt x="17139" y="13386"/>
                    <a:pt x="48240" y="-7172"/>
                    <a:pt x="73542" y="2316"/>
                  </a:cubicBezTo>
                  <a:cubicBezTo>
                    <a:pt x="99372" y="11805"/>
                    <a:pt x="109914" y="47122"/>
                    <a:pt x="97791" y="80859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99" name="Freeform: Shape 10">
              <a:extLst>
                <a:ext uri="{FF2B5EF4-FFF2-40B4-BE49-F238E27FC236}">
                  <a16:creationId xmlns:a16="http://schemas.microsoft.com/office/drawing/2014/main" id="{3F718E7A-0093-57A7-83AA-20E5B4FF5FD2}"/>
                </a:ext>
              </a:extLst>
            </p:cNvPr>
            <p:cNvSpPr/>
            <p:nvPr/>
          </p:nvSpPr>
          <p:spPr>
            <a:xfrm>
              <a:off x="5490636" y="670063"/>
              <a:ext cx="212744" cy="136017"/>
            </a:xfrm>
            <a:custGeom>
              <a:avLst/>
              <a:gdLst>
                <a:gd name="connsiteX0" fmla="*/ 9176 w 212744"/>
                <a:gd name="connsiteY0" fmla="*/ 2558 h 136017"/>
                <a:gd name="connsiteX1" fmla="*/ 2324 w 212744"/>
                <a:gd name="connsiteY1" fmla="*/ 27333 h 136017"/>
                <a:gd name="connsiteX2" fmla="*/ 88773 w 212744"/>
                <a:gd name="connsiteY2" fmla="*/ 112202 h 136017"/>
                <a:gd name="connsiteX3" fmla="*/ 193146 w 212744"/>
                <a:gd name="connsiteY3" fmla="*/ 135923 h 136017"/>
                <a:gd name="connsiteX4" fmla="*/ 212650 w 212744"/>
                <a:gd name="connsiteY4" fmla="*/ 119054 h 136017"/>
                <a:gd name="connsiteX5" fmla="*/ 212650 w 212744"/>
                <a:gd name="connsiteY5" fmla="*/ 119054 h 136017"/>
                <a:gd name="connsiteX6" fmla="*/ 195781 w 212744"/>
                <a:gd name="connsiteY6" fmla="*/ 99550 h 136017"/>
                <a:gd name="connsiteX7" fmla="*/ 195781 w 212744"/>
                <a:gd name="connsiteY7" fmla="*/ 99550 h 136017"/>
                <a:gd name="connsiteX8" fmla="*/ 104060 w 212744"/>
                <a:gd name="connsiteY8" fmla="*/ 79519 h 136017"/>
                <a:gd name="connsiteX9" fmla="*/ 33424 w 212744"/>
                <a:gd name="connsiteY9" fmla="*/ 9411 h 136017"/>
                <a:gd name="connsiteX10" fmla="*/ 9176 w 212744"/>
                <a:gd name="connsiteY10" fmla="*/ 2558 h 136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2744" h="136017">
                  <a:moveTo>
                    <a:pt x="9176" y="2558"/>
                  </a:moveTo>
                  <a:cubicBezTo>
                    <a:pt x="215" y="7829"/>
                    <a:pt x="-2421" y="18899"/>
                    <a:pt x="2324" y="27333"/>
                  </a:cubicBezTo>
                  <a:cubicBezTo>
                    <a:pt x="26572" y="70031"/>
                    <a:pt x="56091" y="96388"/>
                    <a:pt x="88773" y="112202"/>
                  </a:cubicBezTo>
                  <a:cubicBezTo>
                    <a:pt x="121456" y="128016"/>
                    <a:pt x="156246" y="132760"/>
                    <a:pt x="193146" y="135923"/>
                  </a:cubicBezTo>
                  <a:cubicBezTo>
                    <a:pt x="203161" y="136977"/>
                    <a:pt x="212123" y="129070"/>
                    <a:pt x="212650" y="119054"/>
                  </a:cubicBezTo>
                  <a:lnTo>
                    <a:pt x="212650" y="119054"/>
                  </a:lnTo>
                  <a:cubicBezTo>
                    <a:pt x="213704" y="109039"/>
                    <a:pt x="205797" y="100078"/>
                    <a:pt x="195781" y="99550"/>
                  </a:cubicBezTo>
                  <a:cubicBezTo>
                    <a:pt x="195781" y="99550"/>
                    <a:pt x="195781" y="99550"/>
                    <a:pt x="195781" y="99550"/>
                  </a:cubicBezTo>
                  <a:cubicBezTo>
                    <a:pt x="160464" y="96388"/>
                    <a:pt x="130417" y="91643"/>
                    <a:pt x="104060" y="79519"/>
                  </a:cubicBezTo>
                  <a:cubicBezTo>
                    <a:pt x="78231" y="66868"/>
                    <a:pt x="55037" y="46837"/>
                    <a:pt x="33424" y="9411"/>
                  </a:cubicBezTo>
                  <a:cubicBezTo>
                    <a:pt x="29207" y="449"/>
                    <a:pt x="18138" y="-2713"/>
                    <a:pt x="9176" y="2558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00" name="Freeform: Shape 11">
              <a:extLst>
                <a:ext uri="{FF2B5EF4-FFF2-40B4-BE49-F238E27FC236}">
                  <a16:creationId xmlns:a16="http://schemas.microsoft.com/office/drawing/2014/main" id="{1A98FA4D-77DD-04F2-70FE-FAB8182A7AD5}"/>
                </a:ext>
              </a:extLst>
            </p:cNvPr>
            <p:cNvSpPr/>
            <p:nvPr/>
          </p:nvSpPr>
          <p:spPr>
            <a:xfrm>
              <a:off x="5969463" y="911387"/>
              <a:ext cx="236501" cy="149524"/>
            </a:xfrm>
            <a:custGeom>
              <a:avLst/>
              <a:gdLst>
                <a:gd name="connsiteX0" fmla="*/ 19002 w 236501"/>
                <a:gd name="connsiteY0" fmla="*/ 25 h 149524"/>
                <a:gd name="connsiteX1" fmla="*/ 25 w 236501"/>
                <a:gd name="connsiteY1" fmla="*/ 17420 h 149524"/>
                <a:gd name="connsiteX2" fmla="*/ 17420 w 236501"/>
                <a:gd name="connsiteY2" fmla="*/ 36397 h 149524"/>
                <a:gd name="connsiteX3" fmla="*/ 204025 w 236501"/>
                <a:gd name="connsiteY3" fmla="*/ 142351 h 149524"/>
                <a:gd name="connsiteX4" fmla="*/ 229328 w 236501"/>
                <a:gd name="connsiteY4" fmla="*/ 146041 h 149524"/>
                <a:gd name="connsiteX5" fmla="*/ 233018 w 236501"/>
                <a:gd name="connsiteY5" fmla="*/ 120211 h 149524"/>
                <a:gd name="connsiteX6" fmla="*/ 233018 w 236501"/>
                <a:gd name="connsiteY6" fmla="*/ 120211 h 149524"/>
                <a:gd name="connsiteX7" fmla="*/ 19002 w 236501"/>
                <a:gd name="connsiteY7" fmla="*/ 25 h 149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501" h="149524">
                  <a:moveTo>
                    <a:pt x="19002" y="25"/>
                  </a:moveTo>
                  <a:cubicBezTo>
                    <a:pt x="8986" y="-502"/>
                    <a:pt x="552" y="7405"/>
                    <a:pt x="25" y="17420"/>
                  </a:cubicBezTo>
                  <a:cubicBezTo>
                    <a:pt x="-502" y="27436"/>
                    <a:pt x="7405" y="35870"/>
                    <a:pt x="17420" y="36397"/>
                  </a:cubicBezTo>
                  <a:cubicBezTo>
                    <a:pt x="105979" y="40087"/>
                    <a:pt x="153421" y="75405"/>
                    <a:pt x="204025" y="142351"/>
                  </a:cubicBezTo>
                  <a:cubicBezTo>
                    <a:pt x="209824" y="150258"/>
                    <a:pt x="221421" y="151839"/>
                    <a:pt x="229328" y="146041"/>
                  </a:cubicBezTo>
                  <a:cubicBezTo>
                    <a:pt x="237235" y="140242"/>
                    <a:pt x="238816" y="128645"/>
                    <a:pt x="233018" y="120211"/>
                  </a:cubicBezTo>
                  <a:cubicBezTo>
                    <a:pt x="233018" y="120211"/>
                    <a:pt x="233018" y="120211"/>
                    <a:pt x="233018" y="120211"/>
                  </a:cubicBezTo>
                  <a:cubicBezTo>
                    <a:pt x="179250" y="49048"/>
                    <a:pt x="117048" y="4242"/>
                    <a:pt x="19002" y="25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01" name="Freeform: Shape 12">
              <a:extLst>
                <a:ext uri="{FF2B5EF4-FFF2-40B4-BE49-F238E27FC236}">
                  <a16:creationId xmlns:a16="http://schemas.microsoft.com/office/drawing/2014/main" id="{AB302431-740A-36C2-5FDE-2021B7572988}"/>
                </a:ext>
              </a:extLst>
            </p:cNvPr>
            <p:cNvSpPr/>
            <p:nvPr/>
          </p:nvSpPr>
          <p:spPr>
            <a:xfrm>
              <a:off x="5595670" y="905060"/>
              <a:ext cx="184149" cy="379262"/>
            </a:xfrm>
            <a:custGeom>
              <a:avLst/>
              <a:gdLst>
                <a:gd name="connsiteX0" fmla="*/ 167708 w 184149"/>
                <a:gd name="connsiteY0" fmla="*/ 27 h 379262"/>
                <a:gd name="connsiteX1" fmla="*/ 148205 w 184149"/>
                <a:gd name="connsiteY1" fmla="*/ 17422 h 379262"/>
                <a:gd name="connsiteX2" fmla="*/ 148205 w 184149"/>
                <a:gd name="connsiteY2" fmla="*/ 17422 h 379262"/>
                <a:gd name="connsiteX3" fmla="*/ 142406 w 184149"/>
                <a:gd name="connsiteY3" fmla="*/ 120213 h 379262"/>
                <a:gd name="connsiteX4" fmla="*/ 88638 w 184149"/>
                <a:gd name="connsiteY4" fmla="*/ 198229 h 379262"/>
                <a:gd name="connsiteX5" fmla="*/ 12204 w 184149"/>
                <a:gd name="connsiteY5" fmla="*/ 260430 h 379262"/>
                <a:gd name="connsiteX6" fmla="*/ 80 w 184149"/>
                <a:gd name="connsiteY6" fmla="*/ 301547 h 379262"/>
                <a:gd name="connsiteX7" fmla="*/ 5351 w 184149"/>
                <a:gd name="connsiteY7" fmla="*/ 363748 h 379262"/>
                <a:gd name="connsiteX8" fmla="*/ 25910 w 184149"/>
                <a:gd name="connsiteY8" fmla="*/ 379035 h 379262"/>
                <a:gd name="connsiteX9" fmla="*/ 25910 w 184149"/>
                <a:gd name="connsiteY9" fmla="*/ 379035 h 379262"/>
                <a:gd name="connsiteX10" fmla="*/ 41196 w 184149"/>
                <a:gd name="connsiteY10" fmla="*/ 358477 h 379262"/>
                <a:gd name="connsiteX11" fmla="*/ 35925 w 184149"/>
                <a:gd name="connsiteY11" fmla="*/ 302601 h 379262"/>
                <a:gd name="connsiteX12" fmla="*/ 41196 w 184149"/>
                <a:gd name="connsiteY12" fmla="*/ 281516 h 379262"/>
                <a:gd name="connsiteX13" fmla="*/ 111305 w 184149"/>
                <a:gd name="connsiteY13" fmla="*/ 226167 h 379262"/>
                <a:gd name="connsiteX14" fmla="*/ 177724 w 184149"/>
                <a:gd name="connsiteY14" fmla="*/ 127593 h 379262"/>
                <a:gd name="connsiteX15" fmla="*/ 184050 w 184149"/>
                <a:gd name="connsiteY15" fmla="*/ 19003 h 379262"/>
                <a:gd name="connsiteX16" fmla="*/ 167708 w 184149"/>
                <a:gd name="connsiteY16" fmla="*/ 27 h 379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4149" h="379262">
                  <a:moveTo>
                    <a:pt x="167708" y="27"/>
                  </a:moveTo>
                  <a:cubicBezTo>
                    <a:pt x="157693" y="-501"/>
                    <a:pt x="149259" y="6879"/>
                    <a:pt x="148205" y="17422"/>
                  </a:cubicBezTo>
                  <a:cubicBezTo>
                    <a:pt x="148205" y="17422"/>
                    <a:pt x="148205" y="17422"/>
                    <a:pt x="148205" y="17422"/>
                  </a:cubicBezTo>
                  <a:cubicBezTo>
                    <a:pt x="145569" y="62228"/>
                    <a:pt x="148205" y="94383"/>
                    <a:pt x="142406" y="120213"/>
                  </a:cubicBezTo>
                  <a:cubicBezTo>
                    <a:pt x="136608" y="146042"/>
                    <a:pt x="125011" y="168182"/>
                    <a:pt x="88638" y="198229"/>
                  </a:cubicBezTo>
                  <a:cubicBezTo>
                    <a:pt x="50685" y="229329"/>
                    <a:pt x="28018" y="238291"/>
                    <a:pt x="12204" y="260430"/>
                  </a:cubicBezTo>
                  <a:cubicBezTo>
                    <a:pt x="4297" y="271500"/>
                    <a:pt x="80" y="285733"/>
                    <a:pt x="80" y="301547"/>
                  </a:cubicBezTo>
                  <a:cubicBezTo>
                    <a:pt x="-447" y="317888"/>
                    <a:pt x="1662" y="336865"/>
                    <a:pt x="5351" y="363748"/>
                  </a:cubicBezTo>
                  <a:cubicBezTo>
                    <a:pt x="6933" y="373764"/>
                    <a:pt x="15894" y="380617"/>
                    <a:pt x="25910" y="379035"/>
                  </a:cubicBezTo>
                  <a:lnTo>
                    <a:pt x="25910" y="379035"/>
                  </a:lnTo>
                  <a:cubicBezTo>
                    <a:pt x="35925" y="377454"/>
                    <a:pt x="42778" y="368493"/>
                    <a:pt x="41196" y="358477"/>
                  </a:cubicBezTo>
                  <a:cubicBezTo>
                    <a:pt x="37507" y="332120"/>
                    <a:pt x="35925" y="314198"/>
                    <a:pt x="35925" y="302601"/>
                  </a:cubicBezTo>
                  <a:cubicBezTo>
                    <a:pt x="36452" y="291004"/>
                    <a:pt x="38034" y="286260"/>
                    <a:pt x="41196" y="281516"/>
                  </a:cubicBezTo>
                  <a:cubicBezTo>
                    <a:pt x="48049" y="272027"/>
                    <a:pt x="71243" y="259376"/>
                    <a:pt x="111305" y="226167"/>
                  </a:cubicBezTo>
                  <a:cubicBezTo>
                    <a:pt x="151894" y="192430"/>
                    <a:pt x="170344" y="160802"/>
                    <a:pt x="177724" y="127593"/>
                  </a:cubicBezTo>
                  <a:cubicBezTo>
                    <a:pt x="185104" y="94383"/>
                    <a:pt x="181941" y="61174"/>
                    <a:pt x="184050" y="19003"/>
                  </a:cubicBezTo>
                  <a:cubicBezTo>
                    <a:pt x="185104" y="8988"/>
                    <a:pt x="177724" y="554"/>
                    <a:pt x="167708" y="27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02" name="Freeform: Shape 13">
              <a:extLst>
                <a:ext uri="{FF2B5EF4-FFF2-40B4-BE49-F238E27FC236}">
                  <a16:creationId xmlns:a16="http://schemas.microsoft.com/office/drawing/2014/main" id="{AE90E3B9-C8BB-2224-C616-9B7709A631A6}"/>
                </a:ext>
              </a:extLst>
            </p:cNvPr>
            <p:cNvSpPr/>
            <p:nvPr/>
          </p:nvSpPr>
          <p:spPr>
            <a:xfrm>
              <a:off x="5494446" y="1377899"/>
              <a:ext cx="118387" cy="139404"/>
            </a:xfrm>
            <a:custGeom>
              <a:avLst/>
              <a:gdLst>
                <a:gd name="connsiteX0" fmla="*/ 16963 w 118387"/>
                <a:gd name="connsiteY0" fmla="*/ 27 h 139404"/>
                <a:gd name="connsiteX1" fmla="*/ 94 w 118387"/>
                <a:gd name="connsiteY1" fmla="*/ 19531 h 139404"/>
                <a:gd name="connsiteX2" fmla="*/ 94 w 118387"/>
                <a:gd name="connsiteY2" fmla="*/ 19531 h 139404"/>
                <a:gd name="connsiteX3" fmla="*/ 13800 w 118387"/>
                <a:gd name="connsiteY3" fmla="*/ 61701 h 139404"/>
                <a:gd name="connsiteX4" fmla="*/ 91289 w 118387"/>
                <a:gd name="connsiteY4" fmla="*/ 137081 h 139404"/>
                <a:gd name="connsiteX5" fmla="*/ 116064 w 118387"/>
                <a:gd name="connsiteY5" fmla="*/ 130228 h 139404"/>
                <a:gd name="connsiteX6" fmla="*/ 116064 w 118387"/>
                <a:gd name="connsiteY6" fmla="*/ 130228 h 139404"/>
                <a:gd name="connsiteX7" fmla="*/ 109211 w 118387"/>
                <a:gd name="connsiteY7" fmla="*/ 105453 h 139404"/>
                <a:gd name="connsiteX8" fmla="*/ 45955 w 118387"/>
                <a:gd name="connsiteY8" fmla="*/ 44306 h 139404"/>
                <a:gd name="connsiteX9" fmla="*/ 36467 w 118387"/>
                <a:gd name="connsiteY9" fmla="*/ 16895 h 139404"/>
                <a:gd name="connsiteX10" fmla="*/ 16963 w 118387"/>
                <a:gd name="connsiteY10" fmla="*/ 27 h 139404"/>
                <a:gd name="connsiteX11" fmla="*/ 16963 w 118387"/>
                <a:gd name="connsiteY11" fmla="*/ 27 h 139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8387" h="139404">
                  <a:moveTo>
                    <a:pt x="16963" y="27"/>
                  </a:moveTo>
                  <a:cubicBezTo>
                    <a:pt x="6947" y="554"/>
                    <a:pt x="-960" y="9515"/>
                    <a:pt x="94" y="19531"/>
                  </a:cubicBezTo>
                  <a:lnTo>
                    <a:pt x="94" y="19531"/>
                  </a:lnTo>
                  <a:cubicBezTo>
                    <a:pt x="94" y="19531"/>
                    <a:pt x="1676" y="38507"/>
                    <a:pt x="13800" y="61701"/>
                  </a:cubicBezTo>
                  <a:cubicBezTo>
                    <a:pt x="25924" y="84895"/>
                    <a:pt x="49118" y="113360"/>
                    <a:pt x="91289" y="137081"/>
                  </a:cubicBezTo>
                  <a:cubicBezTo>
                    <a:pt x="100250" y="141825"/>
                    <a:pt x="111320" y="139190"/>
                    <a:pt x="116064" y="130228"/>
                  </a:cubicBezTo>
                  <a:cubicBezTo>
                    <a:pt x="116064" y="130228"/>
                    <a:pt x="116064" y="130228"/>
                    <a:pt x="116064" y="130228"/>
                  </a:cubicBezTo>
                  <a:cubicBezTo>
                    <a:pt x="120808" y="121267"/>
                    <a:pt x="118172" y="110197"/>
                    <a:pt x="109211" y="105453"/>
                  </a:cubicBezTo>
                  <a:cubicBezTo>
                    <a:pt x="72839" y="84895"/>
                    <a:pt x="54916" y="61701"/>
                    <a:pt x="45955" y="44306"/>
                  </a:cubicBezTo>
                  <a:cubicBezTo>
                    <a:pt x="36467" y="26910"/>
                    <a:pt x="36467" y="16895"/>
                    <a:pt x="36467" y="16895"/>
                  </a:cubicBezTo>
                  <a:cubicBezTo>
                    <a:pt x="35412" y="6879"/>
                    <a:pt x="26978" y="-501"/>
                    <a:pt x="16963" y="27"/>
                  </a:cubicBezTo>
                  <a:lnTo>
                    <a:pt x="16963" y="27"/>
                  </a:ln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03" name="Freeform: Shape 14">
              <a:extLst>
                <a:ext uri="{FF2B5EF4-FFF2-40B4-BE49-F238E27FC236}">
                  <a16:creationId xmlns:a16="http://schemas.microsoft.com/office/drawing/2014/main" id="{5E695921-D4C9-CD29-DFAC-72EA20C4E10C}"/>
                </a:ext>
              </a:extLst>
            </p:cNvPr>
            <p:cNvSpPr/>
            <p:nvPr/>
          </p:nvSpPr>
          <p:spPr>
            <a:xfrm>
              <a:off x="5354348" y="357054"/>
              <a:ext cx="351387" cy="380379"/>
            </a:xfrm>
            <a:custGeom>
              <a:avLst/>
              <a:gdLst>
                <a:gd name="connsiteX0" fmla="*/ 327852 w 351387"/>
                <a:gd name="connsiteY0" fmla="*/ 869 h 380379"/>
                <a:gd name="connsiteX1" fmla="*/ 1557 w 351387"/>
                <a:gd name="connsiteY1" fmla="*/ 355102 h 380379"/>
                <a:gd name="connsiteX2" fmla="*/ 11045 w 351387"/>
                <a:gd name="connsiteY2" fmla="*/ 378823 h 380379"/>
                <a:gd name="connsiteX3" fmla="*/ 11045 w 351387"/>
                <a:gd name="connsiteY3" fmla="*/ 378823 h 380379"/>
                <a:gd name="connsiteX4" fmla="*/ 34766 w 351387"/>
                <a:gd name="connsiteY4" fmla="*/ 369335 h 380379"/>
                <a:gd name="connsiteX5" fmla="*/ 34766 w 351387"/>
                <a:gd name="connsiteY5" fmla="*/ 369335 h 380379"/>
                <a:gd name="connsiteX6" fmla="*/ 338395 w 351387"/>
                <a:gd name="connsiteY6" fmla="*/ 35659 h 380379"/>
                <a:gd name="connsiteX7" fmla="*/ 350519 w 351387"/>
                <a:gd name="connsiteY7" fmla="*/ 12993 h 380379"/>
                <a:gd name="connsiteX8" fmla="*/ 327852 w 351387"/>
                <a:gd name="connsiteY8" fmla="*/ 869 h 380379"/>
                <a:gd name="connsiteX9" fmla="*/ 327852 w 351387"/>
                <a:gd name="connsiteY9" fmla="*/ 869 h 380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1387" h="380379">
                  <a:moveTo>
                    <a:pt x="327852" y="869"/>
                  </a:moveTo>
                  <a:cubicBezTo>
                    <a:pt x="227170" y="30915"/>
                    <a:pt x="105929" y="109458"/>
                    <a:pt x="1557" y="355102"/>
                  </a:cubicBezTo>
                  <a:cubicBezTo>
                    <a:pt x="-2660" y="364590"/>
                    <a:pt x="2084" y="375133"/>
                    <a:pt x="11045" y="378823"/>
                  </a:cubicBezTo>
                  <a:lnTo>
                    <a:pt x="11045" y="378823"/>
                  </a:lnTo>
                  <a:cubicBezTo>
                    <a:pt x="20534" y="383040"/>
                    <a:pt x="31076" y="378296"/>
                    <a:pt x="34766" y="369335"/>
                  </a:cubicBezTo>
                  <a:lnTo>
                    <a:pt x="34766" y="369335"/>
                  </a:lnTo>
                  <a:cubicBezTo>
                    <a:pt x="136503" y="130543"/>
                    <a:pt x="245619" y="63598"/>
                    <a:pt x="338395" y="35659"/>
                  </a:cubicBezTo>
                  <a:cubicBezTo>
                    <a:pt x="347883" y="33024"/>
                    <a:pt x="353682" y="22481"/>
                    <a:pt x="350519" y="12993"/>
                  </a:cubicBezTo>
                  <a:cubicBezTo>
                    <a:pt x="347883" y="3504"/>
                    <a:pt x="337340" y="-2294"/>
                    <a:pt x="327852" y="869"/>
                  </a:cubicBezTo>
                  <a:cubicBezTo>
                    <a:pt x="327852" y="869"/>
                    <a:pt x="327852" y="869"/>
                    <a:pt x="327852" y="869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04" name="Freeform: Shape 15">
              <a:extLst>
                <a:ext uri="{FF2B5EF4-FFF2-40B4-BE49-F238E27FC236}">
                  <a16:creationId xmlns:a16="http://schemas.microsoft.com/office/drawing/2014/main" id="{10A00F5A-F932-404D-0929-A4B80369B2E1}"/>
                </a:ext>
              </a:extLst>
            </p:cNvPr>
            <p:cNvSpPr/>
            <p:nvPr/>
          </p:nvSpPr>
          <p:spPr>
            <a:xfrm>
              <a:off x="5137716" y="761136"/>
              <a:ext cx="190699" cy="344129"/>
            </a:xfrm>
            <a:custGeom>
              <a:avLst/>
              <a:gdLst>
                <a:gd name="connsiteX0" fmla="*/ 139646 w 190699"/>
                <a:gd name="connsiteY0" fmla="*/ 570 h 344129"/>
                <a:gd name="connsiteX1" fmla="*/ 95894 w 190699"/>
                <a:gd name="connsiteY1" fmla="*/ 6896 h 344129"/>
                <a:gd name="connsiteX2" fmla="*/ 22622 w 190699"/>
                <a:gd name="connsiteY2" fmla="*/ 92291 h 344129"/>
                <a:gd name="connsiteX3" fmla="*/ 53196 w 190699"/>
                <a:gd name="connsiteY3" fmla="*/ 338990 h 344129"/>
                <a:gd name="connsiteX4" fmla="*/ 79025 w 190699"/>
                <a:gd name="connsiteY4" fmla="*/ 338990 h 344129"/>
                <a:gd name="connsiteX5" fmla="*/ 79025 w 190699"/>
                <a:gd name="connsiteY5" fmla="*/ 313160 h 344129"/>
                <a:gd name="connsiteX6" fmla="*/ 55831 w 190699"/>
                <a:gd name="connsiteY6" fmla="*/ 108105 h 344129"/>
                <a:gd name="connsiteX7" fmla="*/ 110653 w 190699"/>
                <a:gd name="connsiteY7" fmla="*/ 41160 h 344129"/>
                <a:gd name="connsiteX8" fmla="*/ 163367 w 190699"/>
                <a:gd name="connsiteY8" fmla="*/ 47485 h 344129"/>
                <a:gd name="connsiteX9" fmla="*/ 188142 w 190699"/>
                <a:gd name="connsiteY9" fmla="*/ 40633 h 344129"/>
                <a:gd name="connsiteX10" fmla="*/ 188142 w 190699"/>
                <a:gd name="connsiteY10" fmla="*/ 40633 h 344129"/>
                <a:gd name="connsiteX11" fmla="*/ 181289 w 190699"/>
                <a:gd name="connsiteY11" fmla="*/ 15857 h 344129"/>
                <a:gd name="connsiteX12" fmla="*/ 181289 w 190699"/>
                <a:gd name="connsiteY12" fmla="*/ 15857 h 344129"/>
                <a:gd name="connsiteX13" fmla="*/ 139646 w 190699"/>
                <a:gd name="connsiteY13" fmla="*/ 570 h 344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0699" h="344129">
                  <a:moveTo>
                    <a:pt x="139646" y="570"/>
                  </a:moveTo>
                  <a:cubicBezTo>
                    <a:pt x="124886" y="-1011"/>
                    <a:pt x="110126" y="570"/>
                    <a:pt x="95894" y="6896"/>
                  </a:cubicBezTo>
                  <a:cubicBezTo>
                    <a:pt x="67428" y="19547"/>
                    <a:pt x="43180" y="47485"/>
                    <a:pt x="22622" y="92291"/>
                  </a:cubicBezTo>
                  <a:cubicBezTo>
                    <a:pt x="-19549" y="184013"/>
                    <a:pt x="1010" y="286804"/>
                    <a:pt x="53196" y="338990"/>
                  </a:cubicBezTo>
                  <a:cubicBezTo>
                    <a:pt x="60576" y="345842"/>
                    <a:pt x="71645" y="345842"/>
                    <a:pt x="79025" y="338990"/>
                  </a:cubicBezTo>
                  <a:cubicBezTo>
                    <a:pt x="85878" y="331610"/>
                    <a:pt x="85878" y="320540"/>
                    <a:pt x="79025" y="313160"/>
                  </a:cubicBezTo>
                  <a:cubicBezTo>
                    <a:pt x="41072" y="275734"/>
                    <a:pt x="19986" y="185594"/>
                    <a:pt x="55831" y="108105"/>
                  </a:cubicBezTo>
                  <a:cubicBezTo>
                    <a:pt x="74281" y="68043"/>
                    <a:pt x="93785" y="48540"/>
                    <a:pt x="110653" y="41160"/>
                  </a:cubicBezTo>
                  <a:cubicBezTo>
                    <a:pt x="127521" y="33780"/>
                    <a:pt x="143863" y="36415"/>
                    <a:pt x="163367" y="47485"/>
                  </a:cubicBezTo>
                  <a:cubicBezTo>
                    <a:pt x="172328" y="52757"/>
                    <a:pt x="183398" y="49594"/>
                    <a:pt x="188142" y="40633"/>
                  </a:cubicBezTo>
                  <a:cubicBezTo>
                    <a:pt x="188142" y="40633"/>
                    <a:pt x="188142" y="40633"/>
                    <a:pt x="188142" y="40633"/>
                  </a:cubicBezTo>
                  <a:cubicBezTo>
                    <a:pt x="193413" y="31671"/>
                    <a:pt x="190250" y="20601"/>
                    <a:pt x="181289" y="15857"/>
                  </a:cubicBezTo>
                  <a:cubicBezTo>
                    <a:pt x="181289" y="15857"/>
                    <a:pt x="181289" y="15857"/>
                    <a:pt x="181289" y="15857"/>
                  </a:cubicBezTo>
                  <a:cubicBezTo>
                    <a:pt x="168638" y="7423"/>
                    <a:pt x="154405" y="2679"/>
                    <a:pt x="139646" y="570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05" name="Freeform: Shape 16">
              <a:extLst>
                <a:ext uri="{FF2B5EF4-FFF2-40B4-BE49-F238E27FC236}">
                  <a16:creationId xmlns:a16="http://schemas.microsoft.com/office/drawing/2014/main" id="{3F92B63E-2FF0-5687-9397-BCA8A654DFB2}"/>
                </a:ext>
              </a:extLst>
            </p:cNvPr>
            <p:cNvSpPr/>
            <p:nvPr/>
          </p:nvSpPr>
          <p:spPr>
            <a:xfrm>
              <a:off x="5174059" y="1014869"/>
              <a:ext cx="77623" cy="546080"/>
            </a:xfrm>
            <a:custGeom>
              <a:avLst/>
              <a:gdLst>
                <a:gd name="connsiteX0" fmla="*/ 64822 w 77623"/>
                <a:gd name="connsiteY0" fmla="*/ 915 h 546080"/>
                <a:gd name="connsiteX1" fmla="*/ 42156 w 77623"/>
                <a:gd name="connsiteY1" fmla="*/ 13040 h 546080"/>
                <a:gd name="connsiteX2" fmla="*/ 20543 w 77623"/>
                <a:gd name="connsiteY2" fmla="*/ 532793 h 546080"/>
                <a:gd name="connsiteX3" fmla="*/ 43210 w 77623"/>
                <a:gd name="connsiteY3" fmla="*/ 545444 h 546080"/>
                <a:gd name="connsiteX4" fmla="*/ 43210 w 77623"/>
                <a:gd name="connsiteY4" fmla="*/ 545444 h 546080"/>
                <a:gd name="connsiteX5" fmla="*/ 55861 w 77623"/>
                <a:gd name="connsiteY5" fmla="*/ 522777 h 546080"/>
                <a:gd name="connsiteX6" fmla="*/ 76946 w 77623"/>
                <a:gd name="connsiteY6" fmla="*/ 23582 h 546080"/>
                <a:gd name="connsiteX7" fmla="*/ 64822 w 77623"/>
                <a:gd name="connsiteY7" fmla="*/ 915 h 546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623" h="546080">
                  <a:moveTo>
                    <a:pt x="64822" y="915"/>
                  </a:moveTo>
                  <a:cubicBezTo>
                    <a:pt x="55334" y="-2247"/>
                    <a:pt x="44791" y="3024"/>
                    <a:pt x="42156" y="13040"/>
                  </a:cubicBezTo>
                  <a:cubicBezTo>
                    <a:pt x="-7922" y="171179"/>
                    <a:pt x="-11085" y="417878"/>
                    <a:pt x="20543" y="532793"/>
                  </a:cubicBezTo>
                  <a:cubicBezTo>
                    <a:pt x="23179" y="542281"/>
                    <a:pt x="33194" y="548080"/>
                    <a:pt x="43210" y="545444"/>
                  </a:cubicBezTo>
                  <a:cubicBezTo>
                    <a:pt x="43210" y="545444"/>
                    <a:pt x="43210" y="545444"/>
                    <a:pt x="43210" y="545444"/>
                  </a:cubicBezTo>
                  <a:cubicBezTo>
                    <a:pt x="52698" y="542808"/>
                    <a:pt x="58497" y="532793"/>
                    <a:pt x="55861" y="522777"/>
                  </a:cubicBezTo>
                  <a:cubicBezTo>
                    <a:pt x="27923" y="422095"/>
                    <a:pt x="30031" y="171707"/>
                    <a:pt x="76946" y="23582"/>
                  </a:cubicBezTo>
                  <a:cubicBezTo>
                    <a:pt x="79582" y="14094"/>
                    <a:pt x="74311" y="4078"/>
                    <a:pt x="64822" y="915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06" name="Freeform: Shape 17">
              <a:extLst>
                <a:ext uri="{FF2B5EF4-FFF2-40B4-BE49-F238E27FC236}">
                  <a16:creationId xmlns:a16="http://schemas.microsoft.com/office/drawing/2014/main" id="{6DAF1B4A-F849-9DBD-5A3C-BC0B954C6BA1}"/>
                </a:ext>
              </a:extLst>
            </p:cNvPr>
            <p:cNvSpPr/>
            <p:nvPr/>
          </p:nvSpPr>
          <p:spPr>
            <a:xfrm>
              <a:off x="5267820" y="1527162"/>
              <a:ext cx="968777" cy="360307"/>
            </a:xfrm>
            <a:custGeom>
              <a:avLst/>
              <a:gdLst>
                <a:gd name="connsiteX0" fmla="*/ 959435 w 968777"/>
                <a:gd name="connsiteY0" fmla="*/ 2577 h 360307"/>
                <a:gd name="connsiteX1" fmla="*/ 934660 w 968777"/>
                <a:gd name="connsiteY1" fmla="*/ 8903 h 360307"/>
                <a:gd name="connsiteX2" fmla="*/ 609419 w 968777"/>
                <a:gd name="connsiteY2" fmla="*/ 288283 h 360307"/>
                <a:gd name="connsiteX3" fmla="*/ 166100 w 968777"/>
                <a:gd name="connsiteY3" fmla="*/ 280903 h 360307"/>
                <a:gd name="connsiteX4" fmla="*/ 34844 w 968777"/>
                <a:gd name="connsiteY4" fmla="*/ 165461 h 360307"/>
                <a:gd name="connsiteX5" fmla="*/ 11123 w 968777"/>
                <a:gd name="connsiteY5" fmla="*/ 155973 h 360307"/>
                <a:gd name="connsiteX6" fmla="*/ 1635 w 968777"/>
                <a:gd name="connsiteY6" fmla="*/ 179694 h 360307"/>
                <a:gd name="connsiteX7" fmla="*/ 150813 w 968777"/>
                <a:gd name="connsiteY7" fmla="*/ 313586 h 360307"/>
                <a:gd name="connsiteX8" fmla="*/ 621016 w 968777"/>
                <a:gd name="connsiteY8" fmla="*/ 322547 h 360307"/>
                <a:gd name="connsiteX9" fmla="*/ 966815 w 968777"/>
                <a:gd name="connsiteY9" fmla="*/ 26825 h 360307"/>
                <a:gd name="connsiteX10" fmla="*/ 959435 w 968777"/>
                <a:gd name="connsiteY10" fmla="*/ 2577 h 360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68777" h="360307">
                  <a:moveTo>
                    <a:pt x="959435" y="2577"/>
                  </a:moveTo>
                  <a:cubicBezTo>
                    <a:pt x="950474" y="-2694"/>
                    <a:pt x="939404" y="468"/>
                    <a:pt x="934660" y="8903"/>
                  </a:cubicBezTo>
                  <a:cubicBezTo>
                    <a:pt x="934660" y="8903"/>
                    <a:pt x="807094" y="223446"/>
                    <a:pt x="609419" y="288283"/>
                  </a:cubicBezTo>
                  <a:cubicBezTo>
                    <a:pt x="407000" y="354175"/>
                    <a:pt x="238317" y="314640"/>
                    <a:pt x="166100" y="280903"/>
                  </a:cubicBezTo>
                  <a:cubicBezTo>
                    <a:pt x="92829" y="246640"/>
                    <a:pt x="45914" y="190236"/>
                    <a:pt x="34844" y="165461"/>
                  </a:cubicBezTo>
                  <a:cubicBezTo>
                    <a:pt x="30627" y="155973"/>
                    <a:pt x="20084" y="151756"/>
                    <a:pt x="11123" y="155973"/>
                  </a:cubicBezTo>
                  <a:cubicBezTo>
                    <a:pt x="1635" y="160190"/>
                    <a:pt x="-2582" y="170733"/>
                    <a:pt x="1635" y="179694"/>
                  </a:cubicBezTo>
                  <a:cubicBezTo>
                    <a:pt x="18503" y="219229"/>
                    <a:pt x="69635" y="276159"/>
                    <a:pt x="150813" y="313586"/>
                  </a:cubicBezTo>
                  <a:cubicBezTo>
                    <a:pt x="233046" y="352066"/>
                    <a:pt x="409108" y="391601"/>
                    <a:pt x="621016" y="322547"/>
                  </a:cubicBezTo>
                  <a:cubicBezTo>
                    <a:pt x="837141" y="251911"/>
                    <a:pt x="966815" y="26825"/>
                    <a:pt x="966815" y="26825"/>
                  </a:cubicBezTo>
                  <a:cubicBezTo>
                    <a:pt x="971032" y="18918"/>
                    <a:pt x="968397" y="7321"/>
                    <a:pt x="959435" y="2577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07" name="Freeform: Shape 18">
              <a:extLst>
                <a:ext uri="{FF2B5EF4-FFF2-40B4-BE49-F238E27FC236}">
                  <a16:creationId xmlns:a16="http://schemas.microsoft.com/office/drawing/2014/main" id="{A7535023-BBB8-42CB-9BAF-8D247D4EDC14}"/>
                </a:ext>
              </a:extLst>
            </p:cNvPr>
            <p:cNvSpPr/>
            <p:nvPr/>
          </p:nvSpPr>
          <p:spPr>
            <a:xfrm>
              <a:off x="5863207" y="198052"/>
              <a:ext cx="469760" cy="1165665"/>
            </a:xfrm>
            <a:custGeom>
              <a:avLst/>
              <a:gdLst>
                <a:gd name="connsiteX0" fmla="*/ 112606 w 469760"/>
                <a:gd name="connsiteY0" fmla="*/ 150 h 1165665"/>
                <a:gd name="connsiteX1" fmla="*/ 4544 w 469760"/>
                <a:gd name="connsiteY1" fmla="*/ 49700 h 1165665"/>
                <a:gd name="connsiteX2" fmla="*/ 6653 w 469760"/>
                <a:gd name="connsiteY2" fmla="*/ 75530 h 1165665"/>
                <a:gd name="connsiteX3" fmla="*/ 6653 w 469760"/>
                <a:gd name="connsiteY3" fmla="*/ 75530 h 1165665"/>
                <a:gd name="connsiteX4" fmla="*/ 32482 w 469760"/>
                <a:gd name="connsiteY4" fmla="*/ 73421 h 1165665"/>
                <a:gd name="connsiteX5" fmla="*/ 114188 w 469760"/>
                <a:gd name="connsiteY5" fmla="*/ 36522 h 1165665"/>
                <a:gd name="connsiteX6" fmla="*/ 240700 w 469760"/>
                <a:gd name="connsiteY6" fmla="*/ 62352 h 1165665"/>
                <a:gd name="connsiteX7" fmla="*/ 422560 w 469760"/>
                <a:gd name="connsiteY7" fmla="*/ 439779 h 1165665"/>
                <a:gd name="connsiteX8" fmla="*/ 310281 w 469760"/>
                <a:gd name="connsiteY8" fmla="*/ 863594 h 1165665"/>
                <a:gd name="connsiteX9" fmla="*/ 305010 w 469760"/>
                <a:gd name="connsiteY9" fmla="*/ 1064959 h 1165665"/>
                <a:gd name="connsiteX10" fmla="*/ 344545 w 469760"/>
                <a:gd name="connsiteY10" fmla="*/ 1135067 h 1165665"/>
                <a:gd name="connsiteX11" fmla="*/ 423615 w 469760"/>
                <a:gd name="connsiteY11" fmla="*/ 1165641 h 1165665"/>
                <a:gd name="connsiteX12" fmla="*/ 443119 w 469760"/>
                <a:gd name="connsiteY12" fmla="*/ 1148245 h 1165665"/>
                <a:gd name="connsiteX13" fmla="*/ 443119 w 469760"/>
                <a:gd name="connsiteY13" fmla="*/ 1148245 h 1165665"/>
                <a:gd name="connsiteX14" fmla="*/ 425723 w 469760"/>
                <a:gd name="connsiteY14" fmla="*/ 1128742 h 1165665"/>
                <a:gd name="connsiteX15" fmla="*/ 369320 w 469760"/>
                <a:gd name="connsiteY15" fmla="*/ 1107656 h 1165665"/>
                <a:gd name="connsiteX16" fmla="*/ 340855 w 469760"/>
                <a:gd name="connsiteY16" fmla="*/ 1055470 h 1165665"/>
                <a:gd name="connsiteX17" fmla="*/ 346653 w 469760"/>
                <a:gd name="connsiteY17" fmla="*/ 869392 h 1165665"/>
                <a:gd name="connsiteX18" fmla="*/ 458405 w 469760"/>
                <a:gd name="connsiteY18" fmla="*/ 446632 h 1165665"/>
                <a:gd name="connsiteX19" fmla="*/ 253351 w 469760"/>
                <a:gd name="connsiteY19" fmla="*/ 27034 h 1165665"/>
                <a:gd name="connsiteX20" fmla="*/ 112606 w 469760"/>
                <a:gd name="connsiteY20" fmla="*/ 150 h 1165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69760" h="1165665">
                  <a:moveTo>
                    <a:pt x="112606" y="150"/>
                  </a:moveTo>
                  <a:cubicBezTo>
                    <a:pt x="70436" y="1731"/>
                    <a:pt x="32482" y="17545"/>
                    <a:pt x="4544" y="49700"/>
                  </a:cubicBezTo>
                  <a:cubicBezTo>
                    <a:pt x="-2309" y="57080"/>
                    <a:pt x="-1254" y="68677"/>
                    <a:pt x="6653" y="75530"/>
                  </a:cubicBezTo>
                  <a:cubicBezTo>
                    <a:pt x="6653" y="75530"/>
                    <a:pt x="6653" y="75530"/>
                    <a:pt x="6653" y="75530"/>
                  </a:cubicBezTo>
                  <a:cubicBezTo>
                    <a:pt x="14032" y="81855"/>
                    <a:pt x="25629" y="81328"/>
                    <a:pt x="32482" y="73421"/>
                  </a:cubicBezTo>
                  <a:cubicBezTo>
                    <a:pt x="54095" y="48646"/>
                    <a:pt x="79924" y="37576"/>
                    <a:pt x="114188" y="36522"/>
                  </a:cubicBezTo>
                  <a:cubicBezTo>
                    <a:pt x="148451" y="34941"/>
                    <a:pt x="191676" y="44429"/>
                    <a:pt x="240700" y="62352"/>
                  </a:cubicBezTo>
                  <a:cubicBezTo>
                    <a:pt x="369847" y="109266"/>
                    <a:pt x="466840" y="243685"/>
                    <a:pt x="422560" y="439779"/>
                  </a:cubicBezTo>
                  <a:cubicBezTo>
                    <a:pt x="400421" y="538880"/>
                    <a:pt x="338219" y="712307"/>
                    <a:pt x="310281" y="863594"/>
                  </a:cubicBezTo>
                  <a:cubicBezTo>
                    <a:pt x="296576" y="939501"/>
                    <a:pt x="290777" y="1009610"/>
                    <a:pt x="305010" y="1064959"/>
                  </a:cubicBezTo>
                  <a:cubicBezTo>
                    <a:pt x="311863" y="1092897"/>
                    <a:pt x="324514" y="1117145"/>
                    <a:pt x="344545" y="1135067"/>
                  </a:cubicBezTo>
                  <a:cubicBezTo>
                    <a:pt x="364576" y="1152990"/>
                    <a:pt x="391460" y="1163532"/>
                    <a:pt x="423615" y="1165641"/>
                  </a:cubicBezTo>
                  <a:cubicBezTo>
                    <a:pt x="433630" y="1166168"/>
                    <a:pt x="442064" y="1158261"/>
                    <a:pt x="443119" y="1148245"/>
                  </a:cubicBezTo>
                  <a:cubicBezTo>
                    <a:pt x="443119" y="1148245"/>
                    <a:pt x="443119" y="1148245"/>
                    <a:pt x="443119" y="1148245"/>
                  </a:cubicBezTo>
                  <a:cubicBezTo>
                    <a:pt x="443646" y="1138230"/>
                    <a:pt x="435739" y="1129796"/>
                    <a:pt x="425723" y="1128742"/>
                  </a:cubicBezTo>
                  <a:cubicBezTo>
                    <a:pt x="399894" y="1127160"/>
                    <a:pt x="382498" y="1119780"/>
                    <a:pt x="369320" y="1107656"/>
                  </a:cubicBezTo>
                  <a:cubicBezTo>
                    <a:pt x="356142" y="1095532"/>
                    <a:pt x="346653" y="1078137"/>
                    <a:pt x="340855" y="1055470"/>
                  </a:cubicBezTo>
                  <a:cubicBezTo>
                    <a:pt x="329258" y="1009610"/>
                    <a:pt x="333475" y="942664"/>
                    <a:pt x="346653" y="869392"/>
                  </a:cubicBezTo>
                  <a:cubicBezTo>
                    <a:pt x="373537" y="722849"/>
                    <a:pt x="435212" y="551004"/>
                    <a:pt x="458405" y="446632"/>
                  </a:cubicBezTo>
                  <a:cubicBezTo>
                    <a:pt x="505847" y="235778"/>
                    <a:pt x="398312" y="79747"/>
                    <a:pt x="253351" y="27034"/>
                  </a:cubicBezTo>
                  <a:cubicBezTo>
                    <a:pt x="201165" y="9638"/>
                    <a:pt x="154777" y="-1432"/>
                    <a:pt x="112606" y="150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08" name="Freeform: Shape 19">
              <a:extLst>
                <a:ext uri="{FF2B5EF4-FFF2-40B4-BE49-F238E27FC236}">
                  <a16:creationId xmlns:a16="http://schemas.microsoft.com/office/drawing/2014/main" id="{AC1245D1-6EBC-D59F-03C1-F758DE1FEE5A}"/>
                </a:ext>
              </a:extLst>
            </p:cNvPr>
            <p:cNvSpPr/>
            <p:nvPr/>
          </p:nvSpPr>
          <p:spPr>
            <a:xfrm>
              <a:off x="6158914" y="1326039"/>
              <a:ext cx="299463" cy="315359"/>
            </a:xfrm>
            <a:custGeom>
              <a:avLst/>
              <a:gdLst>
                <a:gd name="connsiteX0" fmla="*/ 192218 w 299463"/>
                <a:gd name="connsiteY0" fmla="*/ 227 h 315359"/>
                <a:gd name="connsiteX1" fmla="*/ 171133 w 299463"/>
                <a:gd name="connsiteY1" fmla="*/ 15514 h 315359"/>
                <a:gd name="connsiteX2" fmla="*/ 171133 w 299463"/>
                <a:gd name="connsiteY2" fmla="*/ 15514 h 315359"/>
                <a:gd name="connsiteX3" fmla="*/ 186419 w 299463"/>
                <a:gd name="connsiteY3" fmla="*/ 36599 h 315359"/>
                <a:gd name="connsiteX4" fmla="*/ 186419 w 299463"/>
                <a:gd name="connsiteY4" fmla="*/ 36599 h 315359"/>
                <a:gd name="connsiteX5" fmla="*/ 253892 w 299463"/>
                <a:gd name="connsiteY5" fmla="*/ 69281 h 315359"/>
                <a:gd name="connsiteX6" fmla="*/ 257582 w 299463"/>
                <a:gd name="connsiteY6" fmla="*/ 128847 h 315359"/>
                <a:gd name="connsiteX7" fmla="*/ 183257 w 299463"/>
                <a:gd name="connsiteY7" fmla="*/ 236910 h 315359"/>
                <a:gd name="connsiteX8" fmla="*/ 23535 w 299463"/>
                <a:gd name="connsiteY8" fmla="*/ 271173 h 315359"/>
                <a:gd name="connsiteX9" fmla="*/ 869 w 299463"/>
                <a:gd name="connsiteY9" fmla="*/ 283297 h 315359"/>
                <a:gd name="connsiteX10" fmla="*/ 869 w 299463"/>
                <a:gd name="connsiteY10" fmla="*/ 283297 h 315359"/>
                <a:gd name="connsiteX11" fmla="*/ 12993 w 299463"/>
                <a:gd name="connsiteY11" fmla="*/ 305964 h 315359"/>
                <a:gd name="connsiteX12" fmla="*/ 206978 w 299463"/>
                <a:gd name="connsiteY12" fmla="*/ 264321 h 315359"/>
                <a:gd name="connsiteX13" fmla="*/ 292900 w 299463"/>
                <a:gd name="connsiteY13" fmla="*/ 139390 h 315359"/>
                <a:gd name="connsiteX14" fmla="*/ 283939 w 299463"/>
                <a:gd name="connsiteY14" fmla="*/ 47669 h 315359"/>
                <a:gd name="connsiteX15" fmla="*/ 192218 w 299463"/>
                <a:gd name="connsiteY15" fmla="*/ 227 h 315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9463" h="315359">
                  <a:moveTo>
                    <a:pt x="192218" y="227"/>
                  </a:moveTo>
                  <a:cubicBezTo>
                    <a:pt x="182202" y="-1354"/>
                    <a:pt x="172714" y="5498"/>
                    <a:pt x="171133" y="15514"/>
                  </a:cubicBezTo>
                  <a:lnTo>
                    <a:pt x="171133" y="15514"/>
                  </a:lnTo>
                  <a:cubicBezTo>
                    <a:pt x="169551" y="25529"/>
                    <a:pt x="176404" y="35018"/>
                    <a:pt x="186419" y="36599"/>
                  </a:cubicBezTo>
                  <a:cubicBezTo>
                    <a:pt x="186419" y="36599"/>
                    <a:pt x="186419" y="36599"/>
                    <a:pt x="186419" y="36599"/>
                  </a:cubicBezTo>
                  <a:cubicBezTo>
                    <a:pt x="222792" y="42398"/>
                    <a:pt x="243877" y="54522"/>
                    <a:pt x="253892" y="69281"/>
                  </a:cubicBezTo>
                  <a:cubicBezTo>
                    <a:pt x="263908" y="83514"/>
                    <a:pt x="266017" y="102491"/>
                    <a:pt x="257582" y="128847"/>
                  </a:cubicBezTo>
                  <a:cubicBezTo>
                    <a:pt x="249148" y="154677"/>
                    <a:pt x="222792" y="203173"/>
                    <a:pt x="183257" y="236910"/>
                  </a:cubicBezTo>
                  <a:cubicBezTo>
                    <a:pt x="143194" y="270646"/>
                    <a:pt x="91535" y="292259"/>
                    <a:pt x="23535" y="271173"/>
                  </a:cubicBezTo>
                  <a:cubicBezTo>
                    <a:pt x="14047" y="268010"/>
                    <a:pt x="3504" y="273809"/>
                    <a:pt x="869" y="283297"/>
                  </a:cubicBezTo>
                  <a:cubicBezTo>
                    <a:pt x="869" y="283297"/>
                    <a:pt x="869" y="283297"/>
                    <a:pt x="869" y="283297"/>
                  </a:cubicBezTo>
                  <a:cubicBezTo>
                    <a:pt x="-2294" y="292786"/>
                    <a:pt x="3504" y="303328"/>
                    <a:pt x="12993" y="305964"/>
                  </a:cubicBezTo>
                  <a:cubicBezTo>
                    <a:pt x="93117" y="330212"/>
                    <a:pt x="160063" y="304383"/>
                    <a:pt x="206978" y="264321"/>
                  </a:cubicBezTo>
                  <a:cubicBezTo>
                    <a:pt x="253365" y="224786"/>
                    <a:pt x="281831" y="173126"/>
                    <a:pt x="292900" y="139390"/>
                  </a:cubicBezTo>
                  <a:cubicBezTo>
                    <a:pt x="303443" y="106181"/>
                    <a:pt x="301862" y="72971"/>
                    <a:pt x="283939" y="47669"/>
                  </a:cubicBezTo>
                  <a:cubicBezTo>
                    <a:pt x="266017" y="22367"/>
                    <a:pt x="234389" y="6553"/>
                    <a:pt x="192218" y="227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09" name="Freeform: Shape 20">
              <a:extLst>
                <a:ext uri="{FF2B5EF4-FFF2-40B4-BE49-F238E27FC236}">
                  <a16:creationId xmlns:a16="http://schemas.microsoft.com/office/drawing/2014/main" id="{E8BBCA0C-BB9B-FD9D-81F3-25D0EE49A9AD}"/>
                </a:ext>
              </a:extLst>
            </p:cNvPr>
            <p:cNvSpPr/>
            <p:nvPr/>
          </p:nvSpPr>
          <p:spPr>
            <a:xfrm>
              <a:off x="6257682" y="1439046"/>
              <a:ext cx="102437" cy="80298"/>
            </a:xfrm>
            <a:custGeom>
              <a:avLst/>
              <a:gdLst>
                <a:gd name="connsiteX0" fmla="*/ 82908 w 102437"/>
                <a:gd name="connsiteY0" fmla="*/ 27 h 80298"/>
                <a:gd name="connsiteX1" fmla="*/ 38101 w 102437"/>
                <a:gd name="connsiteY1" fmla="*/ 15313 h 80298"/>
                <a:gd name="connsiteX2" fmla="*/ 1729 w 102437"/>
                <a:gd name="connsiteY2" fmla="*/ 54321 h 80298"/>
                <a:gd name="connsiteX3" fmla="*/ 10690 w 102437"/>
                <a:gd name="connsiteY3" fmla="*/ 78569 h 80298"/>
                <a:gd name="connsiteX4" fmla="*/ 34938 w 102437"/>
                <a:gd name="connsiteY4" fmla="*/ 69608 h 80298"/>
                <a:gd name="connsiteX5" fmla="*/ 57605 w 102437"/>
                <a:gd name="connsiteY5" fmla="*/ 46414 h 80298"/>
                <a:gd name="connsiteX6" fmla="*/ 85543 w 102437"/>
                <a:gd name="connsiteY6" fmla="*/ 36399 h 80298"/>
                <a:gd name="connsiteX7" fmla="*/ 102411 w 102437"/>
                <a:gd name="connsiteY7" fmla="*/ 16895 h 80298"/>
                <a:gd name="connsiteX8" fmla="*/ 82908 w 102437"/>
                <a:gd name="connsiteY8" fmla="*/ 27 h 80298"/>
                <a:gd name="connsiteX9" fmla="*/ 82908 w 102437"/>
                <a:gd name="connsiteY9" fmla="*/ 27 h 80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437" h="80298">
                  <a:moveTo>
                    <a:pt x="82908" y="27"/>
                  </a:moveTo>
                  <a:cubicBezTo>
                    <a:pt x="68148" y="1081"/>
                    <a:pt x="52861" y="6352"/>
                    <a:pt x="38101" y="15313"/>
                  </a:cubicBezTo>
                  <a:cubicBezTo>
                    <a:pt x="23342" y="24275"/>
                    <a:pt x="9636" y="36926"/>
                    <a:pt x="1729" y="54321"/>
                  </a:cubicBezTo>
                  <a:cubicBezTo>
                    <a:pt x="-2488" y="63283"/>
                    <a:pt x="1202" y="74352"/>
                    <a:pt x="10690" y="78569"/>
                  </a:cubicBezTo>
                  <a:cubicBezTo>
                    <a:pt x="19652" y="82787"/>
                    <a:pt x="30721" y="79097"/>
                    <a:pt x="34938" y="69608"/>
                  </a:cubicBezTo>
                  <a:cubicBezTo>
                    <a:pt x="39155" y="61174"/>
                    <a:pt x="47590" y="52740"/>
                    <a:pt x="57605" y="46414"/>
                  </a:cubicBezTo>
                  <a:cubicBezTo>
                    <a:pt x="67621" y="40089"/>
                    <a:pt x="79218" y="36926"/>
                    <a:pt x="85543" y="36399"/>
                  </a:cubicBezTo>
                  <a:cubicBezTo>
                    <a:pt x="95559" y="35872"/>
                    <a:pt x="102939" y="26910"/>
                    <a:pt x="102411" y="16895"/>
                  </a:cubicBezTo>
                  <a:cubicBezTo>
                    <a:pt x="101884" y="6879"/>
                    <a:pt x="92923" y="-501"/>
                    <a:pt x="82908" y="27"/>
                  </a:cubicBezTo>
                  <a:cubicBezTo>
                    <a:pt x="82908" y="27"/>
                    <a:pt x="82908" y="27"/>
                    <a:pt x="82908" y="27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10" name="Freeform: Shape 21">
              <a:extLst>
                <a:ext uri="{FF2B5EF4-FFF2-40B4-BE49-F238E27FC236}">
                  <a16:creationId xmlns:a16="http://schemas.microsoft.com/office/drawing/2014/main" id="{6813149F-F252-B9EA-CCD5-5A6018F1E29D}"/>
                </a:ext>
              </a:extLst>
            </p:cNvPr>
            <p:cNvSpPr/>
            <p:nvPr/>
          </p:nvSpPr>
          <p:spPr>
            <a:xfrm>
              <a:off x="5774868" y="342586"/>
              <a:ext cx="519383" cy="435340"/>
            </a:xfrm>
            <a:custGeom>
              <a:avLst/>
              <a:gdLst>
                <a:gd name="connsiteX0" fmla="*/ 88139 w 519383"/>
                <a:gd name="connsiteY0" fmla="*/ 577 h 435340"/>
                <a:gd name="connsiteX1" fmla="*/ 13813 w 519383"/>
                <a:gd name="connsiteY1" fmla="*/ 6376 h 435340"/>
                <a:gd name="connsiteX2" fmla="*/ 635 w 519383"/>
                <a:gd name="connsiteY2" fmla="*/ 28516 h 435340"/>
                <a:gd name="connsiteX3" fmla="*/ 635 w 519383"/>
                <a:gd name="connsiteY3" fmla="*/ 28516 h 435340"/>
                <a:gd name="connsiteX4" fmla="*/ 22774 w 519383"/>
                <a:gd name="connsiteY4" fmla="*/ 41694 h 435340"/>
                <a:gd name="connsiteX5" fmla="*/ 22774 w 519383"/>
                <a:gd name="connsiteY5" fmla="*/ 41694 h 435340"/>
                <a:gd name="connsiteX6" fmla="*/ 325876 w 519383"/>
                <a:gd name="connsiteY6" fmla="*/ 127089 h 435340"/>
                <a:gd name="connsiteX7" fmla="*/ 478217 w 519383"/>
                <a:gd name="connsiteY7" fmla="*/ 413323 h 435340"/>
                <a:gd name="connsiteX8" fmla="*/ 492450 w 519383"/>
                <a:gd name="connsiteY8" fmla="*/ 434935 h 435340"/>
                <a:gd name="connsiteX9" fmla="*/ 492450 w 519383"/>
                <a:gd name="connsiteY9" fmla="*/ 434935 h 435340"/>
                <a:gd name="connsiteX10" fmla="*/ 514062 w 519383"/>
                <a:gd name="connsiteY10" fmla="*/ 420703 h 435340"/>
                <a:gd name="connsiteX11" fmla="*/ 514062 w 519383"/>
                <a:gd name="connsiteY11" fmla="*/ 420703 h 435340"/>
                <a:gd name="connsiteX12" fmla="*/ 346434 w 519383"/>
                <a:gd name="connsiteY12" fmla="*/ 97043 h 435340"/>
                <a:gd name="connsiteX13" fmla="*/ 88139 w 519383"/>
                <a:gd name="connsiteY13" fmla="*/ 577 h 435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9383" h="435340">
                  <a:moveTo>
                    <a:pt x="88139" y="577"/>
                  </a:moveTo>
                  <a:cubicBezTo>
                    <a:pt x="61255" y="-1004"/>
                    <a:pt x="36480" y="577"/>
                    <a:pt x="13813" y="6376"/>
                  </a:cubicBezTo>
                  <a:cubicBezTo>
                    <a:pt x="3798" y="9012"/>
                    <a:pt x="-2001" y="19027"/>
                    <a:pt x="635" y="28516"/>
                  </a:cubicBezTo>
                  <a:cubicBezTo>
                    <a:pt x="635" y="28516"/>
                    <a:pt x="635" y="28516"/>
                    <a:pt x="635" y="28516"/>
                  </a:cubicBezTo>
                  <a:cubicBezTo>
                    <a:pt x="3271" y="38531"/>
                    <a:pt x="13286" y="44330"/>
                    <a:pt x="22774" y="41694"/>
                  </a:cubicBezTo>
                  <a:cubicBezTo>
                    <a:pt x="22774" y="41694"/>
                    <a:pt x="22774" y="41694"/>
                    <a:pt x="22774" y="41694"/>
                  </a:cubicBezTo>
                  <a:cubicBezTo>
                    <a:pt x="92356" y="23771"/>
                    <a:pt x="223085" y="56981"/>
                    <a:pt x="325876" y="127089"/>
                  </a:cubicBezTo>
                  <a:cubicBezTo>
                    <a:pt x="428667" y="196671"/>
                    <a:pt x="502465" y="298408"/>
                    <a:pt x="478217" y="413323"/>
                  </a:cubicBezTo>
                  <a:cubicBezTo>
                    <a:pt x="476109" y="423338"/>
                    <a:pt x="482434" y="432827"/>
                    <a:pt x="492450" y="434935"/>
                  </a:cubicBezTo>
                  <a:cubicBezTo>
                    <a:pt x="492450" y="434935"/>
                    <a:pt x="492450" y="434935"/>
                    <a:pt x="492450" y="434935"/>
                  </a:cubicBezTo>
                  <a:cubicBezTo>
                    <a:pt x="502465" y="437044"/>
                    <a:pt x="511954" y="430718"/>
                    <a:pt x="514062" y="420703"/>
                  </a:cubicBezTo>
                  <a:cubicBezTo>
                    <a:pt x="514062" y="420703"/>
                    <a:pt x="514062" y="420703"/>
                    <a:pt x="514062" y="420703"/>
                  </a:cubicBezTo>
                  <a:cubicBezTo>
                    <a:pt x="542001" y="286811"/>
                    <a:pt x="456078" y="171896"/>
                    <a:pt x="346434" y="97043"/>
                  </a:cubicBezTo>
                  <a:cubicBezTo>
                    <a:pt x="264728" y="41167"/>
                    <a:pt x="168790" y="5322"/>
                    <a:pt x="88139" y="577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11" name="Freeform: Shape 22">
              <a:extLst>
                <a:ext uri="{FF2B5EF4-FFF2-40B4-BE49-F238E27FC236}">
                  <a16:creationId xmlns:a16="http://schemas.microsoft.com/office/drawing/2014/main" id="{522644B5-E01A-2881-F985-51FBB5E407E1}"/>
                </a:ext>
              </a:extLst>
            </p:cNvPr>
            <p:cNvSpPr/>
            <p:nvPr/>
          </p:nvSpPr>
          <p:spPr>
            <a:xfrm>
              <a:off x="5486347" y="43168"/>
              <a:ext cx="1686140" cy="3519074"/>
            </a:xfrm>
            <a:custGeom>
              <a:avLst/>
              <a:gdLst>
                <a:gd name="connsiteX0" fmla="*/ 496319 w 1686140"/>
                <a:gd name="connsiteY0" fmla="*/ 56 h 3519074"/>
                <a:gd name="connsiteX1" fmla="*/ 386148 w 1686140"/>
                <a:gd name="connsiteY1" fmla="*/ 10072 h 3519074"/>
                <a:gd name="connsiteX2" fmla="*/ 3450 w 1686140"/>
                <a:gd name="connsiteY2" fmla="*/ 271003 h 3519074"/>
                <a:gd name="connsiteX3" fmla="*/ 7667 w 1686140"/>
                <a:gd name="connsiteY3" fmla="*/ 296305 h 3519074"/>
                <a:gd name="connsiteX4" fmla="*/ 7667 w 1686140"/>
                <a:gd name="connsiteY4" fmla="*/ 296305 h 3519074"/>
                <a:gd name="connsiteX5" fmla="*/ 32969 w 1686140"/>
                <a:gd name="connsiteY5" fmla="*/ 292088 h 3519074"/>
                <a:gd name="connsiteX6" fmla="*/ 32969 w 1686140"/>
                <a:gd name="connsiteY6" fmla="*/ 292088 h 3519074"/>
                <a:gd name="connsiteX7" fmla="*/ 392474 w 1686140"/>
                <a:gd name="connsiteY7" fmla="*/ 45390 h 3519074"/>
                <a:gd name="connsiteX8" fmla="*/ 808382 w 1686140"/>
                <a:gd name="connsiteY8" fmla="*/ 136057 h 3519074"/>
                <a:gd name="connsiteX9" fmla="*/ 1063514 w 1686140"/>
                <a:gd name="connsiteY9" fmla="*/ 503468 h 3519074"/>
                <a:gd name="connsiteX10" fmla="*/ 1229034 w 1686140"/>
                <a:gd name="connsiteY10" fmla="*/ 706414 h 3519074"/>
                <a:gd name="connsiteX11" fmla="*/ 1394026 w 1686140"/>
                <a:gd name="connsiteY11" fmla="*/ 882477 h 3519074"/>
                <a:gd name="connsiteX12" fmla="*/ 1391391 w 1686140"/>
                <a:gd name="connsiteY12" fmla="*/ 1073299 h 3519074"/>
                <a:gd name="connsiteX13" fmla="*/ 1312848 w 1686140"/>
                <a:gd name="connsiteY13" fmla="*/ 1295222 h 3519074"/>
                <a:gd name="connsiteX14" fmla="*/ 1315484 w 1686140"/>
                <a:gd name="connsiteY14" fmla="*/ 1489734 h 3519074"/>
                <a:gd name="connsiteX15" fmla="*/ 1491546 w 1686140"/>
                <a:gd name="connsiteY15" fmla="*/ 1688463 h 3519074"/>
                <a:gd name="connsiteX16" fmla="*/ 1648632 w 1686140"/>
                <a:gd name="connsiteY16" fmla="*/ 1976805 h 3519074"/>
                <a:gd name="connsiteX17" fmla="*/ 1513686 w 1686140"/>
                <a:gd name="connsiteY17" fmla="*/ 2348961 h 3519074"/>
                <a:gd name="connsiteX18" fmla="*/ 856878 w 1686140"/>
                <a:gd name="connsiteY18" fmla="*/ 2956745 h 3519074"/>
                <a:gd name="connsiteX19" fmla="*/ 647606 w 1686140"/>
                <a:gd name="connsiteY19" fmla="*/ 3188684 h 3519074"/>
                <a:gd name="connsiteX20" fmla="*/ 561683 w 1686140"/>
                <a:gd name="connsiteY20" fmla="*/ 3504436 h 3519074"/>
                <a:gd name="connsiteX21" fmla="*/ 583296 w 1686140"/>
                <a:gd name="connsiteY21" fmla="*/ 3518669 h 3519074"/>
                <a:gd name="connsiteX22" fmla="*/ 583296 w 1686140"/>
                <a:gd name="connsiteY22" fmla="*/ 3518669 h 3519074"/>
                <a:gd name="connsiteX23" fmla="*/ 597529 w 1686140"/>
                <a:gd name="connsiteY23" fmla="*/ 3497056 h 3519074"/>
                <a:gd name="connsiteX24" fmla="*/ 597529 w 1686140"/>
                <a:gd name="connsiteY24" fmla="*/ 3497056 h 3519074"/>
                <a:gd name="connsiteX25" fmla="*/ 678707 w 1686140"/>
                <a:gd name="connsiteY25" fmla="*/ 3208188 h 3519074"/>
                <a:gd name="connsiteX26" fmla="*/ 876909 w 1686140"/>
                <a:gd name="connsiteY26" fmla="*/ 2987319 h 3519074"/>
                <a:gd name="connsiteX27" fmla="*/ 1543205 w 1686140"/>
                <a:gd name="connsiteY27" fmla="*/ 2370573 h 3519074"/>
                <a:gd name="connsiteX28" fmla="*/ 1685004 w 1686140"/>
                <a:gd name="connsiteY28" fmla="*/ 1974169 h 3519074"/>
                <a:gd name="connsiteX29" fmla="*/ 1515794 w 1686140"/>
                <a:gd name="connsiteY29" fmla="*/ 1661579 h 3519074"/>
                <a:gd name="connsiteX30" fmla="*/ 1348693 w 1686140"/>
                <a:gd name="connsiteY30" fmla="*/ 1474974 h 3519074"/>
                <a:gd name="connsiteX31" fmla="*/ 1348693 w 1686140"/>
                <a:gd name="connsiteY31" fmla="*/ 1303656 h 3519074"/>
                <a:gd name="connsiteX32" fmla="*/ 1426182 w 1686140"/>
                <a:gd name="connsiteY32" fmla="*/ 1085423 h 3519074"/>
                <a:gd name="connsiteX33" fmla="*/ 1427236 w 1686140"/>
                <a:gd name="connsiteY33" fmla="*/ 866663 h 3519074"/>
                <a:gd name="connsiteX34" fmla="*/ 1252755 w 1686140"/>
                <a:gd name="connsiteY34" fmla="*/ 678476 h 3519074"/>
                <a:gd name="connsiteX35" fmla="*/ 1098305 w 1686140"/>
                <a:gd name="connsiteY35" fmla="*/ 491344 h 3519074"/>
                <a:gd name="connsiteX36" fmla="*/ 828413 w 1686140"/>
                <a:gd name="connsiteY36" fmla="*/ 104956 h 3519074"/>
                <a:gd name="connsiteX37" fmla="*/ 496319 w 1686140"/>
                <a:gd name="connsiteY37" fmla="*/ 56 h 3519074"/>
                <a:gd name="connsiteX38" fmla="*/ 496319 w 1686140"/>
                <a:gd name="connsiteY38" fmla="*/ 56 h 351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686140" h="3519074">
                  <a:moveTo>
                    <a:pt x="496319" y="56"/>
                  </a:moveTo>
                  <a:cubicBezTo>
                    <a:pt x="459420" y="-471"/>
                    <a:pt x="422520" y="2692"/>
                    <a:pt x="386148" y="10072"/>
                  </a:cubicBezTo>
                  <a:cubicBezTo>
                    <a:pt x="241714" y="38010"/>
                    <a:pt x="107295" y="126041"/>
                    <a:pt x="3450" y="271003"/>
                  </a:cubicBezTo>
                  <a:cubicBezTo>
                    <a:pt x="-2349" y="279437"/>
                    <a:pt x="-767" y="290507"/>
                    <a:pt x="7667" y="296305"/>
                  </a:cubicBezTo>
                  <a:lnTo>
                    <a:pt x="7667" y="296305"/>
                  </a:lnTo>
                  <a:cubicBezTo>
                    <a:pt x="16101" y="302103"/>
                    <a:pt x="27171" y="300522"/>
                    <a:pt x="32969" y="292088"/>
                  </a:cubicBezTo>
                  <a:lnTo>
                    <a:pt x="32969" y="292088"/>
                  </a:lnTo>
                  <a:cubicBezTo>
                    <a:pt x="132070" y="153452"/>
                    <a:pt x="258055" y="71746"/>
                    <a:pt x="392474" y="45390"/>
                  </a:cubicBezTo>
                  <a:cubicBezTo>
                    <a:pt x="527420" y="19033"/>
                    <a:pt x="671854" y="48553"/>
                    <a:pt x="808382" y="136057"/>
                  </a:cubicBezTo>
                  <a:cubicBezTo>
                    <a:pt x="944909" y="223561"/>
                    <a:pt x="1003948" y="331096"/>
                    <a:pt x="1063514" y="503468"/>
                  </a:cubicBezTo>
                  <a:cubicBezTo>
                    <a:pt x="1092506" y="586755"/>
                    <a:pt x="1161034" y="648430"/>
                    <a:pt x="1229034" y="706414"/>
                  </a:cubicBezTo>
                  <a:cubicBezTo>
                    <a:pt x="1296507" y="764399"/>
                    <a:pt x="1363453" y="818694"/>
                    <a:pt x="1394026" y="882477"/>
                  </a:cubicBezTo>
                  <a:cubicBezTo>
                    <a:pt x="1424600" y="945733"/>
                    <a:pt x="1415112" y="1005826"/>
                    <a:pt x="1391391" y="1073299"/>
                  </a:cubicBezTo>
                  <a:cubicBezTo>
                    <a:pt x="1368197" y="1140772"/>
                    <a:pt x="1330770" y="1212989"/>
                    <a:pt x="1312848" y="1295222"/>
                  </a:cubicBezTo>
                  <a:cubicBezTo>
                    <a:pt x="1294925" y="1375346"/>
                    <a:pt x="1289654" y="1432277"/>
                    <a:pt x="1315484" y="1489734"/>
                  </a:cubicBezTo>
                  <a:cubicBezTo>
                    <a:pt x="1341313" y="1547192"/>
                    <a:pt x="1395081" y="1602541"/>
                    <a:pt x="1491546" y="1688463"/>
                  </a:cubicBezTo>
                  <a:cubicBezTo>
                    <a:pt x="1584849" y="1771750"/>
                    <a:pt x="1640725" y="1867688"/>
                    <a:pt x="1648632" y="1976805"/>
                  </a:cubicBezTo>
                  <a:cubicBezTo>
                    <a:pt x="1656539" y="2085921"/>
                    <a:pt x="1617004" y="2209798"/>
                    <a:pt x="1513686" y="2348961"/>
                  </a:cubicBezTo>
                  <a:cubicBezTo>
                    <a:pt x="1378212" y="2531876"/>
                    <a:pt x="1234305" y="2709520"/>
                    <a:pt x="856878" y="2956745"/>
                  </a:cubicBezTo>
                  <a:cubicBezTo>
                    <a:pt x="792041" y="2999443"/>
                    <a:pt x="710335" y="3087474"/>
                    <a:pt x="647606" y="3188684"/>
                  </a:cubicBezTo>
                  <a:cubicBezTo>
                    <a:pt x="584877" y="3290421"/>
                    <a:pt x="541125" y="3405862"/>
                    <a:pt x="561683" y="3504436"/>
                  </a:cubicBezTo>
                  <a:cubicBezTo>
                    <a:pt x="563792" y="3514452"/>
                    <a:pt x="573280" y="3520777"/>
                    <a:pt x="583296" y="3518669"/>
                  </a:cubicBezTo>
                  <a:lnTo>
                    <a:pt x="583296" y="3518669"/>
                  </a:lnTo>
                  <a:cubicBezTo>
                    <a:pt x="593311" y="3516560"/>
                    <a:pt x="599637" y="3507072"/>
                    <a:pt x="597529" y="3497056"/>
                  </a:cubicBezTo>
                  <a:cubicBezTo>
                    <a:pt x="597529" y="3497056"/>
                    <a:pt x="597529" y="3497056"/>
                    <a:pt x="597529" y="3497056"/>
                  </a:cubicBezTo>
                  <a:cubicBezTo>
                    <a:pt x="580133" y="3414297"/>
                    <a:pt x="618614" y="3305707"/>
                    <a:pt x="678707" y="3208188"/>
                  </a:cubicBezTo>
                  <a:cubicBezTo>
                    <a:pt x="738800" y="3110668"/>
                    <a:pt x="819979" y="3024745"/>
                    <a:pt x="876909" y="2987319"/>
                  </a:cubicBezTo>
                  <a:cubicBezTo>
                    <a:pt x="1257499" y="2737985"/>
                    <a:pt x="1406678" y="2554543"/>
                    <a:pt x="1543205" y="2370573"/>
                  </a:cubicBezTo>
                  <a:cubicBezTo>
                    <a:pt x="1650213" y="2226666"/>
                    <a:pt x="1693965" y="2093828"/>
                    <a:pt x="1685004" y="1974169"/>
                  </a:cubicBezTo>
                  <a:cubicBezTo>
                    <a:pt x="1676043" y="1854510"/>
                    <a:pt x="1614368" y="1749611"/>
                    <a:pt x="1515794" y="1661579"/>
                  </a:cubicBezTo>
                  <a:cubicBezTo>
                    <a:pt x="1420383" y="1576184"/>
                    <a:pt x="1370305" y="1522944"/>
                    <a:pt x="1348693" y="1474974"/>
                  </a:cubicBezTo>
                  <a:cubicBezTo>
                    <a:pt x="1327080" y="1427005"/>
                    <a:pt x="1331298" y="1381672"/>
                    <a:pt x="1348693" y="1303656"/>
                  </a:cubicBezTo>
                  <a:cubicBezTo>
                    <a:pt x="1365561" y="1227222"/>
                    <a:pt x="1401933" y="1156586"/>
                    <a:pt x="1426182" y="1085423"/>
                  </a:cubicBezTo>
                  <a:cubicBezTo>
                    <a:pt x="1450957" y="1014787"/>
                    <a:pt x="1463081" y="941516"/>
                    <a:pt x="1427236" y="866663"/>
                  </a:cubicBezTo>
                  <a:cubicBezTo>
                    <a:pt x="1391391" y="792337"/>
                    <a:pt x="1319701" y="735934"/>
                    <a:pt x="1252755" y="678476"/>
                  </a:cubicBezTo>
                  <a:cubicBezTo>
                    <a:pt x="1185809" y="621019"/>
                    <a:pt x="1123080" y="563034"/>
                    <a:pt x="1098305" y="491344"/>
                  </a:cubicBezTo>
                  <a:cubicBezTo>
                    <a:pt x="1037685" y="315809"/>
                    <a:pt x="972320" y="197204"/>
                    <a:pt x="828413" y="104956"/>
                  </a:cubicBezTo>
                  <a:cubicBezTo>
                    <a:pt x="720878" y="36956"/>
                    <a:pt x="607544" y="1638"/>
                    <a:pt x="496319" y="56"/>
                  </a:cubicBezTo>
                  <a:lnTo>
                    <a:pt x="496319" y="56"/>
                  </a:ln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12" name="Freeform: Shape 23">
              <a:extLst>
                <a:ext uri="{FF2B5EF4-FFF2-40B4-BE49-F238E27FC236}">
                  <a16:creationId xmlns:a16="http://schemas.microsoft.com/office/drawing/2014/main" id="{CF2D818B-EA8C-8189-B787-67A2338F49DB}"/>
                </a:ext>
              </a:extLst>
            </p:cNvPr>
            <p:cNvSpPr/>
            <p:nvPr/>
          </p:nvSpPr>
          <p:spPr>
            <a:xfrm>
              <a:off x="5812277" y="1811328"/>
              <a:ext cx="115370" cy="480382"/>
            </a:xfrm>
            <a:custGeom>
              <a:avLst/>
              <a:gdLst>
                <a:gd name="connsiteX0" fmla="*/ 83939 w 115370"/>
                <a:gd name="connsiteY0" fmla="*/ 955 h 480382"/>
                <a:gd name="connsiteX1" fmla="*/ 73396 w 115370"/>
                <a:gd name="connsiteY1" fmla="*/ 9916 h 480382"/>
                <a:gd name="connsiteX2" fmla="*/ 652 w 115370"/>
                <a:gd name="connsiteY2" fmla="*/ 281917 h 480382"/>
                <a:gd name="connsiteX3" fmla="*/ 33334 w 115370"/>
                <a:gd name="connsiteY3" fmla="*/ 420553 h 480382"/>
                <a:gd name="connsiteX4" fmla="*/ 83939 w 115370"/>
                <a:gd name="connsiteY4" fmla="*/ 474847 h 480382"/>
                <a:gd name="connsiteX5" fmla="*/ 109768 w 115370"/>
                <a:gd name="connsiteY5" fmla="*/ 474847 h 480382"/>
                <a:gd name="connsiteX6" fmla="*/ 110295 w 115370"/>
                <a:gd name="connsiteY6" fmla="*/ 449018 h 480382"/>
                <a:gd name="connsiteX7" fmla="*/ 110295 w 115370"/>
                <a:gd name="connsiteY7" fmla="*/ 449018 h 480382"/>
                <a:gd name="connsiteX8" fmla="*/ 63908 w 115370"/>
                <a:gd name="connsiteY8" fmla="*/ 399995 h 480382"/>
                <a:gd name="connsiteX9" fmla="*/ 37024 w 115370"/>
                <a:gd name="connsiteY9" fmla="*/ 284025 h 480382"/>
                <a:gd name="connsiteX10" fmla="*/ 106078 w 115370"/>
                <a:gd name="connsiteY10" fmla="*/ 26257 h 480382"/>
                <a:gd name="connsiteX11" fmla="*/ 98171 w 115370"/>
                <a:gd name="connsiteY11" fmla="*/ 1482 h 480382"/>
                <a:gd name="connsiteX12" fmla="*/ 83939 w 115370"/>
                <a:gd name="connsiteY12" fmla="*/ 955 h 480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5370" h="480382">
                  <a:moveTo>
                    <a:pt x="83939" y="955"/>
                  </a:moveTo>
                  <a:cubicBezTo>
                    <a:pt x="79195" y="2536"/>
                    <a:pt x="75505" y="5699"/>
                    <a:pt x="73396" y="9916"/>
                  </a:cubicBezTo>
                  <a:cubicBezTo>
                    <a:pt x="25427" y="104273"/>
                    <a:pt x="4869" y="216025"/>
                    <a:pt x="652" y="281917"/>
                  </a:cubicBezTo>
                  <a:cubicBezTo>
                    <a:pt x="-3565" y="344646"/>
                    <a:pt x="13303" y="389452"/>
                    <a:pt x="33334" y="420553"/>
                  </a:cubicBezTo>
                  <a:cubicBezTo>
                    <a:pt x="53365" y="451126"/>
                    <a:pt x="78667" y="469576"/>
                    <a:pt x="83939" y="474847"/>
                  </a:cubicBezTo>
                  <a:cubicBezTo>
                    <a:pt x="90791" y="482227"/>
                    <a:pt x="102388" y="482227"/>
                    <a:pt x="109768" y="474847"/>
                  </a:cubicBezTo>
                  <a:cubicBezTo>
                    <a:pt x="117148" y="467995"/>
                    <a:pt x="117148" y="456398"/>
                    <a:pt x="110295" y="449018"/>
                  </a:cubicBezTo>
                  <a:cubicBezTo>
                    <a:pt x="110295" y="449018"/>
                    <a:pt x="110295" y="449018"/>
                    <a:pt x="110295" y="449018"/>
                  </a:cubicBezTo>
                  <a:cubicBezTo>
                    <a:pt x="98171" y="436894"/>
                    <a:pt x="80249" y="424770"/>
                    <a:pt x="63908" y="399995"/>
                  </a:cubicBezTo>
                  <a:cubicBezTo>
                    <a:pt x="47567" y="375219"/>
                    <a:pt x="33334" y="339901"/>
                    <a:pt x="37024" y="284025"/>
                  </a:cubicBezTo>
                  <a:cubicBezTo>
                    <a:pt x="40714" y="223405"/>
                    <a:pt x="61272" y="113761"/>
                    <a:pt x="106078" y="26257"/>
                  </a:cubicBezTo>
                  <a:cubicBezTo>
                    <a:pt x="110823" y="17296"/>
                    <a:pt x="107133" y="6226"/>
                    <a:pt x="98171" y="1482"/>
                  </a:cubicBezTo>
                  <a:cubicBezTo>
                    <a:pt x="93427" y="-99"/>
                    <a:pt x="88683" y="-627"/>
                    <a:pt x="83939" y="955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13" name="Freeform: Shape 24">
              <a:extLst>
                <a:ext uri="{FF2B5EF4-FFF2-40B4-BE49-F238E27FC236}">
                  <a16:creationId xmlns:a16="http://schemas.microsoft.com/office/drawing/2014/main" id="{10068626-16D7-86D7-C998-2780C9634650}"/>
                </a:ext>
              </a:extLst>
            </p:cNvPr>
            <p:cNvSpPr/>
            <p:nvPr/>
          </p:nvSpPr>
          <p:spPr>
            <a:xfrm>
              <a:off x="4974062" y="1380249"/>
              <a:ext cx="429080" cy="717938"/>
            </a:xfrm>
            <a:custGeom>
              <a:avLst/>
              <a:gdLst>
                <a:gd name="connsiteX0" fmla="*/ 407672 w 429080"/>
                <a:gd name="connsiteY0" fmla="*/ 2948 h 717938"/>
                <a:gd name="connsiteX1" fmla="*/ 379734 w 429080"/>
                <a:gd name="connsiteY1" fmla="*/ 3475 h 717938"/>
                <a:gd name="connsiteX2" fmla="*/ 359703 w 429080"/>
                <a:gd name="connsiteY2" fmla="*/ 17707 h 717938"/>
                <a:gd name="connsiteX3" fmla="*/ 283796 w 429080"/>
                <a:gd name="connsiteY3" fmla="*/ 107320 h 717938"/>
                <a:gd name="connsiteX4" fmla="*/ 150431 w 429080"/>
                <a:gd name="connsiteY4" fmla="*/ 259661 h 717938"/>
                <a:gd name="connsiteX5" fmla="*/ 80850 w 429080"/>
                <a:gd name="connsiteY5" fmla="*/ 347693 h 717938"/>
                <a:gd name="connsiteX6" fmla="*/ 43950 w 429080"/>
                <a:gd name="connsiteY6" fmla="*/ 414639 h 717938"/>
                <a:gd name="connsiteX7" fmla="*/ 27609 w 429080"/>
                <a:gd name="connsiteY7" fmla="*/ 552220 h 717938"/>
                <a:gd name="connsiteX8" fmla="*/ 1252 w 429080"/>
                <a:gd name="connsiteY8" fmla="*/ 692965 h 717938"/>
                <a:gd name="connsiteX9" fmla="*/ 11795 w 429080"/>
                <a:gd name="connsiteY9" fmla="*/ 716686 h 717938"/>
                <a:gd name="connsiteX10" fmla="*/ 35516 w 429080"/>
                <a:gd name="connsiteY10" fmla="*/ 706143 h 717938"/>
                <a:gd name="connsiteX11" fmla="*/ 63981 w 429080"/>
                <a:gd name="connsiteY11" fmla="*/ 556437 h 717938"/>
                <a:gd name="connsiteX12" fmla="*/ 80322 w 429080"/>
                <a:gd name="connsiteY12" fmla="*/ 421491 h 717938"/>
                <a:gd name="connsiteX13" fmla="*/ 110896 w 429080"/>
                <a:gd name="connsiteY13" fmla="*/ 369305 h 717938"/>
                <a:gd name="connsiteX14" fmla="*/ 178896 w 429080"/>
                <a:gd name="connsiteY14" fmla="*/ 283382 h 717938"/>
                <a:gd name="connsiteX15" fmla="*/ 311207 w 429080"/>
                <a:gd name="connsiteY15" fmla="*/ 132095 h 717938"/>
                <a:gd name="connsiteX16" fmla="*/ 384478 w 429080"/>
                <a:gd name="connsiteY16" fmla="*/ 45118 h 717938"/>
                <a:gd name="connsiteX17" fmla="*/ 390804 w 429080"/>
                <a:gd name="connsiteY17" fmla="*/ 40374 h 717938"/>
                <a:gd name="connsiteX18" fmla="*/ 393439 w 429080"/>
                <a:gd name="connsiteY18" fmla="*/ 61459 h 717938"/>
                <a:gd name="connsiteX19" fmla="*/ 382897 w 429080"/>
                <a:gd name="connsiteY19" fmla="*/ 154762 h 717938"/>
                <a:gd name="connsiteX20" fmla="*/ 343362 w 429080"/>
                <a:gd name="connsiteY20" fmla="*/ 225925 h 717938"/>
                <a:gd name="connsiteX21" fmla="*/ 275889 w 429080"/>
                <a:gd name="connsiteY21" fmla="*/ 332406 h 717938"/>
                <a:gd name="connsiteX22" fmla="*/ 221067 w 429080"/>
                <a:gd name="connsiteY22" fmla="*/ 422018 h 717938"/>
                <a:gd name="connsiteX23" fmla="*/ 212633 w 429080"/>
                <a:gd name="connsiteY23" fmla="*/ 474205 h 717938"/>
                <a:gd name="connsiteX24" fmla="*/ 213687 w 429080"/>
                <a:gd name="connsiteY24" fmla="*/ 539569 h 717938"/>
                <a:gd name="connsiteX25" fmla="*/ 220540 w 429080"/>
                <a:gd name="connsiteY25" fmla="*/ 621802 h 717938"/>
                <a:gd name="connsiteX26" fmla="*/ 240571 w 429080"/>
                <a:gd name="connsiteY26" fmla="*/ 637616 h 717938"/>
                <a:gd name="connsiteX27" fmla="*/ 256385 w 429080"/>
                <a:gd name="connsiteY27" fmla="*/ 617585 h 717938"/>
                <a:gd name="connsiteX28" fmla="*/ 249532 w 429080"/>
                <a:gd name="connsiteY28" fmla="*/ 537460 h 717938"/>
                <a:gd name="connsiteX29" fmla="*/ 248478 w 429080"/>
                <a:gd name="connsiteY29" fmla="*/ 475259 h 717938"/>
                <a:gd name="connsiteX30" fmla="*/ 253749 w 429080"/>
                <a:gd name="connsiteY30" fmla="*/ 437305 h 717938"/>
                <a:gd name="connsiteX31" fmla="*/ 305935 w 429080"/>
                <a:gd name="connsiteY31" fmla="*/ 352964 h 717938"/>
                <a:gd name="connsiteX32" fmla="*/ 374463 w 429080"/>
                <a:gd name="connsiteY32" fmla="*/ 244375 h 717938"/>
                <a:gd name="connsiteX33" fmla="*/ 416106 w 429080"/>
                <a:gd name="connsiteY33" fmla="*/ 168467 h 717938"/>
                <a:gd name="connsiteX34" fmla="*/ 428757 w 429080"/>
                <a:gd name="connsiteY34" fmla="*/ 60405 h 717938"/>
                <a:gd name="connsiteX35" fmla="*/ 424013 w 429080"/>
                <a:gd name="connsiteY35" fmla="*/ 27196 h 717938"/>
                <a:gd name="connsiteX36" fmla="*/ 407672 w 429080"/>
                <a:gd name="connsiteY36" fmla="*/ 2948 h 717938"/>
                <a:gd name="connsiteX37" fmla="*/ 407672 w 429080"/>
                <a:gd name="connsiteY37" fmla="*/ 2948 h 717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29080" h="717938">
                  <a:moveTo>
                    <a:pt x="407672" y="2948"/>
                  </a:moveTo>
                  <a:cubicBezTo>
                    <a:pt x="398184" y="-1797"/>
                    <a:pt x="387114" y="-215"/>
                    <a:pt x="379734" y="3475"/>
                  </a:cubicBezTo>
                  <a:cubicBezTo>
                    <a:pt x="372354" y="7165"/>
                    <a:pt x="366029" y="11909"/>
                    <a:pt x="359703" y="17707"/>
                  </a:cubicBezTo>
                  <a:cubicBezTo>
                    <a:pt x="334928" y="40901"/>
                    <a:pt x="307517" y="80436"/>
                    <a:pt x="283796" y="107320"/>
                  </a:cubicBezTo>
                  <a:cubicBezTo>
                    <a:pt x="259020" y="135258"/>
                    <a:pt x="202617" y="197987"/>
                    <a:pt x="150431" y="259661"/>
                  </a:cubicBezTo>
                  <a:cubicBezTo>
                    <a:pt x="124601" y="290762"/>
                    <a:pt x="99826" y="321336"/>
                    <a:pt x="80850" y="347693"/>
                  </a:cubicBezTo>
                  <a:cubicBezTo>
                    <a:pt x="61873" y="374049"/>
                    <a:pt x="48167" y="394080"/>
                    <a:pt x="43950" y="414639"/>
                  </a:cubicBezTo>
                  <a:cubicBezTo>
                    <a:pt x="38679" y="442050"/>
                    <a:pt x="33935" y="495817"/>
                    <a:pt x="27609" y="552220"/>
                  </a:cubicBezTo>
                  <a:cubicBezTo>
                    <a:pt x="20756" y="608623"/>
                    <a:pt x="11795" y="666608"/>
                    <a:pt x="1252" y="692965"/>
                  </a:cubicBezTo>
                  <a:cubicBezTo>
                    <a:pt x="-2437" y="702453"/>
                    <a:pt x="2307" y="712996"/>
                    <a:pt x="11795" y="716686"/>
                  </a:cubicBezTo>
                  <a:cubicBezTo>
                    <a:pt x="21284" y="720376"/>
                    <a:pt x="31826" y="715632"/>
                    <a:pt x="35516" y="706143"/>
                  </a:cubicBezTo>
                  <a:cubicBezTo>
                    <a:pt x="49222" y="670825"/>
                    <a:pt x="57129" y="613368"/>
                    <a:pt x="63981" y="556437"/>
                  </a:cubicBezTo>
                  <a:cubicBezTo>
                    <a:pt x="70834" y="499507"/>
                    <a:pt x="76105" y="443631"/>
                    <a:pt x="80322" y="421491"/>
                  </a:cubicBezTo>
                  <a:cubicBezTo>
                    <a:pt x="81377" y="417274"/>
                    <a:pt x="92974" y="394608"/>
                    <a:pt x="110896" y="369305"/>
                  </a:cubicBezTo>
                  <a:cubicBezTo>
                    <a:pt x="128819" y="344003"/>
                    <a:pt x="153067" y="313956"/>
                    <a:pt x="178896" y="283382"/>
                  </a:cubicBezTo>
                  <a:cubicBezTo>
                    <a:pt x="230028" y="222235"/>
                    <a:pt x="286431" y="160560"/>
                    <a:pt x="311207" y="132095"/>
                  </a:cubicBezTo>
                  <a:cubicBezTo>
                    <a:pt x="337563" y="102576"/>
                    <a:pt x="366029" y="62514"/>
                    <a:pt x="384478" y="45118"/>
                  </a:cubicBezTo>
                  <a:cubicBezTo>
                    <a:pt x="387114" y="42483"/>
                    <a:pt x="388695" y="41955"/>
                    <a:pt x="390804" y="40374"/>
                  </a:cubicBezTo>
                  <a:cubicBezTo>
                    <a:pt x="391858" y="44591"/>
                    <a:pt x="392912" y="50917"/>
                    <a:pt x="393439" y="61459"/>
                  </a:cubicBezTo>
                  <a:cubicBezTo>
                    <a:pt x="395021" y="110483"/>
                    <a:pt x="390804" y="134731"/>
                    <a:pt x="382897" y="154762"/>
                  </a:cubicBezTo>
                  <a:cubicBezTo>
                    <a:pt x="374990" y="174793"/>
                    <a:pt x="361811" y="193243"/>
                    <a:pt x="343362" y="225925"/>
                  </a:cubicBezTo>
                  <a:cubicBezTo>
                    <a:pt x="325966" y="256499"/>
                    <a:pt x="300137" y="296034"/>
                    <a:pt x="275889" y="332406"/>
                  </a:cubicBezTo>
                  <a:cubicBezTo>
                    <a:pt x="252168" y="368778"/>
                    <a:pt x="230555" y="400406"/>
                    <a:pt x="221067" y="422018"/>
                  </a:cubicBezTo>
                  <a:cubicBezTo>
                    <a:pt x="214741" y="436778"/>
                    <a:pt x="213687" y="453646"/>
                    <a:pt x="212633" y="474205"/>
                  </a:cubicBezTo>
                  <a:cubicBezTo>
                    <a:pt x="212106" y="494763"/>
                    <a:pt x="212633" y="517429"/>
                    <a:pt x="213687" y="539569"/>
                  </a:cubicBezTo>
                  <a:cubicBezTo>
                    <a:pt x="216323" y="583321"/>
                    <a:pt x="220540" y="621802"/>
                    <a:pt x="220540" y="621802"/>
                  </a:cubicBezTo>
                  <a:cubicBezTo>
                    <a:pt x="221594" y="631817"/>
                    <a:pt x="230555" y="639197"/>
                    <a:pt x="240571" y="637616"/>
                  </a:cubicBezTo>
                  <a:cubicBezTo>
                    <a:pt x="250586" y="636562"/>
                    <a:pt x="257966" y="627600"/>
                    <a:pt x="256385" y="617585"/>
                  </a:cubicBezTo>
                  <a:cubicBezTo>
                    <a:pt x="256385" y="617585"/>
                    <a:pt x="252168" y="579631"/>
                    <a:pt x="249532" y="537460"/>
                  </a:cubicBezTo>
                  <a:cubicBezTo>
                    <a:pt x="248478" y="516375"/>
                    <a:pt x="247951" y="494236"/>
                    <a:pt x="248478" y="475259"/>
                  </a:cubicBezTo>
                  <a:cubicBezTo>
                    <a:pt x="249005" y="456809"/>
                    <a:pt x="252168" y="440468"/>
                    <a:pt x="253749" y="437305"/>
                  </a:cubicBezTo>
                  <a:cubicBezTo>
                    <a:pt x="260602" y="422546"/>
                    <a:pt x="282214" y="388809"/>
                    <a:pt x="305935" y="352964"/>
                  </a:cubicBezTo>
                  <a:cubicBezTo>
                    <a:pt x="329656" y="316592"/>
                    <a:pt x="356540" y="277057"/>
                    <a:pt x="374463" y="244375"/>
                  </a:cubicBezTo>
                  <a:cubicBezTo>
                    <a:pt x="391858" y="213274"/>
                    <a:pt x="406091" y="194297"/>
                    <a:pt x="416106" y="168467"/>
                  </a:cubicBezTo>
                  <a:cubicBezTo>
                    <a:pt x="426122" y="142638"/>
                    <a:pt x="430339" y="111537"/>
                    <a:pt x="428757" y="60405"/>
                  </a:cubicBezTo>
                  <a:cubicBezTo>
                    <a:pt x="428230" y="46700"/>
                    <a:pt x="427176" y="36157"/>
                    <a:pt x="424013" y="27196"/>
                  </a:cubicBezTo>
                  <a:cubicBezTo>
                    <a:pt x="422432" y="17180"/>
                    <a:pt x="417160" y="8219"/>
                    <a:pt x="407672" y="2948"/>
                  </a:cubicBezTo>
                  <a:lnTo>
                    <a:pt x="407672" y="2948"/>
                  </a:ln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14" name="Freeform: Shape 25">
              <a:extLst>
                <a:ext uri="{FF2B5EF4-FFF2-40B4-BE49-F238E27FC236}">
                  <a16:creationId xmlns:a16="http://schemas.microsoft.com/office/drawing/2014/main" id="{5D334E7A-1DEE-1512-9943-E56F076B7C9E}"/>
                </a:ext>
              </a:extLst>
            </p:cNvPr>
            <p:cNvSpPr/>
            <p:nvPr/>
          </p:nvSpPr>
          <p:spPr>
            <a:xfrm>
              <a:off x="4983114" y="2107040"/>
              <a:ext cx="546864" cy="678967"/>
            </a:xfrm>
            <a:custGeom>
              <a:avLst/>
              <a:gdLst>
                <a:gd name="connsiteX0" fmla="*/ 439737 w 546864"/>
                <a:gd name="connsiteY0" fmla="*/ 437 h 678967"/>
                <a:gd name="connsiteX1" fmla="*/ 410744 w 546864"/>
                <a:gd name="connsiteY1" fmla="*/ 4127 h 678967"/>
                <a:gd name="connsiteX2" fmla="*/ 223612 w 546864"/>
                <a:gd name="connsiteY2" fmla="*/ 29429 h 678967"/>
                <a:gd name="connsiteX3" fmla="*/ 118713 w 546864"/>
                <a:gd name="connsiteY3" fmla="*/ 50514 h 678967"/>
                <a:gd name="connsiteX4" fmla="*/ 74961 w 546864"/>
                <a:gd name="connsiteY4" fmla="*/ 67383 h 678967"/>
                <a:gd name="connsiteX5" fmla="*/ 47022 w 546864"/>
                <a:gd name="connsiteY5" fmla="*/ 99538 h 678967"/>
                <a:gd name="connsiteX6" fmla="*/ 47022 w 546864"/>
                <a:gd name="connsiteY6" fmla="*/ 99538 h 678967"/>
                <a:gd name="connsiteX7" fmla="*/ 635 w 546864"/>
                <a:gd name="connsiteY7" fmla="*/ 260841 h 678967"/>
                <a:gd name="connsiteX8" fmla="*/ 13813 w 546864"/>
                <a:gd name="connsiteY8" fmla="*/ 282980 h 678967"/>
                <a:gd name="connsiteX9" fmla="*/ 35953 w 546864"/>
                <a:gd name="connsiteY9" fmla="*/ 269802 h 678967"/>
                <a:gd name="connsiteX10" fmla="*/ 35953 w 546864"/>
                <a:gd name="connsiteY10" fmla="*/ 269802 h 678967"/>
                <a:gd name="connsiteX11" fmla="*/ 82340 w 546864"/>
                <a:gd name="connsiteY11" fmla="*/ 107972 h 678967"/>
                <a:gd name="connsiteX12" fmla="*/ 92883 w 546864"/>
                <a:gd name="connsiteY12" fmla="*/ 99011 h 678967"/>
                <a:gd name="connsiteX13" fmla="*/ 128728 w 546864"/>
                <a:gd name="connsiteY13" fmla="*/ 85305 h 678967"/>
                <a:gd name="connsiteX14" fmla="*/ 229938 w 546864"/>
                <a:gd name="connsiteY14" fmla="*/ 65274 h 678967"/>
                <a:gd name="connsiteX15" fmla="*/ 414961 w 546864"/>
                <a:gd name="connsiteY15" fmla="*/ 40499 h 678967"/>
                <a:gd name="connsiteX16" fmla="*/ 466093 w 546864"/>
                <a:gd name="connsiteY16" fmla="*/ 39445 h 678967"/>
                <a:gd name="connsiteX17" fmla="*/ 480853 w 546864"/>
                <a:gd name="connsiteY17" fmla="*/ 51042 h 678967"/>
                <a:gd name="connsiteX18" fmla="*/ 490341 w 546864"/>
                <a:gd name="connsiteY18" fmla="*/ 88468 h 678967"/>
                <a:gd name="connsiteX19" fmla="*/ 509845 w 546864"/>
                <a:gd name="connsiteY19" fmla="*/ 242391 h 678967"/>
                <a:gd name="connsiteX20" fmla="*/ 494031 w 546864"/>
                <a:gd name="connsiteY20" fmla="*/ 267693 h 678967"/>
                <a:gd name="connsiteX21" fmla="*/ 438682 w 546864"/>
                <a:gd name="connsiteY21" fmla="*/ 304065 h 678967"/>
                <a:gd name="connsiteX22" fmla="*/ 387550 w 546864"/>
                <a:gd name="connsiteY22" fmla="*/ 343600 h 678967"/>
                <a:gd name="connsiteX23" fmla="*/ 373845 w 546864"/>
                <a:gd name="connsiteY23" fmla="*/ 348872 h 678967"/>
                <a:gd name="connsiteX24" fmla="*/ 359085 w 546864"/>
                <a:gd name="connsiteY24" fmla="*/ 344128 h 678967"/>
                <a:gd name="connsiteX25" fmla="*/ 353287 w 546864"/>
                <a:gd name="connsiteY25" fmla="*/ 336748 h 678967"/>
                <a:gd name="connsiteX26" fmla="*/ 360667 w 546864"/>
                <a:gd name="connsiteY26" fmla="*/ 316190 h 678967"/>
                <a:gd name="connsiteX27" fmla="*/ 431303 w 546864"/>
                <a:gd name="connsiteY27" fmla="*/ 246081 h 678967"/>
                <a:gd name="connsiteX28" fmla="*/ 437628 w 546864"/>
                <a:gd name="connsiteY28" fmla="*/ 225523 h 678967"/>
                <a:gd name="connsiteX29" fmla="*/ 426031 w 546864"/>
                <a:gd name="connsiteY29" fmla="*/ 188623 h 678967"/>
                <a:gd name="connsiteX30" fmla="*/ 414434 w 546864"/>
                <a:gd name="connsiteY30" fmla="*/ 144871 h 678967"/>
                <a:gd name="connsiteX31" fmla="*/ 391768 w 546864"/>
                <a:gd name="connsiteY31" fmla="*/ 132220 h 678967"/>
                <a:gd name="connsiteX32" fmla="*/ 388605 w 546864"/>
                <a:gd name="connsiteY32" fmla="*/ 133802 h 678967"/>
                <a:gd name="connsiteX33" fmla="*/ 262093 w 546864"/>
                <a:gd name="connsiteY33" fmla="*/ 167011 h 678967"/>
                <a:gd name="connsiteX34" fmla="*/ 244170 w 546864"/>
                <a:gd name="connsiteY34" fmla="*/ 185461 h 678967"/>
                <a:gd name="connsiteX35" fmla="*/ 219922 w 546864"/>
                <a:gd name="connsiteY35" fmla="*/ 310918 h 678967"/>
                <a:gd name="connsiteX36" fmla="*/ 186713 w 546864"/>
                <a:gd name="connsiteY36" fmla="*/ 417399 h 678967"/>
                <a:gd name="connsiteX37" fmla="*/ 187767 w 546864"/>
                <a:gd name="connsiteY37" fmla="*/ 458515 h 678967"/>
                <a:gd name="connsiteX38" fmla="*/ 198837 w 546864"/>
                <a:gd name="connsiteY38" fmla="*/ 504903 h 678967"/>
                <a:gd name="connsiteX39" fmla="*/ 190403 w 546864"/>
                <a:gd name="connsiteY39" fmla="*/ 655663 h 678967"/>
                <a:gd name="connsiteX40" fmla="*/ 203054 w 546864"/>
                <a:gd name="connsiteY40" fmla="*/ 678330 h 678967"/>
                <a:gd name="connsiteX41" fmla="*/ 225721 w 546864"/>
                <a:gd name="connsiteY41" fmla="*/ 665679 h 678967"/>
                <a:gd name="connsiteX42" fmla="*/ 235209 w 546864"/>
                <a:gd name="connsiteY42" fmla="*/ 498050 h 678967"/>
                <a:gd name="connsiteX43" fmla="*/ 224139 w 546864"/>
                <a:gd name="connsiteY43" fmla="*/ 450609 h 678967"/>
                <a:gd name="connsiteX44" fmla="*/ 222031 w 546864"/>
                <a:gd name="connsiteY44" fmla="*/ 429523 h 678967"/>
                <a:gd name="connsiteX45" fmla="*/ 255767 w 546864"/>
                <a:gd name="connsiteY45" fmla="*/ 321461 h 678967"/>
                <a:gd name="connsiteX46" fmla="*/ 278434 w 546864"/>
                <a:gd name="connsiteY46" fmla="*/ 202329 h 678967"/>
                <a:gd name="connsiteX47" fmla="*/ 384915 w 546864"/>
                <a:gd name="connsiteY47" fmla="*/ 174918 h 678967"/>
                <a:gd name="connsiteX48" fmla="*/ 390713 w 546864"/>
                <a:gd name="connsiteY48" fmla="*/ 196530 h 678967"/>
                <a:gd name="connsiteX49" fmla="*/ 400202 w 546864"/>
                <a:gd name="connsiteY49" fmla="*/ 226577 h 678967"/>
                <a:gd name="connsiteX50" fmla="*/ 330620 w 546864"/>
                <a:gd name="connsiteY50" fmla="*/ 298267 h 678967"/>
                <a:gd name="connsiteX51" fmla="*/ 317969 w 546864"/>
                <a:gd name="connsiteY51" fmla="*/ 339911 h 678967"/>
                <a:gd name="connsiteX52" fmla="*/ 341163 w 546864"/>
                <a:gd name="connsiteY52" fmla="*/ 376810 h 678967"/>
                <a:gd name="connsiteX53" fmla="*/ 377008 w 546864"/>
                <a:gd name="connsiteY53" fmla="*/ 386825 h 678967"/>
                <a:gd name="connsiteX54" fmla="*/ 408109 w 546864"/>
                <a:gd name="connsiteY54" fmla="*/ 375756 h 678967"/>
                <a:gd name="connsiteX55" fmla="*/ 460295 w 546864"/>
                <a:gd name="connsiteY55" fmla="*/ 335166 h 678967"/>
                <a:gd name="connsiteX56" fmla="*/ 517225 w 546864"/>
                <a:gd name="connsiteY56" fmla="*/ 297213 h 678967"/>
                <a:gd name="connsiteX57" fmla="*/ 546745 w 546864"/>
                <a:gd name="connsiteY57" fmla="*/ 241337 h 678967"/>
                <a:gd name="connsiteX58" fmla="*/ 527241 w 546864"/>
                <a:gd name="connsiteY58" fmla="*/ 87414 h 678967"/>
                <a:gd name="connsiteX59" fmla="*/ 512481 w 546864"/>
                <a:gd name="connsiteY59" fmla="*/ 32592 h 678967"/>
                <a:gd name="connsiteX60" fmla="*/ 478217 w 546864"/>
                <a:gd name="connsiteY60" fmla="*/ 5708 h 678967"/>
                <a:gd name="connsiteX61" fmla="*/ 439737 w 546864"/>
                <a:gd name="connsiteY61" fmla="*/ 437 h 678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46864" h="678967">
                  <a:moveTo>
                    <a:pt x="439737" y="437"/>
                  </a:moveTo>
                  <a:cubicBezTo>
                    <a:pt x="428140" y="964"/>
                    <a:pt x="418124" y="3072"/>
                    <a:pt x="410744" y="4127"/>
                  </a:cubicBezTo>
                  <a:cubicBezTo>
                    <a:pt x="376481" y="7817"/>
                    <a:pt x="290031" y="17832"/>
                    <a:pt x="223612" y="29429"/>
                  </a:cubicBezTo>
                  <a:cubicBezTo>
                    <a:pt x="190930" y="35228"/>
                    <a:pt x="151922" y="41026"/>
                    <a:pt x="118713" y="50514"/>
                  </a:cubicBezTo>
                  <a:cubicBezTo>
                    <a:pt x="102371" y="55259"/>
                    <a:pt x="87612" y="60530"/>
                    <a:pt x="74961" y="67383"/>
                  </a:cubicBezTo>
                  <a:cubicBezTo>
                    <a:pt x="62309" y="74235"/>
                    <a:pt x="50712" y="84251"/>
                    <a:pt x="47022" y="99538"/>
                  </a:cubicBezTo>
                  <a:cubicBezTo>
                    <a:pt x="47022" y="99538"/>
                    <a:pt x="47022" y="99538"/>
                    <a:pt x="47022" y="99538"/>
                  </a:cubicBezTo>
                  <a:cubicBezTo>
                    <a:pt x="40170" y="128530"/>
                    <a:pt x="26991" y="159104"/>
                    <a:pt x="635" y="260841"/>
                  </a:cubicBezTo>
                  <a:cubicBezTo>
                    <a:pt x="-2001" y="270329"/>
                    <a:pt x="3798" y="280344"/>
                    <a:pt x="13813" y="282980"/>
                  </a:cubicBezTo>
                  <a:cubicBezTo>
                    <a:pt x="23829" y="285616"/>
                    <a:pt x="33317" y="279817"/>
                    <a:pt x="35953" y="269802"/>
                  </a:cubicBezTo>
                  <a:cubicBezTo>
                    <a:pt x="35953" y="269802"/>
                    <a:pt x="35953" y="269802"/>
                    <a:pt x="35953" y="269802"/>
                  </a:cubicBezTo>
                  <a:cubicBezTo>
                    <a:pt x="61782" y="169119"/>
                    <a:pt x="74433" y="141181"/>
                    <a:pt x="82340" y="107972"/>
                  </a:cubicBezTo>
                  <a:cubicBezTo>
                    <a:pt x="82340" y="107972"/>
                    <a:pt x="84449" y="103755"/>
                    <a:pt x="92883" y="99011"/>
                  </a:cubicBezTo>
                  <a:cubicBezTo>
                    <a:pt x="101317" y="94267"/>
                    <a:pt x="113968" y="89522"/>
                    <a:pt x="128728" y="85305"/>
                  </a:cubicBezTo>
                  <a:cubicBezTo>
                    <a:pt x="158248" y="76871"/>
                    <a:pt x="196728" y="70546"/>
                    <a:pt x="229938" y="65274"/>
                  </a:cubicBezTo>
                  <a:cubicBezTo>
                    <a:pt x="295302" y="54204"/>
                    <a:pt x="381225" y="44189"/>
                    <a:pt x="414961" y="40499"/>
                  </a:cubicBezTo>
                  <a:cubicBezTo>
                    <a:pt x="433411" y="38390"/>
                    <a:pt x="453442" y="35228"/>
                    <a:pt x="466093" y="39445"/>
                  </a:cubicBezTo>
                  <a:cubicBezTo>
                    <a:pt x="472419" y="41553"/>
                    <a:pt x="476636" y="44189"/>
                    <a:pt x="480853" y="51042"/>
                  </a:cubicBezTo>
                  <a:cubicBezTo>
                    <a:pt x="485070" y="57894"/>
                    <a:pt x="489287" y="69491"/>
                    <a:pt x="490341" y="88468"/>
                  </a:cubicBezTo>
                  <a:cubicBezTo>
                    <a:pt x="495086" y="174391"/>
                    <a:pt x="508264" y="212871"/>
                    <a:pt x="509845" y="242391"/>
                  </a:cubicBezTo>
                  <a:cubicBezTo>
                    <a:pt x="510373" y="252406"/>
                    <a:pt x="506683" y="257678"/>
                    <a:pt x="494031" y="267693"/>
                  </a:cubicBezTo>
                  <a:cubicBezTo>
                    <a:pt x="481380" y="277709"/>
                    <a:pt x="460822" y="288779"/>
                    <a:pt x="438682" y="304065"/>
                  </a:cubicBezTo>
                  <a:cubicBezTo>
                    <a:pt x="415489" y="319879"/>
                    <a:pt x="399675" y="336221"/>
                    <a:pt x="387550" y="343600"/>
                  </a:cubicBezTo>
                  <a:cubicBezTo>
                    <a:pt x="381752" y="347290"/>
                    <a:pt x="377535" y="348872"/>
                    <a:pt x="373845" y="348872"/>
                  </a:cubicBezTo>
                  <a:cubicBezTo>
                    <a:pt x="370155" y="348872"/>
                    <a:pt x="365938" y="348345"/>
                    <a:pt x="359085" y="344128"/>
                  </a:cubicBezTo>
                  <a:cubicBezTo>
                    <a:pt x="353814" y="340965"/>
                    <a:pt x="353814" y="339911"/>
                    <a:pt x="353287" y="336748"/>
                  </a:cubicBezTo>
                  <a:cubicBezTo>
                    <a:pt x="353287" y="333585"/>
                    <a:pt x="354868" y="325678"/>
                    <a:pt x="360667" y="316190"/>
                  </a:cubicBezTo>
                  <a:cubicBezTo>
                    <a:pt x="372264" y="297213"/>
                    <a:pt x="398093" y="271383"/>
                    <a:pt x="431303" y="246081"/>
                  </a:cubicBezTo>
                  <a:cubicBezTo>
                    <a:pt x="437628" y="241337"/>
                    <a:pt x="440264" y="232902"/>
                    <a:pt x="437628" y="225523"/>
                  </a:cubicBezTo>
                  <a:cubicBezTo>
                    <a:pt x="427085" y="194949"/>
                    <a:pt x="426558" y="192313"/>
                    <a:pt x="426031" y="188623"/>
                  </a:cubicBezTo>
                  <a:cubicBezTo>
                    <a:pt x="425504" y="184933"/>
                    <a:pt x="423923" y="177554"/>
                    <a:pt x="414434" y="144871"/>
                  </a:cubicBezTo>
                  <a:cubicBezTo>
                    <a:pt x="411799" y="135383"/>
                    <a:pt x="401256" y="129584"/>
                    <a:pt x="391768" y="132220"/>
                  </a:cubicBezTo>
                  <a:cubicBezTo>
                    <a:pt x="390713" y="132747"/>
                    <a:pt x="389659" y="133274"/>
                    <a:pt x="388605" y="133802"/>
                  </a:cubicBezTo>
                  <a:cubicBezTo>
                    <a:pt x="354868" y="151724"/>
                    <a:pt x="282124" y="167011"/>
                    <a:pt x="262093" y="167011"/>
                  </a:cubicBezTo>
                  <a:cubicBezTo>
                    <a:pt x="252077" y="167011"/>
                    <a:pt x="244170" y="175445"/>
                    <a:pt x="244170" y="185461"/>
                  </a:cubicBezTo>
                  <a:cubicBezTo>
                    <a:pt x="244170" y="212871"/>
                    <a:pt x="233101" y="264003"/>
                    <a:pt x="219922" y="310918"/>
                  </a:cubicBezTo>
                  <a:cubicBezTo>
                    <a:pt x="206744" y="357833"/>
                    <a:pt x="192511" y="401058"/>
                    <a:pt x="186713" y="417399"/>
                  </a:cubicBezTo>
                  <a:cubicBezTo>
                    <a:pt x="181969" y="431632"/>
                    <a:pt x="184604" y="444810"/>
                    <a:pt x="187767" y="458515"/>
                  </a:cubicBezTo>
                  <a:cubicBezTo>
                    <a:pt x="190930" y="472221"/>
                    <a:pt x="195147" y="486981"/>
                    <a:pt x="198837" y="504903"/>
                  </a:cubicBezTo>
                  <a:cubicBezTo>
                    <a:pt x="205690" y="540748"/>
                    <a:pt x="209380" y="587663"/>
                    <a:pt x="190403" y="655663"/>
                  </a:cubicBezTo>
                  <a:cubicBezTo>
                    <a:pt x="187767" y="665152"/>
                    <a:pt x="193566" y="675694"/>
                    <a:pt x="203054" y="678330"/>
                  </a:cubicBezTo>
                  <a:cubicBezTo>
                    <a:pt x="212542" y="680966"/>
                    <a:pt x="223085" y="675167"/>
                    <a:pt x="225721" y="665679"/>
                  </a:cubicBezTo>
                  <a:cubicBezTo>
                    <a:pt x="246279" y="592407"/>
                    <a:pt x="242589" y="537585"/>
                    <a:pt x="235209" y="498050"/>
                  </a:cubicBezTo>
                  <a:cubicBezTo>
                    <a:pt x="231519" y="478546"/>
                    <a:pt x="226775" y="462732"/>
                    <a:pt x="224139" y="450609"/>
                  </a:cubicBezTo>
                  <a:cubicBezTo>
                    <a:pt x="221504" y="439012"/>
                    <a:pt x="221504" y="431632"/>
                    <a:pt x="222031" y="429523"/>
                  </a:cubicBezTo>
                  <a:cubicBezTo>
                    <a:pt x="227829" y="413182"/>
                    <a:pt x="242589" y="368903"/>
                    <a:pt x="255767" y="321461"/>
                  </a:cubicBezTo>
                  <a:cubicBezTo>
                    <a:pt x="267364" y="279290"/>
                    <a:pt x="275798" y="237120"/>
                    <a:pt x="278434" y="202329"/>
                  </a:cubicBezTo>
                  <a:cubicBezTo>
                    <a:pt x="307953" y="199693"/>
                    <a:pt x="348543" y="189678"/>
                    <a:pt x="384915" y="174918"/>
                  </a:cubicBezTo>
                  <a:cubicBezTo>
                    <a:pt x="386496" y="181244"/>
                    <a:pt x="390186" y="193895"/>
                    <a:pt x="390713" y="196530"/>
                  </a:cubicBezTo>
                  <a:cubicBezTo>
                    <a:pt x="391240" y="200747"/>
                    <a:pt x="395985" y="213399"/>
                    <a:pt x="400202" y="226577"/>
                  </a:cubicBezTo>
                  <a:cubicBezTo>
                    <a:pt x="370155" y="250825"/>
                    <a:pt x="344853" y="274546"/>
                    <a:pt x="330620" y="298267"/>
                  </a:cubicBezTo>
                  <a:cubicBezTo>
                    <a:pt x="322713" y="311445"/>
                    <a:pt x="316915" y="325151"/>
                    <a:pt x="317969" y="339911"/>
                  </a:cubicBezTo>
                  <a:cubicBezTo>
                    <a:pt x="318496" y="354670"/>
                    <a:pt x="327984" y="368903"/>
                    <a:pt x="341163" y="376810"/>
                  </a:cubicBezTo>
                  <a:cubicBezTo>
                    <a:pt x="352760" y="383663"/>
                    <a:pt x="365411" y="387353"/>
                    <a:pt x="377008" y="386825"/>
                  </a:cubicBezTo>
                  <a:cubicBezTo>
                    <a:pt x="388605" y="386298"/>
                    <a:pt x="399147" y="381554"/>
                    <a:pt x="408109" y="375756"/>
                  </a:cubicBezTo>
                  <a:cubicBezTo>
                    <a:pt x="426031" y="364159"/>
                    <a:pt x="440264" y="348872"/>
                    <a:pt x="460295" y="335166"/>
                  </a:cubicBezTo>
                  <a:cubicBezTo>
                    <a:pt x="480853" y="320934"/>
                    <a:pt x="500884" y="310391"/>
                    <a:pt x="517225" y="297213"/>
                  </a:cubicBezTo>
                  <a:cubicBezTo>
                    <a:pt x="534094" y="284034"/>
                    <a:pt x="548326" y="265058"/>
                    <a:pt x="546745" y="241337"/>
                  </a:cubicBezTo>
                  <a:cubicBezTo>
                    <a:pt x="544636" y="203910"/>
                    <a:pt x="531985" y="169647"/>
                    <a:pt x="527241" y="87414"/>
                  </a:cubicBezTo>
                  <a:cubicBezTo>
                    <a:pt x="526187" y="64220"/>
                    <a:pt x="520915" y="46297"/>
                    <a:pt x="512481" y="32592"/>
                  </a:cubicBezTo>
                  <a:cubicBezTo>
                    <a:pt x="503520" y="18886"/>
                    <a:pt x="490869" y="9925"/>
                    <a:pt x="478217" y="5708"/>
                  </a:cubicBezTo>
                  <a:cubicBezTo>
                    <a:pt x="463985" y="-90"/>
                    <a:pt x="451334" y="-617"/>
                    <a:pt x="439737" y="437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15" name="Freeform: Shape 26">
              <a:extLst>
                <a:ext uri="{FF2B5EF4-FFF2-40B4-BE49-F238E27FC236}">
                  <a16:creationId xmlns:a16="http://schemas.microsoft.com/office/drawing/2014/main" id="{0E07547C-4E7F-3489-397A-DF74E2046032}"/>
                </a:ext>
              </a:extLst>
            </p:cNvPr>
            <p:cNvSpPr/>
            <p:nvPr/>
          </p:nvSpPr>
          <p:spPr>
            <a:xfrm>
              <a:off x="4991206" y="2059810"/>
              <a:ext cx="592739" cy="433109"/>
            </a:xfrm>
            <a:custGeom>
              <a:avLst/>
              <a:gdLst>
                <a:gd name="connsiteX0" fmla="*/ 198651 w 592739"/>
                <a:gd name="connsiteY0" fmla="*/ 226 h 433109"/>
                <a:gd name="connsiteX1" fmla="*/ 51054 w 592739"/>
                <a:gd name="connsiteY1" fmla="*/ 18148 h 433109"/>
                <a:gd name="connsiteX2" fmla="*/ 23643 w 592739"/>
                <a:gd name="connsiteY2" fmla="*/ 50830 h 433109"/>
                <a:gd name="connsiteX3" fmla="*/ 2558 w 592739"/>
                <a:gd name="connsiteY3" fmla="*/ 92474 h 433109"/>
                <a:gd name="connsiteX4" fmla="*/ 9411 w 592739"/>
                <a:gd name="connsiteY4" fmla="*/ 117249 h 433109"/>
                <a:gd name="connsiteX5" fmla="*/ 9411 w 592739"/>
                <a:gd name="connsiteY5" fmla="*/ 117249 h 433109"/>
                <a:gd name="connsiteX6" fmla="*/ 34186 w 592739"/>
                <a:gd name="connsiteY6" fmla="*/ 110396 h 433109"/>
                <a:gd name="connsiteX7" fmla="*/ 34186 w 592739"/>
                <a:gd name="connsiteY7" fmla="*/ 110396 h 433109"/>
                <a:gd name="connsiteX8" fmla="*/ 55798 w 592739"/>
                <a:gd name="connsiteY8" fmla="*/ 67699 h 433109"/>
                <a:gd name="connsiteX9" fmla="*/ 70558 w 592739"/>
                <a:gd name="connsiteY9" fmla="*/ 48722 h 433109"/>
                <a:gd name="connsiteX10" fmla="*/ 198124 w 592739"/>
                <a:gd name="connsiteY10" fmla="*/ 36598 h 433109"/>
                <a:gd name="connsiteX11" fmla="*/ 415830 w 592739"/>
                <a:gd name="connsiteY11" fmla="*/ 43450 h 433109"/>
                <a:gd name="connsiteX12" fmla="*/ 524947 w 592739"/>
                <a:gd name="connsiteY12" fmla="*/ 51357 h 433109"/>
                <a:gd name="connsiteX13" fmla="*/ 544978 w 592739"/>
                <a:gd name="connsiteY13" fmla="*/ 72970 h 433109"/>
                <a:gd name="connsiteX14" fmla="*/ 554993 w 592739"/>
                <a:gd name="connsiteY14" fmla="*/ 178397 h 433109"/>
                <a:gd name="connsiteX15" fmla="*/ 548668 w 592739"/>
                <a:gd name="connsiteY15" fmla="*/ 300691 h 433109"/>
                <a:gd name="connsiteX16" fmla="*/ 512823 w 592739"/>
                <a:gd name="connsiteY16" fmla="*/ 351296 h 433109"/>
                <a:gd name="connsiteX17" fmla="*/ 396853 w 592739"/>
                <a:gd name="connsiteY17" fmla="*/ 397157 h 433109"/>
                <a:gd name="connsiteX18" fmla="*/ 383675 w 592739"/>
                <a:gd name="connsiteY18" fmla="*/ 419296 h 433109"/>
                <a:gd name="connsiteX19" fmla="*/ 405815 w 592739"/>
                <a:gd name="connsiteY19" fmla="*/ 432475 h 433109"/>
                <a:gd name="connsiteX20" fmla="*/ 530218 w 592739"/>
                <a:gd name="connsiteY20" fmla="*/ 383451 h 433109"/>
                <a:gd name="connsiteX21" fmla="*/ 584513 w 592739"/>
                <a:gd name="connsiteY21" fmla="*/ 305963 h 433109"/>
                <a:gd name="connsiteX22" fmla="*/ 591366 w 592739"/>
                <a:gd name="connsiteY22" fmla="*/ 181032 h 433109"/>
                <a:gd name="connsiteX23" fmla="*/ 578187 w 592739"/>
                <a:gd name="connsiteY23" fmla="*/ 58737 h 433109"/>
                <a:gd name="connsiteX24" fmla="*/ 529691 w 592739"/>
                <a:gd name="connsiteY24" fmla="*/ 15512 h 433109"/>
                <a:gd name="connsiteX25" fmla="*/ 417412 w 592739"/>
                <a:gd name="connsiteY25" fmla="*/ 7605 h 433109"/>
                <a:gd name="connsiteX26" fmla="*/ 198651 w 592739"/>
                <a:gd name="connsiteY26" fmla="*/ 226 h 433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92739" h="433109">
                  <a:moveTo>
                    <a:pt x="198651" y="226"/>
                  </a:moveTo>
                  <a:cubicBezTo>
                    <a:pt x="114837" y="-829"/>
                    <a:pt x="77411" y="1280"/>
                    <a:pt x="51054" y="18148"/>
                  </a:cubicBezTo>
                  <a:cubicBezTo>
                    <a:pt x="37876" y="26582"/>
                    <a:pt x="29969" y="38706"/>
                    <a:pt x="23643" y="50830"/>
                  </a:cubicBezTo>
                  <a:cubicBezTo>
                    <a:pt x="17318" y="62954"/>
                    <a:pt x="12046" y="76133"/>
                    <a:pt x="2558" y="92474"/>
                  </a:cubicBezTo>
                  <a:cubicBezTo>
                    <a:pt x="-2713" y="101435"/>
                    <a:pt x="449" y="112505"/>
                    <a:pt x="9411" y="117249"/>
                  </a:cubicBezTo>
                  <a:cubicBezTo>
                    <a:pt x="9411" y="117249"/>
                    <a:pt x="9411" y="117249"/>
                    <a:pt x="9411" y="117249"/>
                  </a:cubicBezTo>
                  <a:cubicBezTo>
                    <a:pt x="18372" y="121993"/>
                    <a:pt x="29442" y="119358"/>
                    <a:pt x="34186" y="110396"/>
                  </a:cubicBezTo>
                  <a:cubicBezTo>
                    <a:pt x="34186" y="110396"/>
                    <a:pt x="34186" y="110396"/>
                    <a:pt x="34186" y="110396"/>
                  </a:cubicBezTo>
                  <a:cubicBezTo>
                    <a:pt x="44729" y="92474"/>
                    <a:pt x="50527" y="77714"/>
                    <a:pt x="55798" y="67699"/>
                  </a:cubicBezTo>
                  <a:cubicBezTo>
                    <a:pt x="61070" y="57683"/>
                    <a:pt x="64233" y="52939"/>
                    <a:pt x="70558" y="48722"/>
                  </a:cubicBezTo>
                  <a:cubicBezTo>
                    <a:pt x="82682" y="40815"/>
                    <a:pt x="115891" y="35543"/>
                    <a:pt x="198124" y="36598"/>
                  </a:cubicBezTo>
                  <a:cubicBezTo>
                    <a:pt x="280884" y="37652"/>
                    <a:pt x="357319" y="40288"/>
                    <a:pt x="415830" y="43450"/>
                  </a:cubicBezTo>
                  <a:cubicBezTo>
                    <a:pt x="474342" y="46613"/>
                    <a:pt x="516513" y="49776"/>
                    <a:pt x="524947" y="51357"/>
                  </a:cubicBezTo>
                  <a:cubicBezTo>
                    <a:pt x="528637" y="51885"/>
                    <a:pt x="537071" y="55047"/>
                    <a:pt x="544978" y="72970"/>
                  </a:cubicBezTo>
                  <a:cubicBezTo>
                    <a:pt x="552885" y="90892"/>
                    <a:pt x="559210" y="124102"/>
                    <a:pt x="554993" y="178397"/>
                  </a:cubicBezTo>
                  <a:cubicBezTo>
                    <a:pt x="550776" y="235327"/>
                    <a:pt x="552358" y="274862"/>
                    <a:pt x="548668" y="300691"/>
                  </a:cubicBezTo>
                  <a:cubicBezTo>
                    <a:pt x="544978" y="326521"/>
                    <a:pt x="539179" y="337064"/>
                    <a:pt x="512823" y="351296"/>
                  </a:cubicBezTo>
                  <a:cubicBezTo>
                    <a:pt x="455365" y="381870"/>
                    <a:pt x="396853" y="397157"/>
                    <a:pt x="396853" y="397157"/>
                  </a:cubicBezTo>
                  <a:cubicBezTo>
                    <a:pt x="386838" y="399792"/>
                    <a:pt x="381039" y="409281"/>
                    <a:pt x="383675" y="419296"/>
                  </a:cubicBezTo>
                  <a:cubicBezTo>
                    <a:pt x="386311" y="429312"/>
                    <a:pt x="395799" y="435110"/>
                    <a:pt x="405815" y="432475"/>
                  </a:cubicBezTo>
                  <a:cubicBezTo>
                    <a:pt x="405815" y="432475"/>
                    <a:pt x="468016" y="416661"/>
                    <a:pt x="530218" y="383451"/>
                  </a:cubicBezTo>
                  <a:cubicBezTo>
                    <a:pt x="563955" y="365529"/>
                    <a:pt x="579769" y="338118"/>
                    <a:pt x="584513" y="305963"/>
                  </a:cubicBezTo>
                  <a:cubicBezTo>
                    <a:pt x="589257" y="273808"/>
                    <a:pt x="587148" y="235854"/>
                    <a:pt x="591366" y="181032"/>
                  </a:cubicBezTo>
                  <a:cubicBezTo>
                    <a:pt x="595583" y="123575"/>
                    <a:pt x="589784" y="85094"/>
                    <a:pt x="578187" y="58737"/>
                  </a:cubicBezTo>
                  <a:cubicBezTo>
                    <a:pt x="566590" y="32381"/>
                    <a:pt x="548141" y="18148"/>
                    <a:pt x="529691" y="15512"/>
                  </a:cubicBezTo>
                  <a:cubicBezTo>
                    <a:pt x="515985" y="13404"/>
                    <a:pt x="476450" y="10768"/>
                    <a:pt x="417412" y="7605"/>
                  </a:cubicBezTo>
                  <a:cubicBezTo>
                    <a:pt x="358900" y="3916"/>
                    <a:pt x="281938" y="1280"/>
                    <a:pt x="198651" y="226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16" name="Freeform: Shape 27">
              <a:extLst>
                <a:ext uri="{FF2B5EF4-FFF2-40B4-BE49-F238E27FC236}">
                  <a16:creationId xmlns:a16="http://schemas.microsoft.com/office/drawing/2014/main" id="{9BBE5F72-E777-4CE1-7E4F-4865A20A4E07}"/>
                </a:ext>
              </a:extLst>
            </p:cNvPr>
            <p:cNvSpPr/>
            <p:nvPr/>
          </p:nvSpPr>
          <p:spPr>
            <a:xfrm>
              <a:off x="4405798" y="1908655"/>
              <a:ext cx="1252175" cy="1553240"/>
            </a:xfrm>
            <a:custGeom>
              <a:avLst/>
              <a:gdLst>
                <a:gd name="connsiteX0" fmla="*/ 1067130 w 1252175"/>
                <a:gd name="connsiteY0" fmla="*/ 93 h 1553240"/>
                <a:gd name="connsiteX1" fmla="*/ 971192 w 1252175"/>
                <a:gd name="connsiteY1" fmla="*/ 23814 h 1553240"/>
                <a:gd name="connsiteX2" fmla="*/ 774572 w 1252175"/>
                <a:gd name="connsiteY2" fmla="*/ 91814 h 1553240"/>
                <a:gd name="connsiteX3" fmla="*/ 605889 w 1252175"/>
                <a:gd name="connsiteY3" fmla="*/ 148744 h 1553240"/>
                <a:gd name="connsiteX4" fmla="*/ 554230 w 1252175"/>
                <a:gd name="connsiteY4" fmla="*/ 182481 h 1553240"/>
                <a:gd name="connsiteX5" fmla="*/ 528928 w 1252175"/>
                <a:gd name="connsiteY5" fmla="*/ 269985 h 1553240"/>
                <a:gd name="connsiteX6" fmla="*/ 499408 w 1252175"/>
                <a:gd name="connsiteY6" fmla="*/ 513521 h 1553240"/>
                <a:gd name="connsiteX7" fmla="*/ 473579 w 1252175"/>
                <a:gd name="connsiteY7" fmla="*/ 720157 h 1553240"/>
                <a:gd name="connsiteX8" fmla="*/ 416648 w 1252175"/>
                <a:gd name="connsiteY8" fmla="*/ 832963 h 1553240"/>
                <a:gd name="connsiteX9" fmla="*/ 335997 w 1252175"/>
                <a:gd name="connsiteY9" fmla="*/ 979506 h 1553240"/>
                <a:gd name="connsiteX10" fmla="*/ 313857 w 1252175"/>
                <a:gd name="connsiteY10" fmla="*/ 1069119 h 1553240"/>
                <a:gd name="connsiteX11" fmla="*/ 210539 w 1252175"/>
                <a:gd name="connsiteY11" fmla="*/ 1238855 h 1553240"/>
                <a:gd name="connsiteX12" fmla="*/ 3903 w 1252175"/>
                <a:gd name="connsiteY12" fmla="*/ 1523507 h 1553240"/>
                <a:gd name="connsiteX13" fmla="*/ 7066 w 1252175"/>
                <a:gd name="connsiteY13" fmla="*/ 1549337 h 1553240"/>
                <a:gd name="connsiteX14" fmla="*/ 32896 w 1252175"/>
                <a:gd name="connsiteY14" fmla="*/ 1546174 h 1553240"/>
                <a:gd name="connsiteX15" fmla="*/ 32896 w 1252175"/>
                <a:gd name="connsiteY15" fmla="*/ 1546174 h 1553240"/>
                <a:gd name="connsiteX16" fmla="*/ 240586 w 1252175"/>
                <a:gd name="connsiteY16" fmla="*/ 1260468 h 1553240"/>
                <a:gd name="connsiteX17" fmla="*/ 347594 w 1252175"/>
                <a:gd name="connsiteY17" fmla="*/ 1083879 h 1553240"/>
                <a:gd name="connsiteX18" fmla="*/ 372369 w 1252175"/>
                <a:gd name="connsiteY18" fmla="*/ 985832 h 1553240"/>
                <a:gd name="connsiteX19" fmla="*/ 441424 w 1252175"/>
                <a:gd name="connsiteY19" fmla="*/ 860374 h 1553240"/>
                <a:gd name="connsiteX20" fmla="*/ 510478 w 1252175"/>
                <a:gd name="connsiteY20" fmla="*/ 725955 h 1553240"/>
                <a:gd name="connsiteX21" fmla="*/ 536308 w 1252175"/>
                <a:gd name="connsiteY21" fmla="*/ 518265 h 1553240"/>
                <a:gd name="connsiteX22" fmla="*/ 565827 w 1252175"/>
                <a:gd name="connsiteY22" fmla="*/ 274729 h 1553240"/>
                <a:gd name="connsiteX23" fmla="*/ 584277 w 1252175"/>
                <a:gd name="connsiteY23" fmla="*/ 204093 h 1553240"/>
                <a:gd name="connsiteX24" fmla="*/ 620649 w 1252175"/>
                <a:gd name="connsiteY24" fmla="*/ 183008 h 1553240"/>
                <a:gd name="connsiteX25" fmla="*/ 787223 w 1252175"/>
                <a:gd name="connsiteY25" fmla="*/ 127132 h 1553240"/>
                <a:gd name="connsiteX26" fmla="*/ 985952 w 1252175"/>
                <a:gd name="connsiteY26" fmla="*/ 58078 h 1553240"/>
                <a:gd name="connsiteX27" fmla="*/ 1066603 w 1252175"/>
                <a:gd name="connsiteY27" fmla="*/ 36992 h 1553240"/>
                <a:gd name="connsiteX28" fmla="*/ 1094541 w 1252175"/>
                <a:gd name="connsiteY28" fmla="*/ 52806 h 1553240"/>
                <a:gd name="connsiteX29" fmla="*/ 1186790 w 1252175"/>
                <a:gd name="connsiteY29" fmla="*/ 242047 h 1553240"/>
                <a:gd name="connsiteX30" fmla="*/ 1215782 w 1252175"/>
                <a:gd name="connsiteY30" fmla="*/ 334822 h 1553240"/>
                <a:gd name="connsiteX31" fmla="*/ 1200495 w 1252175"/>
                <a:gd name="connsiteY31" fmla="*/ 403350 h 1553240"/>
                <a:gd name="connsiteX32" fmla="*/ 1170449 w 1252175"/>
                <a:gd name="connsiteY32" fmla="*/ 520373 h 1553240"/>
                <a:gd name="connsiteX33" fmla="*/ 1153053 w 1252175"/>
                <a:gd name="connsiteY33" fmla="*/ 563071 h 1553240"/>
                <a:gd name="connsiteX34" fmla="*/ 1149363 w 1252175"/>
                <a:gd name="connsiteY34" fmla="*/ 567815 h 1553240"/>
                <a:gd name="connsiteX35" fmla="*/ 1112991 w 1252175"/>
                <a:gd name="connsiteY35" fmla="*/ 526172 h 1553240"/>
                <a:gd name="connsiteX36" fmla="*/ 1090324 w 1252175"/>
                <a:gd name="connsiteY36" fmla="*/ 513521 h 1553240"/>
                <a:gd name="connsiteX37" fmla="*/ 1090324 w 1252175"/>
                <a:gd name="connsiteY37" fmla="*/ 513521 h 1553240"/>
                <a:gd name="connsiteX38" fmla="*/ 1077673 w 1252175"/>
                <a:gd name="connsiteY38" fmla="*/ 536187 h 1553240"/>
                <a:gd name="connsiteX39" fmla="*/ 1146200 w 1252175"/>
                <a:gd name="connsiteY39" fmla="*/ 606296 h 1553240"/>
                <a:gd name="connsiteX40" fmla="*/ 1171503 w 1252175"/>
                <a:gd name="connsiteY40" fmla="*/ 598389 h 1553240"/>
                <a:gd name="connsiteX41" fmla="*/ 1184681 w 1252175"/>
                <a:gd name="connsiteY41" fmla="*/ 580994 h 1553240"/>
                <a:gd name="connsiteX42" fmla="*/ 1204712 w 1252175"/>
                <a:gd name="connsiteY42" fmla="*/ 531443 h 1553240"/>
                <a:gd name="connsiteX43" fmla="*/ 1235813 w 1252175"/>
                <a:gd name="connsiteY43" fmla="*/ 410730 h 1553240"/>
                <a:gd name="connsiteX44" fmla="*/ 1252154 w 1252175"/>
                <a:gd name="connsiteY44" fmla="*/ 334822 h 1553240"/>
                <a:gd name="connsiteX45" fmla="*/ 1220526 w 1252175"/>
                <a:gd name="connsiteY45" fmla="*/ 227287 h 1553240"/>
                <a:gd name="connsiteX46" fmla="*/ 1125115 w 1252175"/>
                <a:gd name="connsiteY46" fmla="*/ 32775 h 1553240"/>
                <a:gd name="connsiteX47" fmla="*/ 1067130 w 1252175"/>
                <a:gd name="connsiteY47" fmla="*/ 93 h 1553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252175" h="1553240">
                  <a:moveTo>
                    <a:pt x="1067130" y="93"/>
                  </a:moveTo>
                  <a:cubicBezTo>
                    <a:pt x="1041828" y="-961"/>
                    <a:pt x="1012309" y="6946"/>
                    <a:pt x="971192" y="23814"/>
                  </a:cubicBezTo>
                  <a:cubicBezTo>
                    <a:pt x="932711" y="39628"/>
                    <a:pt x="851006" y="67039"/>
                    <a:pt x="774572" y="91814"/>
                  </a:cubicBezTo>
                  <a:cubicBezTo>
                    <a:pt x="698137" y="117116"/>
                    <a:pt x="628556" y="139256"/>
                    <a:pt x="605889" y="148744"/>
                  </a:cubicBezTo>
                  <a:cubicBezTo>
                    <a:pt x="585858" y="156651"/>
                    <a:pt x="567408" y="164031"/>
                    <a:pt x="554230" y="182481"/>
                  </a:cubicBezTo>
                  <a:cubicBezTo>
                    <a:pt x="540525" y="200931"/>
                    <a:pt x="534726" y="226233"/>
                    <a:pt x="528928" y="269985"/>
                  </a:cubicBezTo>
                  <a:cubicBezTo>
                    <a:pt x="523656" y="312683"/>
                    <a:pt x="511532" y="416001"/>
                    <a:pt x="499408" y="513521"/>
                  </a:cubicBezTo>
                  <a:cubicBezTo>
                    <a:pt x="487811" y="611040"/>
                    <a:pt x="476214" y="703288"/>
                    <a:pt x="473579" y="720157"/>
                  </a:cubicBezTo>
                  <a:cubicBezTo>
                    <a:pt x="467780" y="757583"/>
                    <a:pt x="466199" y="788157"/>
                    <a:pt x="416648" y="832963"/>
                  </a:cubicBezTo>
                  <a:cubicBezTo>
                    <a:pt x="361299" y="882514"/>
                    <a:pt x="344431" y="927847"/>
                    <a:pt x="335997" y="979506"/>
                  </a:cubicBezTo>
                  <a:cubicBezTo>
                    <a:pt x="330199" y="1012716"/>
                    <a:pt x="328617" y="1033801"/>
                    <a:pt x="313857" y="1069119"/>
                  </a:cubicBezTo>
                  <a:cubicBezTo>
                    <a:pt x="298571" y="1104437"/>
                    <a:pt x="270105" y="1153987"/>
                    <a:pt x="210539" y="1238855"/>
                  </a:cubicBezTo>
                  <a:cubicBezTo>
                    <a:pt x="90880" y="1409120"/>
                    <a:pt x="3903" y="1523507"/>
                    <a:pt x="3903" y="1523507"/>
                  </a:cubicBezTo>
                  <a:cubicBezTo>
                    <a:pt x="-2422" y="1531414"/>
                    <a:pt x="-841" y="1543011"/>
                    <a:pt x="7066" y="1549337"/>
                  </a:cubicBezTo>
                  <a:cubicBezTo>
                    <a:pt x="14973" y="1555663"/>
                    <a:pt x="26570" y="1554081"/>
                    <a:pt x="32896" y="1546174"/>
                  </a:cubicBezTo>
                  <a:lnTo>
                    <a:pt x="32896" y="1546174"/>
                  </a:lnTo>
                  <a:cubicBezTo>
                    <a:pt x="32896" y="1546174"/>
                    <a:pt x="120927" y="1431259"/>
                    <a:pt x="240586" y="1260468"/>
                  </a:cubicBezTo>
                  <a:cubicBezTo>
                    <a:pt x="300679" y="1174545"/>
                    <a:pt x="330726" y="1123413"/>
                    <a:pt x="347594" y="1083879"/>
                  </a:cubicBezTo>
                  <a:cubicBezTo>
                    <a:pt x="364462" y="1044344"/>
                    <a:pt x="367098" y="1017460"/>
                    <a:pt x="372369" y="985832"/>
                  </a:cubicBezTo>
                  <a:cubicBezTo>
                    <a:pt x="380276" y="937336"/>
                    <a:pt x="390819" y="905708"/>
                    <a:pt x="441424" y="860374"/>
                  </a:cubicBezTo>
                  <a:cubicBezTo>
                    <a:pt x="497827" y="809769"/>
                    <a:pt x="504680" y="762327"/>
                    <a:pt x="510478" y="725955"/>
                  </a:cubicBezTo>
                  <a:cubicBezTo>
                    <a:pt x="513641" y="705397"/>
                    <a:pt x="524711" y="615784"/>
                    <a:pt x="536308" y="518265"/>
                  </a:cubicBezTo>
                  <a:cubicBezTo>
                    <a:pt x="547904" y="420745"/>
                    <a:pt x="560556" y="317427"/>
                    <a:pt x="565827" y="274729"/>
                  </a:cubicBezTo>
                  <a:cubicBezTo>
                    <a:pt x="571098" y="233086"/>
                    <a:pt x="577424" y="213582"/>
                    <a:pt x="584277" y="204093"/>
                  </a:cubicBezTo>
                  <a:cubicBezTo>
                    <a:pt x="591129" y="194605"/>
                    <a:pt x="600091" y="190915"/>
                    <a:pt x="620649" y="183008"/>
                  </a:cubicBezTo>
                  <a:cubicBezTo>
                    <a:pt x="637517" y="176155"/>
                    <a:pt x="710789" y="152434"/>
                    <a:pt x="787223" y="127132"/>
                  </a:cubicBezTo>
                  <a:cubicBezTo>
                    <a:pt x="863657" y="101830"/>
                    <a:pt x="944308" y="74946"/>
                    <a:pt x="985952" y="58078"/>
                  </a:cubicBezTo>
                  <a:cubicBezTo>
                    <a:pt x="1024960" y="42264"/>
                    <a:pt x="1051316" y="36465"/>
                    <a:pt x="1066603" y="36992"/>
                  </a:cubicBezTo>
                  <a:cubicBezTo>
                    <a:pt x="1081890" y="37520"/>
                    <a:pt x="1087162" y="41737"/>
                    <a:pt x="1094541" y="52806"/>
                  </a:cubicBezTo>
                  <a:cubicBezTo>
                    <a:pt x="1112464" y="80217"/>
                    <a:pt x="1140929" y="135039"/>
                    <a:pt x="1186790" y="242047"/>
                  </a:cubicBezTo>
                  <a:cubicBezTo>
                    <a:pt x="1209456" y="294760"/>
                    <a:pt x="1215782" y="318481"/>
                    <a:pt x="1215782" y="334822"/>
                  </a:cubicBezTo>
                  <a:cubicBezTo>
                    <a:pt x="1215782" y="351164"/>
                    <a:pt x="1208402" y="366978"/>
                    <a:pt x="1200495" y="403350"/>
                  </a:cubicBezTo>
                  <a:cubicBezTo>
                    <a:pt x="1193115" y="438141"/>
                    <a:pt x="1182046" y="484001"/>
                    <a:pt x="1170449" y="520373"/>
                  </a:cubicBezTo>
                  <a:cubicBezTo>
                    <a:pt x="1164650" y="538296"/>
                    <a:pt x="1158325" y="554110"/>
                    <a:pt x="1153053" y="563071"/>
                  </a:cubicBezTo>
                  <a:cubicBezTo>
                    <a:pt x="1151472" y="565707"/>
                    <a:pt x="1150945" y="566761"/>
                    <a:pt x="1149363" y="567815"/>
                  </a:cubicBezTo>
                  <a:cubicBezTo>
                    <a:pt x="1134076" y="563071"/>
                    <a:pt x="1120371" y="552001"/>
                    <a:pt x="1112991" y="526172"/>
                  </a:cubicBezTo>
                  <a:cubicBezTo>
                    <a:pt x="1110355" y="516683"/>
                    <a:pt x="1100340" y="510885"/>
                    <a:pt x="1090324" y="513521"/>
                  </a:cubicBezTo>
                  <a:cubicBezTo>
                    <a:pt x="1090324" y="513521"/>
                    <a:pt x="1090324" y="513521"/>
                    <a:pt x="1090324" y="513521"/>
                  </a:cubicBezTo>
                  <a:cubicBezTo>
                    <a:pt x="1080836" y="516156"/>
                    <a:pt x="1075037" y="526172"/>
                    <a:pt x="1077673" y="536187"/>
                  </a:cubicBezTo>
                  <a:cubicBezTo>
                    <a:pt x="1088216" y="575722"/>
                    <a:pt x="1115627" y="599970"/>
                    <a:pt x="1146200" y="606296"/>
                  </a:cubicBezTo>
                  <a:cubicBezTo>
                    <a:pt x="1156216" y="608404"/>
                    <a:pt x="1165704" y="603660"/>
                    <a:pt x="1171503" y="598389"/>
                  </a:cubicBezTo>
                  <a:cubicBezTo>
                    <a:pt x="1177301" y="593118"/>
                    <a:pt x="1180991" y="587846"/>
                    <a:pt x="1184681" y="580994"/>
                  </a:cubicBezTo>
                  <a:cubicBezTo>
                    <a:pt x="1192061" y="567815"/>
                    <a:pt x="1198387" y="550947"/>
                    <a:pt x="1204712" y="531443"/>
                  </a:cubicBezTo>
                  <a:cubicBezTo>
                    <a:pt x="1217363" y="492962"/>
                    <a:pt x="1228433" y="446048"/>
                    <a:pt x="1235813" y="410730"/>
                  </a:cubicBezTo>
                  <a:cubicBezTo>
                    <a:pt x="1243193" y="376993"/>
                    <a:pt x="1251627" y="360125"/>
                    <a:pt x="1252154" y="334822"/>
                  </a:cubicBezTo>
                  <a:cubicBezTo>
                    <a:pt x="1252681" y="309520"/>
                    <a:pt x="1243720" y="281582"/>
                    <a:pt x="1220526" y="227287"/>
                  </a:cubicBezTo>
                  <a:cubicBezTo>
                    <a:pt x="1174139" y="119752"/>
                    <a:pt x="1145673" y="63876"/>
                    <a:pt x="1125115" y="32775"/>
                  </a:cubicBezTo>
                  <a:cubicBezTo>
                    <a:pt x="1111937" y="14326"/>
                    <a:pt x="1091906" y="1147"/>
                    <a:pt x="1067130" y="93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17" name="Freeform: Shape 28">
              <a:extLst>
                <a:ext uri="{FF2B5EF4-FFF2-40B4-BE49-F238E27FC236}">
                  <a16:creationId xmlns:a16="http://schemas.microsoft.com/office/drawing/2014/main" id="{33BB1547-99E8-9B4A-1C06-55318ADA08C2}"/>
                </a:ext>
              </a:extLst>
            </p:cNvPr>
            <p:cNvSpPr/>
            <p:nvPr/>
          </p:nvSpPr>
          <p:spPr>
            <a:xfrm>
              <a:off x="4649605" y="2463094"/>
              <a:ext cx="793029" cy="1633724"/>
            </a:xfrm>
            <a:custGeom>
              <a:avLst/>
              <a:gdLst>
                <a:gd name="connsiteX0" fmla="*/ 781680 w 793029"/>
                <a:gd name="connsiteY0" fmla="*/ 1252 h 1633724"/>
                <a:gd name="connsiteX1" fmla="*/ 757959 w 793029"/>
                <a:gd name="connsiteY1" fmla="*/ 11795 h 1633724"/>
                <a:gd name="connsiteX2" fmla="*/ 706827 w 793029"/>
                <a:gd name="connsiteY2" fmla="*/ 215269 h 1633724"/>
                <a:gd name="connsiteX3" fmla="*/ 680997 w 793029"/>
                <a:gd name="connsiteY3" fmla="*/ 282742 h 1633724"/>
                <a:gd name="connsiteX4" fmla="*/ 569772 w 793029"/>
                <a:gd name="connsiteY4" fmla="*/ 388695 h 1633724"/>
                <a:gd name="connsiteX5" fmla="*/ 360500 w 793029"/>
                <a:gd name="connsiteY5" fmla="*/ 659642 h 1633724"/>
                <a:gd name="connsiteX6" fmla="*/ 301461 w 793029"/>
                <a:gd name="connsiteY6" fmla="*/ 810402 h 1633724"/>
                <a:gd name="connsiteX7" fmla="*/ 226081 w 793029"/>
                <a:gd name="connsiteY7" fmla="*/ 1055518 h 1633724"/>
                <a:gd name="connsiteX8" fmla="*/ 2577 w 793029"/>
                <a:gd name="connsiteY8" fmla="*/ 1606372 h 1633724"/>
                <a:gd name="connsiteX9" fmla="*/ 8903 w 793029"/>
                <a:gd name="connsiteY9" fmla="*/ 1631148 h 1633724"/>
                <a:gd name="connsiteX10" fmla="*/ 8903 w 793029"/>
                <a:gd name="connsiteY10" fmla="*/ 1631148 h 1633724"/>
                <a:gd name="connsiteX11" fmla="*/ 33678 w 793029"/>
                <a:gd name="connsiteY11" fmla="*/ 1624822 h 1633724"/>
                <a:gd name="connsiteX12" fmla="*/ 33678 w 793029"/>
                <a:gd name="connsiteY12" fmla="*/ 1624822 h 1633724"/>
                <a:gd name="connsiteX13" fmla="*/ 260872 w 793029"/>
                <a:gd name="connsiteY13" fmla="*/ 1066588 h 1633724"/>
                <a:gd name="connsiteX14" fmla="*/ 336252 w 793029"/>
                <a:gd name="connsiteY14" fmla="*/ 821471 h 1633724"/>
                <a:gd name="connsiteX15" fmla="*/ 391074 w 793029"/>
                <a:gd name="connsiteY15" fmla="*/ 679145 h 1633724"/>
                <a:gd name="connsiteX16" fmla="*/ 592966 w 793029"/>
                <a:gd name="connsiteY16" fmla="*/ 416633 h 1633724"/>
                <a:gd name="connsiteX17" fmla="*/ 710517 w 793029"/>
                <a:gd name="connsiteY17" fmla="*/ 303300 h 1633724"/>
                <a:gd name="connsiteX18" fmla="*/ 741090 w 793029"/>
                <a:gd name="connsiteY18" fmla="*/ 225811 h 1633724"/>
                <a:gd name="connsiteX19" fmla="*/ 791168 w 793029"/>
                <a:gd name="connsiteY19" fmla="*/ 24446 h 1633724"/>
                <a:gd name="connsiteX20" fmla="*/ 781680 w 793029"/>
                <a:gd name="connsiteY20" fmla="*/ 1252 h 1633724"/>
                <a:gd name="connsiteX21" fmla="*/ 781680 w 793029"/>
                <a:gd name="connsiteY21" fmla="*/ 1252 h 163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93029" h="1633724">
                  <a:moveTo>
                    <a:pt x="781680" y="1252"/>
                  </a:moveTo>
                  <a:cubicBezTo>
                    <a:pt x="772191" y="-2438"/>
                    <a:pt x="761649" y="2307"/>
                    <a:pt x="757959" y="11795"/>
                  </a:cubicBezTo>
                  <a:cubicBezTo>
                    <a:pt x="732656" y="79268"/>
                    <a:pt x="726331" y="153594"/>
                    <a:pt x="706827" y="215269"/>
                  </a:cubicBezTo>
                  <a:cubicBezTo>
                    <a:pt x="696284" y="248478"/>
                    <a:pt x="695230" y="262710"/>
                    <a:pt x="680997" y="282742"/>
                  </a:cubicBezTo>
                  <a:cubicBezTo>
                    <a:pt x="666765" y="303300"/>
                    <a:pt x="637245" y="332292"/>
                    <a:pt x="569772" y="388695"/>
                  </a:cubicBezTo>
                  <a:cubicBezTo>
                    <a:pt x="432718" y="504137"/>
                    <a:pt x="425338" y="556851"/>
                    <a:pt x="360500" y="659642"/>
                  </a:cubicBezTo>
                  <a:cubicBezTo>
                    <a:pt x="341524" y="689688"/>
                    <a:pt x="323601" y="741874"/>
                    <a:pt x="301461" y="810402"/>
                  </a:cubicBezTo>
                  <a:cubicBezTo>
                    <a:pt x="279322" y="879456"/>
                    <a:pt x="254547" y="963797"/>
                    <a:pt x="226081" y="1055518"/>
                  </a:cubicBezTo>
                  <a:cubicBezTo>
                    <a:pt x="168624" y="1238434"/>
                    <a:pt x="95880" y="1447706"/>
                    <a:pt x="2577" y="1606372"/>
                  </a:cubicBezTo>
                  <a:cubicBezTo>
                    <a:pt x="-2694" y="1614806"/>
                    <a:pt x="469" y="1626403"/>
                    <a:pt x="8903" y="1631148"/>
                  </a:cubicBezTo>
                  <a:lnTo>
                    <a:pt x="8903" y="1631148"/>
                  </a:lnTo>
                  <a:cubicBezTo>
                    <a:pt x="17337" y="1636419"/>
                    <a:pt x="28934" y="1633256"/>
                    <a:pt x="33678" y="1624822"/>
                  </a:cubicBezTo>
                  <a:cubicBezTo>
                    <a:pt x="33678" y="1624822"/>
                    <a:pt x="33678" y="1624822"/>
                    <a:pt x="33678" y="1624822"/>
                  </a:cubicBezTo>
                  <a:cubicBezTo>
                    <a:pt x="130143" y="1461411"/>
                    <a:pt x="202888" y="1250031"/>
                    <a:pt x="260872" y="1066588"/>
                  </a:cubicBezTo>
                  <a:cubicBezTo>
                    <a:pt x="289865" y="974867"/>
                    <a:pt x="314640" y="889999"/>
                    <a:pt x="336252" y="821471"/>
                  </a:cubicBezTo>
                  <a:cubicBezTo>
                    <a:pt x="357865" y="753471"/>
                    <a:pt x="377369" y="701285"/>
                    <a:pt x="391074" y="679145"/>
                  </a:cubicBezTo>
                  <a:cubicBezTo>
                    <a:pt x="458020" y="572665"/>
                    <a:pt x="459601" y="528912"/>
                    <a:pt x="592966" y="416633"/>
                  </a:cubicBezTo>
                  <a:cubicBezTo>
                    <a:pt x="660966" y="359703"/>
                    <a:pt x="692594" y="329656"/>
                    <a:pt x="710517" y="303300"/>
                  </a:cubicBezTo>
                  <a:cubicBezTo>
                    <a:pt x="728966" y="276943"/>
                    <a:pt x="731602" y="256912"/>
                    <a:pt x="741090" y="225811"/>
                  </a:cubicBezTo>
                  <a:cubicBezTo>
                    <a:pt x="762176" y="158865"/>
                    <a:pt x="768501" y="84539"/>
                    <a:pt x="791168" y="24446"/>
                  </a:cubicBezTo>
                  <a:cubicBezTo>
                    <a:pt x="795912" y="15485"/>
                    <a:pt x="791168" y="4942"/>
                    <a:pt x="781680" y="1252"/>
                  </a:cubicBezTo>
                  <a:cubicBezTo>
                    <a:pt x="781680" y="1252"/>
                    <a:pt x="781680" y="1252"/>
                    <a:pt x="781680" y="1252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18" name="Freeform: Shape 29">
              <a:extLst>
                <a:ext uri="{FF2B5EF4-FFF2-40B4-BE49-F238E27FC236}">
                  <a16:creationId xmlns:a16="http://schemas.microsoft.com/office/drawing/2014/main" id="{E52EBCA2-5647-BF7F-F7E8-6D6C383FEEA6}"/>
                </a:ext>
              </a:extLst>
            </p:cNvPr>
            <p:cNvSpPr/>
            <p:nvPr/>
          </p:nvSpPr>
          <p:spPr>
            <a:xfrm>
              <a:off x="4507869" y="307686"/>
              <a:ext cx="970920" cy="2612241"/>
            </a:xfrm>
            <a:custGeom>
              <a:avLst/>
              <a:gdLst>
                <a:gd name="connsiteX0" fmla="*/ 944501 w 970920"/>
                <a:gd name="connsiteY0" fmla="*/ 1740 h 2612241"/>
                <a:gd name="connsiteX1" fmla="*/ 627694 w 970920"/>
                <a:gd name="connsiteY1" fmla="*/ 208377 h 2612241"/>
                <a:gd name="connsiteX2" fmla="*/ 391539 w 970920"/>
                <a:gd name="connsiteY2" fmla="*/ 465090 h 2612241"/>
                <a:gd name="connsiteX3" fmla="*/ 369926 w 970920"/>
                <a:gd name="connsiteY3" fmla="*/ 671199 h 2612241"/>
                <a:gd name="connsiteX4" fmla="*/ 414205 w 970920"/>
                <a:gd name="connsiteY4" fmla="*/ 908936 h 2612241"/>
                <a:gd name="connsiteX5" fmla="*/ 207569 w 970920"/>
                <a:gd name="connsiteY5" fmla="*/ 1411821 h 2612241"/>
                <a:gd name="connsiteX6" fmla="*/ 2514 w 970920"/>
                <a:gd name="connsiteY6" fmla="*/ 2116071 h 2612241"/>
                <a:gd name="connsiteX7" fmla="*/ 211786 w 970920"/>
                <a:gd name="connsiteY7" fmla="*/ 2608940 h 2612241"/>
                <a:gd name="connsiteX8" fmla="*/ 237089 w 970920"/>
                <a:gd name="connsiteY8" fmla="*/ 2604723 h 2612241"/>
                <a:gd name="connsiteX9" fmla="*/ 232872 w 970920"/>
                <a:gd name="connsiteY9" fmla="*/ 2579421 h 2612241"/>
                <a:gd name="connsiteX10" fmla="*/ 39414 w 970920"/>
                <a:gd name="connsiteY10" fmla="*/ 2113962 h 2612241"/>
                <a:gd name="connsiteX11" fmla="*/ 237089 w 970920"/>
                <a:gd name="connsiteY11" fmla="*/ 1433961 h 2612241"/>
                <a:gd name="connsiteX12" fmla="*/ 451105 w 970920"/>
                <a:gd name="connsiteY12" fmla="*/ 906301 h 2612241"/>
                <a:gd name="connsiteX13" fmla="*/ 406298 w 970920"/>
                <a:gd name="connsiteY13" fmla="*/ 663820 h 2612241"/>
                <a:gd name="connsiteX14" fmla="*/ 424748 w 970920"/>
                <a:gd name="connsiteY14" fmla="*/ 480904 h 2612241"/>
                <a:gd name="connsiteX15" fmla="*/ 651415 w 970920"/>
                <a:gd name="connsiteY15" fmla="*/ 236315 h 2612241"/>
                <a:gd name="connsiteX16" fmla="*/ 960315 w 970920"/>
                <a:gd name="connsiteY16" fmla="*/ 34423 h 2612241"/>
                <a:gd name="connsiteX17" fmla="*/ 969276 w 970920"/>
                <a:gd name="connsiteY17" fmla="*/ 10175 h 2612241"/>
                <a:gd name="connsiteX18" fmla="*/ 944501 w 970920"/>
                <a:gd name="connsiteY18" fmla="*/ 1740 h 2612241"/>
                <a:gd name="connsiteX19" fmla="*/ 944501 w 970920"/>
                <a:gd name="connsiteY19" fmla="*/ 1740 h 2612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70920" h="2612241">
                  <a:moveTo>
                    <a:pt x="944501" y="1740"/>
                  </a:moveTo>
                  <a:cubicBezTo>
                    <a:pt x="852253" y="44438"/>
                    <a:pt x="733121" y="122454"/>
                    <a:pt x="627694" y="208377"/>
                  </a:cubicBezTo>
                  <a:cubicBezTo>
                    <a:pt x="522267" y="294299"/>
                    <a:pt x="430019" y="387075"/>
                    <a:pt x="391539" y="465090"/>
                  </a:cubicBezTo>
                  <a:cubicBezTo>
                    <a:pt x="354112" y="541525"/>
                    <a:pt x="356221" y="604781"/>
                    <a:pt x="369926" y="671199"/>
                  </a:cubicBezTo>
                  <a:cubicBezTo>
                    <a:pt x="383632" y="737618"/>
                    <a:pt x="406825" y="808254"/>
                    <a:pt x="414205" y="908936"/>
                  </a:cubicBezTo>
                  <a:cubicBezTo>
                    <a:pt x="427911" y="1105557"/>
                    <a:pt x="284531" y="1311139"/>
                    <a:pt x="207569" y="1411821"/>
                  </a:cubicBezTo>
                  <a:cubicBezTo>
                    <a:pt x="39941" y="1631108"/>
                    <a:pt x="-12772" y="1891512"/>
                    <a:pt x="2514" y="2116071"/>
                  </a:cubicBezTo>
                  <a:cubicBezTo>
                    <a:pt x="17801" y="2340630"/>
                    <a:pt x="98980" y="2529870"/>
                    <a:pt x="211786" y="2608940"/>
                  </a:cubicBezTo>
                  <a:cubicBezTo>
                    <a:pt x="220220" y="2614739"/>
                    <a:pt x="231290" y="2612630"/>
                    <a:pt x="237089" y="2604723"/>
                  </a:cubicBezTo>
                  <a:cubicBezTo>
                    <a:pt x="242887" y="2596289"/>
                    <a:pt x="240778" y="2585219"/>
                    <a:pt x="232872" y="2579421"/>
                  </a:cubicBezTo>
                  <a:cubicBezTo>
                    <a:pt x="136933" y="2511948"/>
                    <a:pt x="54173" y="2331141"/>
                    <a:pt x="39414" y="2113962"/>
                  </a:cubicBezTo>
                  <a:cubicBezTo>
                    <a:pt x="24654" y="1896784"/>
                    <a:pt x="75786" y="1645341"/>
                    <a:pt x="237089" y="1433961"/>
                  </a:cubicBezTo>
                  <a:cubicBezTo>
                    <a:pt x="315104" y="1332224"/>
                    <a:pt x="466392" y="1121898"/>
                    <a:pt x="451105" y="906301"/>
                  </a:cubicBezTo>
                  <a:cubicBezTo>
                    <a:pt x="443725" y="800874"/>
                    <a:pt x="419477" y="727075"/>
                    <a:pt x="406298" y="663820"/>
                  </a:cubicBezTo>
                  <a:cubicBezTo>
                    <a:pt x="393647" y="600564"/>
                    <a:pt x="391011" y="549959"/>
                    <a:pt x="424748" y="480904"/>
                  </a:cubicBezTo>
                  <a:cubicBezTo>
                    <a:pt x="457957" y="413958"/>
                    <a:pt x="547570" y="320656"/>
                    <a:pt x="651415" y="236315"/>
                  </a:cubicBezTo>
                  <a:cubicBezTo>
                    <a:pt x="755260" y="151973"/>
                    <a:pt x="872811" y="75012"/>
                    <a:pt x="960315" y="34423"/>
                  </a:cubicBezTo>
                  <a:cubicBezTo>
                    <a:pt x="969276" y="30206"/>
                    <a:pt x="973493" y="19136"/>
                    <a:pt x="969276" y="10175"/>
                  </a:cubicBezTo>
                  <a:cubicBezTo>
                    <a:pt x="964532" y="1213"/>
                    <a:pt x="953462" y="-2477"/>
                    <a:pt x="944501" y="1740"/>
                  </a:cubicBezTo>
                  <a:cubicBezTo>
                    <a:pt x="944501" y="1740"/>
                    <a:pt x="944501" y="1740"/>
                    <a:pt x="944501" y="1740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19" name="Freeform: Shape 30">
              <a:extLst>
                <a:ext uri="{FF2B5EF4-FFF2-40B4-BE49-F238E27FC236}">
                  <a16:creationId xmlns:a16="http://schemas.microsoft.com/office/drawing/2014/main" id="{577C2A18-D0A1-F10F-2109-AD83BD9F06A4}"/>
                </a:ext>
              </a:extLst>
            </p:cNvPr>
            <p:cNvSpPr/>
            <p:nvPr/>
          </p:nvSpPr>
          <p:spPr>
            <a:xfrm>
              <a:off x="5180810" y="2883857"/>
              <a:ext cx="166201" cy="742353"/>
            </a:xfrm>
            <a:custGeom>
              <a:avLst/>
              <a:gdLst>
                <a:gd name="connsiteX0" fmla="*/ 9575 w 166201"/>
                <a:gd name="connsiteY0" fmla="*/ 2196 h 742353"/>
                <a:gd name="connsiteX1" fmla="*/ 2196 w 166201"/>
                <a:gd name="connsiteY1" fmla="*/ 26971 h 742353"/>
                <a:gd name="connsiteX2" fmla="*/ 70196 w 166201"/>
                <a:gd name="connsiteY2" fmla="*/ 716461 h 742353"/>
                <a:gd name="connsiteX3" fmla="*/ 79157 w 166201"/>
                <a:gd name="connsiteY3" fmla="*/ 740709 h 742353"/>
                <a:gd name="connsiteX4" fmla="*/ 103405 w 166201"/>
                <a:gd name="connsiteY4" fmla="*/ 731748 h 742353"/>
                <a:gd name="connsiteX5" fmla="*/ 103405 w 166201"/>
                <a:gd name="connsiteY5" fmla="*/ 731748 h 742353"/>
                <a:gd name="connsiteX6" fmla="*/ 34351 w 166201"/>
                <a:gd name="connsiteY6" fmla="*/ 9576 h 742353"/>
                <a:gd name="connsiteX7" fmla="*/ 9575 w 166201"/>
                <a:gd name="connsiteY7" fmla="*/ 2196 h 742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6201" h="742353">
                  <a:moveTo>
                    <a:pt x="9575" y="2196"/>
                  </a:moveTo>
                  <a:cubicBezTo>
                    <a:pt x="614" y="6940"/>
                    <a:pt x="-2549" y="18010"/>
                    <a:pt x="2196" y="26971"/>
                  </a:cubicBezTo>
                  <a:cubicBezTo>
                    <a:pt x="183002" y="354320"/>
                    <a:pt x="141359" y="559375"/>
                    <a:pt x="70196" y="716461"/>
                  </a:cubicBezTo>
                  <a:cubicBezTo>
                    <a:pt x="65979" y="725422"/>
                    <a:pt x="70196" y="736492"/>
                    <a:pt x="79157" y="740709"/>
                  </a:cubicBezTo>
                  <a:cubicBezTo>
                    <a:pt x="88118" y="744926"/>
                    <a:pt x="99188" y="740709"/>
                    <a:pt x="103405" y="731748"/>
                  </a:cubicBezTo>
                  <a:cubicBezTo>
                    <a:pt x="103405" y="731748"/>
                    <a:pt x="103405" y="731748"/>
                    <a:pt x="103405" y="731748"/>
                  </a:cubicBezTo>
                  <a:cubicBezTo>
                    <a:pt x="177204" y="568337"/>
                    <a:pt x="219374" y="344832"/>
                    <a:pt x="34351" y="9576"/>
                  </a:cubicBezTo>
                  <a:cubicBezTo>
                    <a:pt x="29606" y="614"/>
                    <a:pt x="18537" y="-2549"/>
                    <a:pt x="9575" y="2196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20" name="Freeform: Shape 31">
              <a:extLst>
                <a:ext uri="{FF2B5EF4-FFF2-40B4-BE49-F238E27FC236}">
                  <a16:creationId xmlns:a16="http://schemas.microsoft.com/office/drawing/2014/main" id="{50596F79-E1C8-F901-98EF-2D627548A766}"/>
                </a:ext>
              </a:extLst>
            </p:cNvPr>
            <p:cNvSpPr/>
            <p:nvPr/>
          </p:nvSpPr>
          <p:spPr>
            <a:xfrm>
              <a:off x="5069351" y="3149933"/>
              <a:ext cx="144457" cy="366797"/>
            </a:xfrm>
            <a:custGeom>
              <a:avLst/>
              <a:gdLst>
                <a:gd name="connsiteX0" fmla="*/ 7174 w 144457"/>
                <a:gd name="connsiteY0" fmla="*/ 3903 h 366797"/>
                <a:gd name="connsiteX1" fmla="*/ 3484 w 144457"/>
                <a:gd name="connsiteY1" fmla="*/ 29205 h 366797"/>
                <a:gd name="connsiteX2" fmla="*/ 104693 w 144457"/>
                <a:gd name="connsiteY2" fmla="*/ 346013 h 366797"/>
                <a:gd name="connsiteX3" fmla="*/ 119980 w 144457"/>
                <a:gd name="connsiteY3" fmla="*/ 366571 h 366797"/>
                <a:gd name="connsiteX4" fmla="*/ 140538 w 144457"/>
                <a:gd name="connsiteY4" fmla="*/ 351284 h 366797"/>
                <a:gd name="connsiteX5" fmla="*/ 32476 w 144457"/>
                <a:gd name="connsiteY5" fmla="*/ 7066 h 366797"/>
                <a:gd name="connsiteX6" fmla="*/ 7174 w 144457"/>
                <a:gd name="connsiteY6" fmla="*/ 3903 h 366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457" h="366797">
                  <a:moveTo>
                    <a:pt x="7174" y="3903"/>
                  </a:moveTo>
                  <a:cubicBezTo>
                    <a:pt x="-733" y="9702"/>
                    <a:pt x="-2315" y="21298"/>
                    <a:pt x="3484" y="29205"/>
                  </a:cubicBezTo>
                  <a:cubicBezTo>
                    <a:pt x="74647" y="124089"/>
                    <a:pt x="121561" y="234260"/>
                    <a:pt x="104693" y="346013"/>
                  </a:cubicBezTo>
                  <a:cubicBezTo>
                    <a:pt x="103112" y="356028"/>
                    <a:pt x="109965" y="365517"/>
                    <a:pt x="119980" y="366571"/>
                  </a:cubicBezTo>
                  <a:cubicBezTo>
                    <a:pt x="129996" y="368152"/>
                    <a:pt x="139484" y="361299"/>
                    <a:pt x="140538" y="351284"/>
                  </a:cubicBezTo>
                  <a:cubicBezTo>
                    <a:pt x="159515" y="226353"/>
                    <a:pt x="107329" y="106694"/>
                    <a:pt x="32476" y="7066"/>
                  </a:cubicBezTo>
                  <a:cubicBezTo>
                    <a:pt x="26678" y="-841"/>
                    <a:pt x="15081" y="-2423"/>
                    <a:pt x="7174" y="3903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21" name="Freeform: Shape 32">
              <a:extLst>
                <a:ext uri="{FF2B5EF4-FFF2-40B4-BE49-F238E27FC236}">
                  <a16:creationId xmlns:a16="http://schemas.microsoft.com/office/drawing/2014/main" id="{B1702CAD-E894-98F3-1E4F-33C019C45013}"/>
                </a:ext>
              </a:extLst>
            </p:cNvPr>
            <p:cNvSpPr/>
            <p:nvPr/>
          </p:nvSpPr>
          <p:spPr>
            <a:xfrm>
              <a:off x="4942753" y="3277306"/>
              <a:ext cx="144381" cy="109786"/>
            </a:xfrm>
            <a:custGeom>
              <a:avLst/>
              <a:gdLst>
                <a:gd name="connsiteX0" fmla="*/ 22019 w 144381"/>
                <a:gd name="connsiteY0" fmla="*/ 406 h 109786"/>
                <a:gd name="connsiteX1" fmla="*/ 406 w 144381"/>
                <a:gd name="connsiteY1" fmla="*/ 14112 h 109786"/>
                <a:gd name="connsiteX2" fmla="*/ 14112 w 144381"/>
                <a:gd name="connsiteY2" fmla="*/ 35724 h 109786"/>
                <a:gd name="connsiteX3" fmla="*/ 39414 w 144381"/>
                <a:gd name="connsiteY3" fmla="*/ 46794 h 109786"/>
                <a:gd name="connsiteX4" fmla="*/ 113213 w 144381"/>
                <a:gd name="connsiteY4" fmla="*/ 104252 h 109786"/>
                <a:gd name="connsiteX5" fmla="*/ 139042 w 144381"/>
                <a:gd name="connsiteY5" fmla="*/ 104252 h 109786"/>
                <a:gd name="connsiteX6" fmla="*/ 139042 w 144381"/>
                <a:gd name="connsiteY6" fmla="*/ 104252 h 109786"/>
                <a:gd name="connsiteX7" fmla="*/ 139042 w 144381"/>
                <a:gd name="connsiteY7" fmla="*/ 78422 h 109786"/>
                <a:gd name="connsiteX8" fmla="*/ 139042 w 144381"/>
                <a:gd name="connsiteY8" fmla="*/ 78422 h 109786"/>
                <a:gd name="connsiteX9" fmla="*/ 57337 w 144381"/>
                <a:gd name="connsiteY9" fmla="*/ 15166 h 109786"/>
                <a:gd name="connsiteX10" fmla="*/ 22019 w 144381"/>
                <a:gd name="connsiteY10" fmla="*/ 406 h 109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381" h="109786">
                  <a:moveTo>
                    <a:pt x="22019" y="406"/>
                  </a:moveTo>
                  <a:cubicBezTo>
                    <a:pt x="12003" y="-1702"/>
                    <a:pt x="2515" y="4623"/>
                    <a:pt x="406" y="14112"/>
                  </a:cubicBezTo>
                  <a:cubicBezTo>
                    <a:pt x="-1702" y="24127"/>
                    <a:pt x="4623" y="33616"/>
                    <a:pt x="14112" y="35724"/>
                  </a:cubicBezTo>
                  <a:cubicBezTo>
                    <a:pt x="14112" y="35724"/>
                    <a:pt x="22019" y="37306"/>
                    <a:pt x="39414" y="46794"/>
                  </a:cubicBezTo>
                  <a:cubicBezTo>
                    <a:pt x="56810" y="56283"/>
                    <a:pt x="82639" y="73678"/>
                    <a:pt x="113213" y="104252"/>
                  </a:cubicBezTo>
                  <a:cubicBezTo>
                    <a:pt x="120593" y="111632"/>
                    <a:pt x="131663" y="111632"/>
                    <a:pt x="139042" y="104252"/>
                  </a:cubicBezTo>
                  <a:cubicBezTo>
                    <a:pt x="139042" y="104252"/>
                    <a:pt x="139042" y="104252"/>
                    <a:pt x="139042" y="104252"/>
                  </a:cubicBezTo>
                  <a:cubicBezTo>
                    <a:pt x="146422" y="96872"/>
                    <a:pt x="145895" y="85802"/>
                    <a:pt x="139042" y="78422"/>
                  </a:cubicBezTo>
                  <a:cubicBezTo>
                    <a:pt x="139042" y="78422"/>
                    <a:pt x="139042" y="78422"/>
                    <a:pt x="139042" y="78422"/>
                  </a:cubicBezTo>
                  <a:cubicBezTo>
                    <a:pt x="105833" y="45740"/>
                    <a:pt x="77895" y="26236"/>
                    <a:pt x="57337" y="15166"/>
                  </a:cubicBezTo>
                  <a:cubicBezTo>
                    <a:pt x="36251" y="3569"/>
                    <a:pt x="22019" y="406"/>
                    <a:pt x="22019" y="406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22" name="Freeform: Shape 33">
              <a:extLst>
                <a:ext uri="{FF2B5EF4-FFF2-40B4-BE49-F238E27FC236}">
                  <a16:creationId xmlns:a16="http://schemas.microsoft.com/office/drawing/2014/main" id="{2B3BDB9D-3E77-FEFE-7C64-D2A6A84EB9C8}"/>
                </a:ext>
              </a:extLst>
            </p:cNvPr>
            <p:cNvSpPr/>
            <p:nvPr/>
          </p:nvSpPr>
          <p:spPr>
            <a:xfrm>
              <a:off x="5698867" y="1772994"/>
              <a:ext cx="584551" cy="1424806"/>
            </a:xfrm>
            <a:custGeom>
              <a:avLst/>
              <a:gdLst>
                <a:gd name="connsiteX0" fmla="*/ 551583 w 584551"/>
                <a:gd name="connsiteY0" fmla="*/ 1335 h 1424806"/>
                <a:gd name="connsiteX1" fmla="*/ 542094 w 584551"/>
                <a:gd name="connsiteY1" fmla="*/ 25583 h 1424806"/>
                <a:gd name="connsiteX2" fmla="*/ 542094 w 584551"/>
                <a:gd name="connsiteY2" fmla="*/ 25583 h 1424806"/>
                <a:gd name="connsiteX3" fmla="*/ 518900 w 584551"/>
                <a:gd name="connsiteY3" fmla="*/ 132591 h 1424806"/>
                <a:gd name="connsiteX4" fmla="*/ 396606 w 584551"/>
                <a:gd name="connsiteY4" fmla="*/ 282297 h 1424806"/>
                <a:gd name="connsiteX5" fmla="*/ 99830 w 584551"/>
                <a:gd name="connsiteY5" fmla="*/ 633894 h 1424806"/>
                <a:gd name="connsiteX6" fmla="*/ 178900 w 584551"/>
                <a:gd name="connsiteY6" fmla="*/ 1420904 h 1424806"/>
                <a:gd name="connsiteX7" fmla="*/ 204729 w 584551"/>
                <a:gd name="connsiteY7" fmla="*/ 1417741 h 1424806"/>
                <a:gd name="connsiteX8" fmla="*/ 204729 w 584551"/>
                <a:gd name="connsiteY8" fmla="*/ 1417741 h 1424806"/>
                <a:gd name="connsiteX9" fmla="*/ 201566 w 584551"/>
                <a:gd name="connsiteY9" fmla="*/ 1391912 h 1424806"/>
                <a:gd name="connsiteX10" fmla="*/ 201566 w 584551"/>
                <a:gd name="connsiteY10" fmla="*/ 1391912 h 1424806"/>
                <a:gd name="connsiteX11" fmla="*/ 131985 w 584551"/>
                <a:gd name="connsiteY11" fmla="*/ 651290 h 1424806"/>
                <a:gd name="connsiteX12" fmla="*/ 423489 w 584551"/>
                <a:gd name="connsiteY12" fmla="*/ 307072 h 1424806"/>
                <a:gd name="connsiteX13" fmla="*/ 550528 w 584551"/>
                <a:gd name="connsiteY13" fmla="*/ 151568 h 1424806"/>
                <a:gd name="connsiteX14" fmla="*/ 575831 w 584551"/>
                <a:gd name="connsiteY14" fmla="*/ 10823 h 1424806"/>
                <a:gd name="connsiteX15" fmla="*/ 551583 w 584551"/>
                <a:gd name="connsiteY15" fmla="*/ 1335 h 142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84551" h="1424806">
                  <a:moveTo>
                    <a:pt x="551583" y="1335"/>
                  </a:moveTo>
                  <a:cubicBezTo>
                    <a:pt x="542621" y="5552"/>
                    <a:pt x="538404" y="16094"/>
                    <a:pt x="542094" y="25583"/>
                  </a:cubicBezTo>
                  <a:cubicBezTo>
                    <a:pt x="542094" y="25583"/>
                    <a:pt x="542094" y="25583"/>
                    <a:pt x="542094" y="25583"/>
                  </a:cubicBezTo>
                  <a:cubicBezTo>
                    <a:pt x="554218" y="52994"/>
                    <a:pt x="545784" y="88312"/>
                    <a:pt x="518900" y="132591"/>
                  </a:cubicBezTo>
                  <a:cubicBezTo>
                    <a:pt x="492017" y="176870"/>
                    <a:pt x="447737" y="228002"/>
                    <a:pt x="396606" y="282297"/>
                  </a:cubicBezTo>
                  <a:cubicBezTo>
                    <a:pt x="294869" y="390359"/>
                    <a:pt x="167303" y="511599"/>
                    <a:pt x="99830" y="633894"/>
                  </a:cubicBezTo>
                  <a:cubicBezTo>
                    <a:pt x="-79923" y="959663"/>
                    <a:pt x="5473" y="1285431"/>
                    <a:pt x="178900" y="1420904"/>
                  </a:cubicBezTo>
                  <a:cubicBezTo>
                    <a:pt x="186807" y="1427229"/>
                    <a:pt x="198403" y="1425648"/>
                    <a:pt x="204729" y="1417741"/>
                  </a:cubicBezTo>
                  <a:cubicBezTo>
                    <a:pt x="204729" y="1417741"/>
                    <a:pt x="204729" y="1417741"/>
                    <a:pt x="204729" y="1417741"/>
                  </a:cubicBezTo>
                  <a:cubicBezTo>
                    <a:pt x="211055" y="1409834"/>
                    <a:pt x="209473" y="1398237"/>
                    <a:pt x="201566" y="1391912"/>
                  </a:cubicBezTo>
                  <a:lnTo>
                    <a:pt x="201566" y="1391912"/>
                  </a:lnTo>
                  <a:cubicBezTo>
                    <a:pt x="46062" y="1270144"/>
                    <a:pt x="-40388" y="963880"/>
                    <a:pt x="131985" y="651290"/>
                  </a:cubicBezTo>
                  <a:cubicBezTo>
                    <a:pt x="195241" y="536902"/>
                    <a:pt x="320698" y="416716"/>
                    <a:pt x="423489" y="307072"/>
                  </a:cubicBezTo>
                  <a:cubicBezTo>
                    <a:pt x="475148" y="252250"/>
                    <a:pt x="520482" y="200591"/>
                    <a:pt x="550528" y="151568"/>
                  </a:cubicBezTo>
                  <a:cubicBezTo>
                    <a:pt x="580048" y="102544"/>
                    <a:pt x="595335" y="54048"/>
                    <a:pt x="575831" y="10823"/>
                  </a:cubicBezTo>
                  <a:cubicBezTo>
                    <a:pt x="571614" y="1862"/>
                    <a:pt x="560544" y="-2355"/>
                    <a:pt x="551583" y="1335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23" name="Freeform: Shape 34">
              <a:extLst>
                <a:ext uri="{FF2B5EF4-FFF2-40B4-BE49-F238E27FC236}">
                  <a16:creationId xmlns:a16="http://schemas.microsoft.com/office/drawing/2014/main" id="{D69AB556-7FCE-8C2D-6712-B82D4B4D83E5}"/>
                </a:ext>
              </a:extLst>
            </p:cNvPr>
            <p:cNvSpPr/>
            <p:nvPr/>
          </p:nvSpPr>
          <p:spPr>
            <a:xfrm>
              <a:off x="5919661" y="3016700"/>
              <a:ext cx="138232" cy="374345"/>
            </a:xfrm>
            <a:custGeom>
              <a:avLst/>
              <a:gdLst>
                <a:gd name="connsiteX0" fmla="*/ 118354 w 138232"/>
                <a:gd name="connsiteY0" fmla="*/ 81 h 374345"/>
                <a:gd name="connsiteX1" fmla="*/ 105703 w 138232"/>
                <a:gd name="connsiteY1" fmla="*/ 6407 h 374345"/>
                <a:gd name="connsiteX2" fmla="*/ 276 w 138232"/>
                <a:gd name="connsiteY2" fmla="*/ 356423 h 374345"/>
                <a:gd name="connsiteX3" fmla="*/ 19253 w 138232"/>
                <a:gd name="connsiteY3" fmla="*/ 374346 h 374345"/>
                <a:gd name="connsiteX4" fmla="*/ 19253 w 138232"/>
                <a:gd name="connsiteY4" fmla="*/ 374346 h 374345"/>
                <a:gd name="connsiteX5" fmla="*/ 37175 w 138232"/>
                <a:gd name="connsiteY5" fmla="*/ 355369 h 374345"/>
                <a:gd name="connsiteX6" fmla="*/ 37175 w 138232"/>
                <a:gd name="connsiteY6" fmla="*/ 355369 h 374345"/>
                <a:gd name="connsiteX7" fmla="*/ 133641 w 138232"/>
                <a:gd name="connsiteY7" fmla="*/ 30128 h 374345"/>
                <a:gd name="connsiteX8" fmla="*/ 132059 w 138232"/>
                <a:gd name="connsiteY8" fmla="*/ 4298 h 374345"/>
                <a:gd name="connsiteX9" fmla="*/ 132059 w 138232"/>
                <a:gd name="connsiteY9" fmla="*/ 4298 h 374345"/>
                <a:gd name="connsiteX10" fmla="*/ 118354 w 138232"/>
                <a:gd name="connsiteY10" fmla="*/ 81 h 374345"/>
                <a:gd name="connsiteX11" fmla="*/ 118354 w 138232"/>
                <a:gd name="connsiteY11" fmla="*/ 81 h 374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8232" h="374345">
                  <a:moveTo>
                    <a:pt x="118354" y="81"/>
                  </a:moveTo>
                  <a:cubicBezTo>
                    <a:pt x="113610" y="609"/>
                    <a:pt x="108865" y="2717"/>
                    <a:pt x="105703" y="6407"/>
                  </a:cubicBezTo>
                  <a:cubicBezTo>
                    <a:pt x="29796" y="92857"/>
                    <a:pt x="-3414" y="218841"/>
                    <a:pt x="276" y="356423"/>
                  </a:cubicBezTo>
                  <a:cubicBezTo>
                    <a:pt x="276" y="366439"/>
                    <a:pt x="8710" y="374346"/>
                    <a:pt x="19253" y="374346"/>
                  </a:cubicBezTo>
                  <a:cubicBezTo>
                    <a:pt x="19253" y="374346"/>
                    <a:pt x="19253" y="374346"/>
                    <a:pt x="19253" y="374346"/>
                  </a:cubicBezTo>
                  <a:cubicBezTo>
                    <a:pt x="29268" y="374346"/>
                    <a:pt x="37175" y="365912"/>
                    <a:pt x="37175" y="355369"/>
                  </a:cubicBezTo>
                  <a:cubicBezTo>
                    <a:pt x="37175" y="355369"/>
                    <a:pt x="37175" y="355369"/>
                    <a:pt x="37175" y="355369"/>
                  </a:cubicBezTo>
                  <a:cubicBezTo>
                    <a:pt x="33485" y="224113"/>
                    <a:pt x="66168" y="107089"/>
                    <a:pt x="133641" y="30128"/>
                  </a:cubicBezTo>
                  <a:cubicBezTo>
                    <a:pt x="140493" y="22748"/>
                    <a:pt x="139439" y="11151"/>
                    <a:pt x="132059" y="4298"/>
                  </a:cubicBezTo>
                  <a:lnTo>
                    <a:pt x="132059" y="4298"/>
                  </a:lnTo>
                  <a:cubicBezTo>
                    <a:pt x="127842" y="1663"/>
                    <a:pt x="123098" y="-446"/>
                    <a:pt x="118354" y="81"/>
                  </a:cubicBezTo>
                  <a:lnTo>
                    <a:pt x="118354" y="81"/>
                  </a:ln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24" name="Freeform: Shape 35">
              <a:extLst>
                <a:ext uri="{FF2B5EF4-FFF2-40B4-BE49-F238E27FC236}">
                  <a16:creationId xmlns:a16="http://schemas.microsoft.com/office/drawing/2014/main" id="{A80689F9-4A56-CC45-C723-8489B1854546}"/>
                </a:ext>
              </a:extLst>
            </p:cNvPr>
            <p:cNvSpPr/>
            <p:nvPr/>
          </p:nvSpPr>
          <p:spPr>
            <a:xfrm>
              <a:off x="5280839" y="2797281"/>
              <a:ext cx="467658" cy="139144"/>
            </a:xfrm>
            <a:custGeom>
              <a:avLst/>
              <a:gdLst>
                <a:gd name="connsiteX0" fmla="*/ 29733 w 467658"/>
                <a:gd name="connsiteY0" fmla="*/ 3903 h 139144"/>
                <a:gd name="connsiteX1" fmla="*/ 3903 w 467658"/>
                <a:gd name="connsiteY1" fmla="*/ 7066 h 139144"/>
                <a:gd name="connsiteX2" fmla="*/ 7066 w 467658"/>
                <a:gd name="connsiteY2" fmla="*/ 32896 h 139144"/>
                <a:gd name="connsiteX3" fmla="*/ 453020 w 467658"/>
                <a:gd name="connsiteY3" fmla="*/ 120927 h 139144"/>
                <a:gd name="connsiteX4" fmla="*/ 467253 w 467658"/>
                <a:gd name="connsiteY4" fmla="*/ 99314 h 139144"/>
                <a:gd name="connsiteX5" fmla="*/ 467253 w 467658"/>
                <a:gd name="connsiteY5" fmla="*/ 99314 h 139144"/>
                <a:gd name="connsiteX6" fmla="*/ 445641 w 467658"/>
                <a:gd name="connsiteY6" fmla="*/ 85082 h 139144"/>
                <a:gd name="connsiteX7" fmla="*/ 445641 w 467658"/>
                <a:gd name="connsiteY7" fmla="*/ 85082 h 139144"/>
                <a:gd name="connsiteX8" fmla="*/ 29733 w 467658"/>
                <a:gd name="connsiteY8" fmla="*/ 3903 h 13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7658" h="139144">
                  <a:moveTo>
                    <a:pt x="29733" y="3903"/>
                  </a:moveTo>
                  <a:cubicBezTo>
                    <a:pt x="21826" y="-2422"/>
                    <a:pt x="10229" y="-841"/>
                    <a:pt x="3903" y="7066"/>
                  </a:cubicBezTo>
                  <a:cubicBezTo>
                    <a:pt x="-2422" y="14973"/>
                    <a:pt x="-841" y="26570"/>
                    <a:pt x="7066" y="32896"/>
                  </a:cubicBezTo>
                  <a:cubicBezTo>
                    <a:pt x="111965" y="114601"/>
                    <a:pt x="217919" y="169423"/>
                    <a:pt x="453020" y="120927"/>
                  </a:cubicBezTo>
                  <a:cubicBezTo>
                    <a:pt x="463036" y="118818"/>
                    <a:pt x="469362" y="109330"/>
                    <a:pt x="467253" y="99314"/>
                  </a:cubicBezTo>
                  <a:cubicBezTo>
                    <a:pt x="467253" y="99314"/>
                    <a:pt x="467253" y="99314"/>
                    <a:pt x="467253" y="99314"/>
                  </a:cubicBezTo>
                  <a:cubicBezTo>
                    <a:pt x="465145" y="89299"/>
                    <a:pt x="455656" y="82973"/>
                    <a:pt x="445641" y="85082"/>
                  </a:cubicBezTo>
                  <a:cubicBezTo>
                    <a:pt x="445641" y="85082"/>
                    <a:pt x="445641" y="85082"/>
                    <a:pt x="445641" y="85082"/>
                  </a:cubicBezTo>
                  <a:cubicBezTo>
                    <a:pt x="217919" y="132524"/>
                    <a:pt x="132524" y="83500"/>
                    <a:pt x="29733" y="3903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25" name="Freeform: Shape 36">
              <a:extLst>
                <a:ext uri="{FF2B5EF4-FFF2-40B4-BE49-F238E27FC236}">
                  <a16:creationId xmlns:a16="http://schemas.microsoft.com/office/drawing/2014/main" id="{F4D8837D-7348-8EEF-38DB-67C2A130579F}"/>
                </a:ext>
              </a:extLst>
            </p:cNvPr>
            <p:cNvSpPr/>
            <p:nvPr/>
          </p:nvSpPr>
          <p:spPr>
            <a:xfrm>
              <a:off x="3587055" y="2388861"/>
              <a:ext cx="1102553" cy="2819290"/>
            </a:xfrm>
            <a:custGeom>
              <a:avLst/>
              <a:gdLst>
                <a:gd name="connsiteX0" fmla="*/ 931235 w 1102553"/>
                <a:gd name="connsiteY0" fmla="*/ 633 h 2819290"/>
                <a:gd name="connsiteX1" fmla="*/ 636041 w 1102553"/>
                <a:gd name="connsiteY1" fmla="*/ 112912 h 2819290"/>
                <a:gd name="connsiteX2" fmla="*/ 398304 w 1102553"/>
                <a:gd name="connsiteY2" fmla="*/ 543053 h 2819290"/>
                <a:gd name="connsiteX3" fmla="*/ 69900 w 1102553"/>
                <a:gd name="connsiteY3" fmla="*/ 1745970 h 2819290"/>
                <a:gd name="connsiteX4" fmla="*/ 81497 w 1102553"/>
                <a:gd name="connsiteY4" fmla="*/ 2619429 h 2819290"/>
                <a:gd name="connsiteX5" fmla="*/ 154768 w 1102553"/>
                <a:gd name="connsiteY5" fmla="*/ 2752794 h 2819290"/>
                <a:gd name="connsiteX6" fmla="*/ 241218 w 1102553"/>
                <a:gd name="connsiteY6" fmla="*/ 2816050 h 2819290"/>
                <a:gd name="connsiteX7" fmla="*/ 351389 w 1102553"/>
                <a:gd name="connsiteY7" fmla="*/ 2798654 h 2819290"/>
                <a:gd name="connsiteX8" fmla="*/ 493188 w 1102553"/>
                <a:gd name="connsiteY8" fmla="*/ 2707461 h 2819290"/>
                <a:gd name="connsiteX9" fmla="*/ 857437 w 1102553"/>
                <a:gd name="connsiteY9" fmla="*/ 2235677 h 2819290"/>
                <a:gd name="connsiteX10" fmla="*/ 1101499 w 1102553"/>
                <a:gd name="connsiteY10" fmla="*/ 1753350 h 2819290"/>
                <a:gd name="connsiteX11" fmla="*/ 1102553 w 1102553"/>
                <a:gd name="connsiteY11" fmla="*/ 1745970 h 2819290"/>
                <a:gd name="connsiteX12" fmla="*/ 806305 w 1102553"/>
                <a:gd name="connsiteY12" fmla="*/ 1024325 h 2819290"/>
                <a:gd name="connsiteX13" fmla="*/ 780475 w 1102553"/>
                <a:gd name="connsiteY13" fmla="*/ 1027488 h 2819290"/>
                <a:gd name="connsiteX14" fmla="*/ 779421 w 1102553"/>
                <a:gd name="connsiteY14" fmla="*/ 1029069 h 2819290"/>
                <a:gd name="connsiteX15" fmla="*/ 367730 w 1102553"/>
                <a:gd name="connsiteY15" fmla="*/ 1540388 h 2819290"/>
                <a:gd name="connsiteX16" fmla="*/ 190613 w 1102553"/>
                <a:gd name="connsiteY16" fmla="*/ 1737536 h 2819290"/>
                <a:gd name="connsiteX17" fmla="*/ 87295 w 1102553"/>
                <a:gd name="connsiteY17" fmla="*/ 1958932 h 2819290"/>
                <a:gd name="connsiteX18" fmla="*/ 102055 w 1102553"/>
                <a:gd name="connsiteY18" fmla="*/ 1980017 h 2819290"/>
                <a:gd name="connsiteX19" fmla="*/ 102055 w 1102553"/>
                <a:gd name="connsiteY19" fmla="*/ 1980017 h 2819290"/>
                <a:gd name="connsiteX20" fmla="*/ 123140 w 1102553"/>
                <a:gd name="connsiteY20" fmla="*/ 1965257 h 2819290"/>
                <a:gd name="connsiteX21" fmla="*/ 219079 w 1102553"/>
                <a:gd name="connsiteY21" fmla="*/ 1760730 h 2819290"/>
                <a:gd name="connsiteX22" fmla="*/ 396195 w 1102553"/>
                <a:gd name="connsiteY22" fmla="*/ 1563582 h 2819290"/>
                <a:gd name="connsiteX23" fmla="*/ 798398 w 1102553"/>
                <a:gd name="connsiteY23" fmla="*/ 1066496 h 2819290"/>
                <a:gd name="connsiteX24" fmla="*/ 1065654 w 1102553"/>
                <a:gd name="connsiteY24" fmla="*/ 1744916 h 2819290"/>
                <a:gd name="connsiteX25" fmla="*/ 826336 w 1102553"/>
                <a:gd name="connsiteY25" fmla="*/ 2216700 h 2819290"/>
                <a:gd name="connsiteX26" fmla="*/ 471575 w 1102553"/>
                <a:gd name="connsiteY26" fmla="*/ 2677941 h 2819290"/>
                <a:gd name="connsiteX27" fmla="*/ 337156 w 1102553"/>
                <a:gd name="connsiteY27" fmla="*/ 2764918 h 2819290"/>
                <a:gd name="connsiteX28" fmla="*/ 250707 w 1102553"/>
                <a:gd name="connsiteY28" fmla="*/ 2780205 h 2819290"/>
                <a:gd name="connsiteX29" fmla="*/ 184815 w 1102553"/>
                <a:gd name="connsiteY29" fmla="*/ 2730127 h 2819290"/>
                <a:gd name="connsiteX30" fmla="*/ 115761 w 1102553"/>
                <a:gd name="connsiteY30" fmla="*/ 2603615 h 2819290"/>
                <a:gd name="connsiteX31" fmla="*/ 104691 w 1102553"/>
                <a:gd name="connsiteY31" fmla="*/ 1758621 h 2819290"/>
                <a:gd name="connsiteX32" fmla="*/ 433622 w 1102553"/>
                <a:gd name="connsiteY32" fmla="*/ 550432 h 2819290"/>
                <a:gd name="connsiteX33" fmla="*/ 657126 w 1102553"/>
                <a:gd name="connsiteY33" fmla="*/ 142958 h 2819290"/>
                <a:gd name="connsiteX34" fmla="*/ 940196 w 1102553"/>
                <a:gd name="connsiteY34" fmla="*/ 36478 h 2819290"/>
                <a:gd name="connsiteX35" fmla="*/ 953375 w 1102553"/>
                <a:gd name="connsiteY35" fmla="*/ 14338 h 2819290"/>
                <a:gd name="connsiteX36" fmla="*/ 953375 w 1102553"/>
                <a:gd name="connsiteY36" fmla="*/ 14338 h 2819290"/>
                <a:gd name="connsiteX37" fmla="*/ 931235 w 1102553"/>
                <a:gd name="connsiteY37" fmla="*/ 633 h 2819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02553" h="2819290">
                  <a:moveTo>
                    <a:pt x="931235" y="633"/>
                  </a:moveTo>
                  <a:cubicBezTo>
                    <a:pt x="847421" y="21718"/>
                    <a:pt x="736723" y="40695"/>
                    <a:pt x="636041" y="112912"/>
                  </a:cubicBezTo>
                  <a:cubicBezTo>
                    <a:pt x="534831" y="185656"/>
                    <a:pt x="445219" y="312168"/>
                    <a:pt x="398304" y="543053"/>
                  </a:cubicBezTo>
                  <a:cubicBezTo>
                    <a:pt x="284970" y="1098651"/>
                    <a:pt x="160040" y="1510342"/>
                    <a:pt x="69900" y="1745970"/>
                  </a:cubicBezTo>
                  <a:cubicBezTo>
                    <a:pt x="-29201" y="2005319"/>
                    <a:pt x="-20767" y="2390126"/>
                    <a:pt x="81497" y="2619429"/>
                  </a:cubicBezTo>
                  <a:cubicBezTo>
                    <a:pt x="106799" y="2675306"/>
                    <a:pt x="129993" y="2719585"/>
                    <a:pt x="154768" y="2752794"/>
                  </a:cubicBezTo>
                  <a:cubicBezTo>
                    <a:pt x="180071" y="2786003"/>
                    <a:pt x="208009" y="2808143"/>
                    <a:pt x="241218" y="2816050"/>
                  </a:cubicBezTo>
                  <a:cubicBezTo>
                    <a:pt x="274428" y="2823957"/>
                    <a:pt x="310800" y="2817104"/>
                    <a:pt x="351389" y="2798654"/>
                  </a:cubicBezTo>
                  <a:cubicBezTo>
                    <a:pt x="391978" y="2780205"/>
                    <a:pt x="437839" y="2749631"/>
                    <a:pt x="493188" y="2707461"/>
                  </a:cubicBezTo>
                  <a:cubicBezTo>
                    <a:pt x="607048" y="2620484"/>
                    <a:pt x="741467" y="2429134"/>
                    <a:pt x="857437" y="2235677"/>
                  </a:cubicBezTo>
                  <a:cubicBezTo>
                    <a:pt x="973406" y="2042219"/>
                    <a:pt x="1069344" y="1848234"/>
                    <a:pt x="1101499" y="1753350"/>
                  </a:cubicBezTo>
                  <a:cubicBezTo>
                    <a:pt x="1102553" y="1751241"/>
                    <a:pt x="1102553" y="1748606"/>
                    <a:pt x="1102553" y="1745970"/>
                  </a:cubicBezTo>
                  <a:cubicBezTo>
                    <a:pt x="1078833" y="1407551"/>
                    <a:pt x="960228" y="1142930"/>
                    <a:pt x="806305" y="1024325"/>
                  </a:cubicBezTo>
                  <a:cubicBezTo>
                    <a:pt x="798398" y="1017999"/>
                    <a:pt x="786801" y="1019581"/>
                    <a:pt x="780475" y="1027488"/>
                  </a:cubicBezTo>
                  <a:cubicBezTo>
                    <a:pt x="779948" y="1028015"/>
                    <a:pt x="779948" y="1028542"/>
                    <a:pt x="779421" y="1029069"/>
                  </a:cubicBezTo>
                  <a:cubicBezTo>
                    <a:pt x="624971" y="1272604"/>
                    <a:pt x="504785" y="1375395"/>
                    <a:pt x="367730" y="1540388"/>
                  </a:cubicBezTo>
                  <a:cubicBezTo>
                    <a:pt x="300257" y="1621567"/>
                    <a:pt x="239637" y="1677443"/>
                    <a:pt x="190613" y="1737536"/>
                  </a:cubicBezTo>
                  <a:cubicBezTo>
                    <a:pt x="141590" y="1797629"/>
                    <a:pt x="104164" y="1862993"/>
                    <a:pt x="87295" y="1958932"/>
                  </a:cubicBezTo>
                  <a:cubicBezTo>
                    <a:pt x="85714" y="1968947"/>
                    <a:pt x="92040" y="1978436"/>
                    <a:pt x="102055" y="1980017"/>
                  </a:cubicBezTo>
                  <a:cubicBezTo>
                    <a:pt x="102055" y="1980017"/>
                    <a:pt x="102055" y="1980017"/>
                    <a:pt x="102055" y="1980017"/>
                  </a:cubicBezTo>
                  <a:cubicBezTo>
                    <a:pt x="112071" y="1981598"/>
                    <a:pt x="121559" y="1975273"/>
                    <a:pt x="123140" y="1965257"/>
                  </a:cubicBezTo>
                  <a:cubicBezTo>
                    <a:pt x="138954" y="1876172"/>
                    <a:pt x="172164" y="1818187"/>
                    <a:pt x="219079" y="1760730"/>
                  </a:cubicBezTo>
                  <a:cubicBezTo>
                    <a:pt x="265993" y="1703272"/>
                    <a:pt x="327141" y="1646869"/>
                    <a:pt x="396195" y="1563582"/>
                  </a:cubicBezTo>
                  <a:cubicBezTo>
                    <a:pt x="527451" y="1404915"/>
                    <a:pt x="647638" y="1298961"/>
                    <a:pt x="798398" y="1066496"/>
                  </a:cubicBezTo>
                  <a:cubicBezTo>
                    <a:pt x="931762" y="1180356"/>
                    <a:pt x="1042987" y="1427055"/>
                    <a:pt x="1065654" y="1744916"/>
                  </a:cubicBezTo>
                  <a:cubicBezTo>
                    <a:pt x="1034553" y="1834001"/>
                    <a:pt x="940196" y="2026405"/>
                    <a:pt x="826336" y="2216700"/>
                  </a:cubicBezTo>
                  <a:cubicBezTo>
                    <a:pt x="711421" y="2408576"/>
                    <a:pt x="575948" y="2598344"/>
                    <a:pt x="471575" y="2677941"/>
                  </a:cubicBezTo>
                  <a:cubicBezTo>
                    <a:pt x="417281" y="2719058"/>
                    <a:pt x="373001" y="2748050"/>
                    <a:pt x="337156" y="2764918"/>
                  </a:cubicBezTo>
                  <a:cubicBezTo>
                    <a:pt x="300784" y="2781259"/>
                    <a:pt x="273373" y="2785476"/>
                    <a:pt x="250707" y="2780205"/>
                  </a:cubicBezTo>
                  <a:cubicBezTo>
                    <a:pt x="228040" y="2774933"/>
                    <a:pt x="206955" y="2759119"/>
                    <a:pt x="184815" y="2730127"/>
                  </a:cubicBezTo>
                  <a:cubicBezTo>
                    <a:pt x="162675" y="2701135"/>
                    <a:pt x="140536" y="2658964"/>
                    <a:pt x="115761" y="2603615"/>
                  </a:cubicBezTo>
                  <a:cubicBezTo>
                    <a:pt x="19295" y="2388545"/>
                    <a:pt x="10334" y="2005847"/>
                    <a:pt x="104691" y="1758621"/>
                  </a:cubicBezTo>
                  <a:cubicBezTo>
                    <a:pt x="194830" y="1520357"/>
                    <a:pt x="320815" y="1107612"/>
                    <a:pt x="433622" y="550432"/>
                  </a:cubicBezTo>
                  <a:cubicBezTo>
                    <a:pt x="479482" y="325874"/>
                    <a:pt x="563824" y="209904"/>
                    <a:pt x="657126" y="142958"/>
                  </a:cubicBezTo>
                  <a:cubicBezTo>
                    <a:pt x="750429" y="76013"/>
                    <a:pt x="853747" y="58090"/>
                    <a:pt x="940196" y="36478"/>
                  </a:cubicBezTo>
                  <a:cubicBezTo>
                    <a:pt x="950212" y="33842"/>
                    <a:pt x="956010" y="23827"/>
                    <a:pt x="953375" y="14338"/>
                  </a:cubicBezTo>
                  <a:lnTo>
                    <a:pt x="953375" y="14338"/>
                  </a:lnTo>
                  <a:cubicBezTo>
                    <a:pt x="950739" y="3795"/>
                    <a:pt x="940724" y="-2003"/>
                    <a:pt x="931235" y="633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26" name="Freeform: Shape 37">
              <a:extLst>
                <a:ext uri="{FF2B5EF4-FFF2-40B4-BE49-F238E27FC236}">
                  <a16:creationId xmlns:a16="http://schemas.microsoft.com/office/drawing/2014/main" id="{C4858190-9EE8-1C02-E214-5E732482A5C2}"/>
                </a:ext>
              </a:extLst>
            </p:cNvPr>
            <p:cNvSpPr/>
            <p:nvPr/>
          </p:nvSpPr>
          <p:spPr>
            <a:xfrm>
              <a:off x="6952160" y="2446520"/>
              <a:ext cx="1652700" cy="2660205"/>
            </a:xfrm>
            <a:custGeom>
              <a:avLst/>
              <a:gdLst>
                <a:gd name="connsiteX0" fmla="*/ 22571 w 1652700"/>
                <a:gd name="connsiteY0" fmla="*/ 431 h 2660205"/>
                <a:gd name="connsiteX1" fmla="*/ 431 w 1652700"/>
                <a:gd name="connsiteY1" fmla="*/ 14136 h 2660205"/>
                <a:gd name="connsiteX2" fmla="*/ 431 w 1652700"/>
                <a:gd name="connsiteY2" fmla="*/ 14136 h 2660205"/>
                <a:gd name="connsiteX3" fmla="*/ 14136 w 1652700"/>
                <a:gd name="connsiteY3" fmla="*/ 36276 h 2660205"/>
                <a:gd name="connsiteX4" fmla="*/ 14136 w 1652700"/>
                <a:gd name="connsiteY4" fmla="*/ 36276 h 2660205"/>
                <a:gd name="connsiteX5" fmla="*/ 259253 w 1652700"/>
                <a:gd name="connsiteY5" fmla="*/ 188090 h 2660205"/>
                <a:gd name="connsiteX6" fmla="*/ 607161 w 1652700"/>
                <a:gd name="connsiteY6" fmla="*/ 561828 h 2660205"/>
                <a:gd name="connsiteX7" fmla="*/ 1490636 w 1652700"/>
                <a:gd name="connsiteY7" fmla="*/ 1544931 h 2660205"/>
                <a:gd name="connsiteX8" fmla="*/ 1610822 w 1652700"/>
                <a:gd name="connsiteY8" fmla="*/ 1743660 h 2660205"/>
                <a:gd name="connsiteX9" fmla="*/ 1544404 w 1652700"/>
                <a:gd name="connsiteY9" fmla="*/ 2009335 h 2660205"/>
                <a:gd name="connsiteX10" fmla="*/ 1334604 w 1652700"/>
                <a:gd name="connsiteY10" fmla="*/ 2384126 h 2660205"/>
                <a:gd name="connsiteX11" fmla="*/ 1165922 w 1652700"/>
                <a:gd name="connsiteY11" fmla="*/ 2620282 h 2660205"/>
                <a:gd name="connsiteX12" fmla="*/ 617704 w 1652700"/>
                <a:gd name="connsiteY12" fmla="*/ 2218607 h 2660205"/>
                <a:gd name="connsiteX13" fmla="*/ 923441 w 1652700"/>
                <a:gd name="connsiteY13" fmla="*/ 1839071 h 2660205"/>
                <a:gd name="connsiteX14" fmla="*/ 928712 w 1652700"/>
                <a:gd name="connsiteY14" fmla="*/ 1813768 h 2660205"/>
                <a:gd name="connsiteX15" fmla="*/ 928712 w 1652700"/>
                <a:gd name="connsiteY15" fmla="*/ 1813768 h 2660205"/>
                <a:gd name="connsiteX16" fmla="*/ 903410 w 1652700"/>
                <a:gd name="connsiteY16" fmla="*/ 1808497 h 2660205"/>
                <a:gd name="connsiteX17" fmla="*/ 579750 w 1652700"/>
                <a:gd name="connsiteY17" fmla="*/ 2208064 h 2660205"/>
                <a:gd name="connsiteX18" fmla="*/ 579223 w 1652700"/>
                <a:gd name="connsiteY18" fmla="*/ 2229149 h 2660205"/>
                <a:gd name="connsiteX19" fmla="*/ 1166449 w 1652700"/>
                <a:gd name="connsiteY19" fmla="*/ 2659290 h 2660205"/>
                <a:gd name="connsiteX20" fmla="*/ 1184372 w 1652700"/>
                <a:gd name="connsiteY20" fmla="*/ 2655073 h 2660205"/>
                <a:gd name="connsiteX21" fmla="*/ 1365705 w 1652700"/>
                <a:gd name="connsiteY21" fmla="*/ 2403103 h 2660205"/>
                <a:gd name="connsiteX22" fmla="*/ 1576559 w 1652700"/>
                <a:gd name="connsiteY22" fmla="*/ 2026203 h 2660205"/>
                <a:gd name="connsiteX23" fmla="*/ 1646140 w 1652700"/>
                <a:gd name="connsiteY23" fmla="*/ 1734698 h 2660205"/>
                <a:gd name="connsiteX24" fmla="*/ 1520155 w 1652700"/>
                <a:gd name="connsiteY24" fmla="*/ 1523318 h 2660205"/>
                <a:gd name="connsiteX25" fmla="*/ 632464 w 1652700"/>
                <a:gd name="connsiteY25" fmla="*/ 535471 h 2660205"/>
                <a:gd name="connsiteX26" fmla="*/ 284556 w 1652700"/>
                <a:gd name="connsiteY26" fmla="*/ 161734 h 2660205"/>
                <a:gd name="connsiteX27" fmla="*/ 22571 w 1652700"/>
                <a:gd name="connsiteY27" fmla="*/ 431 h 2660205"/>
                <a:gd name="connsiteX28" fmla="*/ 22571 w 1652700"/>
                <a:gd name="connsiteY28" fmla="*/ 431 h 2660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652700" h="2660205">
                  <a:moveTo>
                    <a:pt x="22571" y="431"/>
                  </a:moveTo>
                  <a:cubicBezTo>
                    <a:pt x="12555" y="-1678"/>
                    <a:pt x="3067" y="4121"/>
                    <a:pt x="431" y="14136"/>
                  </a:cubicBezTo>
                  <a:lnTo>
                    <a:pt x="431" y="14136"/>
                  </a:lnTo>
                  <a:cubicBezTo>
                    <a:pt x="-1678" y="24152"/>
                    <a:pt x="4121" y="33640"/>
                    <a:pt x="14136" y="36276"/>
                  </a:cubicBezTo>
                  <a:cubicBezTo>
                    <a:pt x="14136" y="36276"/>
                    <a:pt x="14136" y="36276"/>
                    <a:pt x="14136" y="36276"/>
                  </a:cubicBezTo>
                  <a:cubicBezTo>
                    <a:pt x="116400" y="59997"/>
                    <a:pt x="178602" y="105330"/>
                    <a:pt x="259253" y="188090"/>
                  </a:cubicBezTo>
                  <a:cubicBezTo>
                    <a:pt x="340432" y="271377"/>
                    <a:pt x="438478" y="392091"/>
                    <a:pt x="607161" y="561828"/>
                  </a:cubicBezTo>
                  <a:cubicBezTo>
                    <a:pt x="955069" y="911844"/>
                    <a:pt x="1347783" y="1343566"/>
                    <a:pt x="1490636" y="1544931"/>
                  </a:cubicBezTo>
                  <a:cubicBezTo>
                    <a:pt x="1549675" y="1627691"/>
                    <a:pt x="1596063" y="1681985"/>
                    <a:pt x="1610822" y="1743660"/>
                  </a:cubicBezTo>
                  <a:cubicBezTo>
                    <a:pt x="1626109" y="1805334"/>
                    <a:pt x="1612404" y="1879660"/>
                    <a:pt x="1544404" y="2009335"/>
                  </a:cubicBezTo>
                  <a:cubicBezTo>
                    <a:pt x="1475349" y="2140591"/>
                    <a:pt x="1402078" y="2272901"/>
                    <a:pt x="1334604" y="2384126"/>
                  </a:cubicBezTo>
                  <a:cubicBezTo>
                    <a:pt x="1269767" y="2490607"/>
                    <a:pt x="1210201" y="2574948"/>
                    <a:pt x="1165922" y="2620282"/>
                  </a:cubicBezTo>
                  <a:cubicBezTo>
                    <a:pt x="935565" y="2549119"/>
                    <a:pt x="784278" y="2460561"/>
                    <a:pt x="617704" y="2218607"/>
                  </a:cubicBezTo>
                  <a:cubicBezTo>
                    <a:pt x="813797" y="1949769"/>
                    <a:pt x="888123" y="1861737"/>
                    <a:pt x="923441" y="1839071"/>
                  </a:cubicBezTo>
                  <a:cubicBezTo>
                    <a:pt x="931875" y="1833799"/>
                    <a:pt x="934511" y="1822202"/>
                    <a:pt x="928712" y="1813768"/>
                  </a:cubicBezTo>
                  <a:cubicBezTo>
                    <a:pt x="928712" y="1813768"/>
                    <a:pt x="928712" y="1813768"/>
                    <a:pt x="928712" y="1813768"/>
                  </a:cubicBezTo>
                  <a:cubicBezTo>
                    <a:pt x="923441" y="1805334"/>
                    <a:pt x="911844" y="1802698"/>
                    <a:pt x="903410" y="1808497"/>
                  </a:cubicBezTo>
                  <a:cubicBezTo>
                    <a:pt x="853859" y="1840652"/>
                    <a:pt x="785332" y="1926575"/>
                    <a:pt x="579750" y="2208064"/>
                  </a:cubicBezTo>
                  <a:cubicBezTo>
                    <a:pt x="575006" y="2214390"/>
                    <a:pt x="575006" y="2222824"/>
                    <a:pt x="579223" y="2229149"/>
                  </a:cubicBezTo>
                  <a:cubicBezTo>
                    <a:pt x="755812" y="2489553"/>
                    <a:pt x="921332" y="2584964"/>
                    <a:pt x="1166449" y="2659290"/>
                  </a:cubicBezTo>
                  <a:cubicBezTo>
                    <a:pt x="1172775" y="2661398"/>
                    <a:pt x="1179628" y="2659817"/>
                    <a:pt x="1184372" y="2655073"/>
                  </a:cubicBezTo>
                  <a:cubicBezTo>
                    <a:pt x="1234976" y="2606049"/>
                    <a:pt x="1297705" y="2515382"/>
                    <a:pt x="1365705" y="2403103"/>
                  </a:cubicBezTo>
                  <a:cubicBezTo>
                    <a:pt x="1434233" y="2290824"/>
                    <a:pt x="1507504" y="2157986"/>
                    <a:pt x="1576559" y="2026203"/>
                  </a:cubicBezTo>
                  <a:cubicBezTo>
                    <a:pt x="1646667" y="1893365"/>
                    <a:pt x="1664063" y="1807970"/>
                    <a:pt x="1646140" y="1734698"/>
                  </a:cubicBezTo>
                  <a:cubicBezTo>
                    <a:pt x="1628218" y="1661427"/>
                    <a:pt x="1578140" y="1605024"/>
                    <a:pt x="1520155" y="1523318"/>
                  </a:cubicBezTo>
                  <a:cubicBezTo>
                    <a:pt x="1373085" y="1316155"/>
                    <a:pt x="981425" y="886541"/>
                    <a:pt x="632464" y="535471"/>
                  </a:cubicBezTo>
                  <a:cubicBezTo>
                    <a:pt x="464835" y="366788"/>
                    <a:pt x="367843" y="247129"/>
                    <a:pt x="284556" y="161734"/>
                  </a:cubicBezTo>
                  <a:cubicBezTo>
                    <a:pt x="202850" y="77392"/>
                    <a:pt x="131687" y="25733"/>
                    <a:pt x="22571" y="431"/>
                  </a:cubicBezTo>
                  <a:lnTo>
                    <a:pt x="22571" y="431"/>
                  </a:ln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27" name="Freeform: Shape 38">
              <a:extLst>
                <a:ext uri="{FF2B5EF4-FFF2-40B4-BE49-F238E27FC236}">
                  <a16:creationId xmlns:a16="http://schemas.microsoft.com/office/drawing/2014/main" id="{DDCBA7E6-CF77-A183-643D-FBA8E88329A5}"/>
                </a:ext>
              </a:extLst>
            </p:cNvPr>
            <p:cNvSpPr/>
            <p:nvPr/>
          </p:nvSpPr>
          <p:spPr>
            <a:xfrm>
              <a:off x="6920140" y="3557111"/>
              <a:ext cx="943292" cy="732653"/>
            </a:xfrm>
            <a:custGeom>
              <a:avLst/>
              <a:gdLst>
                <a:gd name="connsiteX0" fmla="*/ 15056 w 943292"/>
                <a:gd name="connsiteY0" fmla="*/ 509 h 732653"/>
                <a:gd name="connsiteX1" fmla="*/ 2932 w 943292"/>
                <a:gd name="connsiteY1" fmla="*/ 9470 h 732653"/>
                <a:gd name="connsiteX2" fmla="*/ 9257 w 943292"/>
                <a:gd name="connsiteY2" fmla="*/ 36881 h 732653"/>
                <a:gd name="connsiteX3" fmla="*/ 9257 w 943292"/>
                <a:gd name="connsiteY3" fmla="*/ 36881 h 732653"/>
                <a:gd name="connsiteX4" fmla="*/ 375087 w 943292"/>
                <a:gd name="connsiteY4" fmla="*/ 303611 h 732653"/>
                <a:gd name="connsiteX5" fmla="*/ 685041 w 943292"/>
                <a:gd name="connsiteY5" fmla="*/ 532386 h 732653"/>
                <a:gd name="connsiteX6" fmla="*/ 907492 w 943292"/>
                <a:gd name="connsiteY6" fmla="*/ 724263 h 732653"/>
                <a:gd name="connsiteX7" fmla="*/ 934903 w 943292"/>
                <a:gd name="connsiteY7" fmla="*/ 729007 h 732653"/>
                <a:gd name="connsiteX8" fmla="*/ 939647 w 943292"/>
                <a:gd name="connsiteY8" fmla="*/ 701596 h 732653"/>
                <a:gd name="connsiteX9" fmla="*/ 939647 w 943292"/>
                <a:gd name="connsiteY9" fmla="*/ 701596 h 732653"/>
                <a:gd name="connsiteX10" fmla="*/ 708235 w 943292"/>
                <a:gd name="connsiteY10" fmla="*/ 500231 h 732653"/>
                <a:gd name="connsiteX11" fmla="*/ 399335 w 943292"/>
                <a:gd name="connsiteY11" fmla="*/ 271983 h 732653"/>
                <a:gd name="connsiteX12" fmla="*/ 29815 w 943292"/>
                <a:gd name="connsiteY12" fmla="*/ 2617 h 732653"/>
                <a:gd name="connsiteX13" fmla="*/ 15056 w 943292"/>
                <a:gd name="connsiteY13" fmla="*/ 509 h 73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43292" h="732653">
                  <a:moveTo>
                    <a:pt x="15056" y="509"/>
                  </a:moveTo>
                  <a:cubicBezTo>
                    <a:pt x="9784" y="1563"/>
                    <a:pt x="5567" y="4726"/>
                    <a:pt x="2932" y="9470"/>
                  </a:cubicBezTo>
                  <a:cubicBezTo>
                    <a:pt x="-2867" y="18959"/>
                    <a:pt x="296" y="31083"/>
                    <a:pt x="9257" y="36881"/>
                  </a:cubicBezTo>
                  <a:cubicBezTo>
                    <a:pt x="9257" y="36881"/>
                    <a:pt x="9257" y="36881"/>
                    <a:pt x="9257" y="36881"/>
                  </a:cubicBezTo>
                  <a:cubicBezTo>
                    <a:pt x="246467" y="182370"/>
                    <a:pt x="222746" y="182370"/>
                    <a:pt x="375087" y="303611"/>
                  </a:cubicBezTo>
                  <a:cubicBezTo>
                    <a:pt x="467336" y="377409"/>
                    <a:pt x="583305" y="457533"/>
                    <a:pt x="685041" y="532386"/>
                  </a:cubicBezTo>
                  <a:cubicBezTo>
                    <a:pt x="786778" y="607239"/>
                    <a:pt x="874809" y="678402"/>
                    <a:pt x="907492" y="724263"/>
                  </a:cubicBezTo>
                  <a:cubicBezTo>
                    <a:pt x="913817" y="733224"/>
                    <a:pt x="925941" y="735332"/>
                    <a:pt x="934903" y="729007"/>
                  </a:cubicBezTo>
                  <a:cubicBezTo>
                    <a:pt x="943864" y="722681"/>
                    <a:pt x="945972" y="710557"/>
                    <a:pt x="939647" y="701596"/>
                  </a:cubicBezTo>
                  <a:cubicBezTo>
                    <a:pt x="939647" y="701596"/>
                    <a:pt x="939647" y="701596"/>
                    <a:pt x="939647" y="701596"/>
                  </a:cubicBezTo>
                  <a:cubicBezTo>
                    <a:pt x="899058" y="644665"/>
                    <a:pt x="810499" y="575611"/>
                    <a:pt x="708235" y="500231"/>
                  </a:cubicBezTo>
                  <a:cubicBezTo>
                    <a:pt x="605972" y="424851"/>
                    <a:pt x="490002" y="344727"/>
                    <a:pt x="399335" y="271983"/>
                  </a:cubicBezTo>
                  <a:cubicBezTo>
                    <a:pt x="248575" y="151796"/>
                    <a:pt x="267552" y="148633"/>
                    <a:pt x="29815" y="2617"/>
                  </a:cubicBezTo>
                  <a:cubicBezTo>
                    <a:pt x="25598" y="-18"/>
                    <a:pt x="20327" y="-545"/>
                    <a:pt x="15056" y="509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28" name="Freeform: Shape 39">
              <a:extLst>
                <a:ext uri="{FF2B5EF4-FFF2-40B4-BE49-F238E27FC236}">
                  <a16:creationId xmlns:a16="http://schemas.microsoft.com/office/drawing/2014/main" id="{3C048335-36A7-DC0B-7850-F9887BF2A6BC}"/>
                </a:ext>
              </a:extLst>
            </p:cNvPr>
            <p:cNvSpPr/>
            <p:nvPr/>
          </p:nvSpPr>
          <p:spPr>
            <a:xfrm>
              <a:off x="6988676" y="4705917"/>
              <a:ext cx="618900" cy="773389"/>
            </a:xfrm>
            <a:custGeom>
              <a:avLst/>
              <a:gdLst>
                <a:gd name="connsiteX0" fmla="*/ 598056 w 618900"/>
                <a:gd name="connsiteY0" fmla="*/ 325 h 773389"/>
                <a:gd name="connsiteX1" fmla="*/ 585932 w 618900"/>
                <a:gd name="connsiteY1" fmla="*/ 7705 h 773389"/>
                <a:gd name="connsiteX2" fmla="*/ 395637 w 618900"/>
                <a:gd name="connsiteY2" fmla="*/ 305008 h 773389"/>
                <a:gd name="connsiteX3" fmla="*/ 248039 w 618900"/>
                <a:gd name="connsiteY3" fmla="*/ 536420 h 773389"/>
                <a:gd name="connsiteX4" fmla="*/ 104132 w 618900"/>
                <a:gd name="connsiteY4" fmla="*/ 668203 h 773389"/>
                <a:gd name="connsiteX5" fmla="*/ 7667 w 618900"/>
                <a:gd name="connsiteY5" fmla="*/ 740420 h 773389"/>
                <a:gd name="connsiteX6" fmla="*/ 3450 w 618900"/>
                <a:gd name="connsiteY6" fmla="*/ 765722 h 773389"/>
                <a:gd name="connsiteX7" fmla="*/ 28752 w 618900"/>
                <a:gd name="connsiteY7" fmla="*/ 769940 h 773389"/>
                <a:gd name="connsiteX8" fmla="*/ 126799 w 618900"/>
                <a:gd name="connsiteY8" fmla="*/ 696668 h 773389"/>
                <a:gd name="connsiteX9" fmla="*/ 276504 w 618900"/>
                <a:gd name="connsiteY9" fmla="*/ 559086 h 773389"/>
                <a:gd name="connsiteX10" fmla="*/ 426737 w 618900"/>
                <a:gd name="connsiteY10" fmla="*/ 323985 h 773389"/>
                <a:gd name="connsiteX11" fmla="*/ 615451 w 618900"/>
                <a:gd name="connsiteY11" fmla="*/ 29318 h 773389"/>
                <a:gd name="connsiteX12" fmla="*/ 611234 w 618900"/>
                <a:gd name="connsiteY12" fmla="*/ 4015 h 773389"/>
                <a:gd name="connsiteX13" fmla="*/ 598056 w 618900"/>
                <a:gd name="connsiteY13" fmla="*/ 325 h 773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18900" h="773389">
                  <a:moveTo>
                    <a:pt x="598056" y="325"/>
                  </a:moveTo>
                  <a:cubicBezTo>
                    <a:pt x="593312" y="853"/>
                    <a:pt x="589094" y="3488"/>
                    <a:pt x="585932" y="7705"/>
                  </a:cubicBezTo>
                  <a:cubicBezTo>
                    <a:pt x="524784" y="91519"/>
                    <a:pt x="456784" y="203799"/>
                    <a:pt x="395637" y="305008"/>
                  </a:cubicBezTo>
                  <a:cubicBezTo>
                    <a:pt x="334489" y="406218"/>
                    <a:pt x="279140" y="497412"/>
                    <a:pt x="248039" y="536420"/>
                  </a:cubicBezTo>
                  <a:cubicBezTo>
                    <a:pt x="216938" y="574900"/>
                    <a:pt x="156318" y="627087"/>
                    <a:pt x="104132" y="668203"/>
                  </a:cubicBezTo>
                  <a:cubicBezTo>
                    <a:pt x="51946" y="709319"/>
                    <a:pt x="7667" y="740420"/>
                    <a:pt x="7667" y="740420"/>
                  </a:cubicBezTo>
                  <a:cubicBezTo>
                    <a:pt x="-767" y="746219"/>
                    <a:pt x="-2349" y="757815"/>
                    <a:pt x="3450" y="765722"/>
                  </a:cubicBezTo>
                  <a:cubicBezTo>
                    <a:pt x="9248" y="774156"/>
                    <a:pt x="20845" y="775738"/>
                    <a:pt x="28752" y="769940"/>
                  </a:cubicBezTo>
                  <a:cubicBezTo>
                    <a:pt x="28752" y="769940"/>
                    <a:pt x="73558" y="738312"/>
                    <a:pt x="126799" y="696668"/>
                  </a:cubicBezTo>
                  <a:cubicBezTo>
                    <a:pt x="180039" y="655025"/>
                    <a:pt x="241186" y="603366"/>
                    <a:pt x="276504" y="559086"/>
                  </a:cubicBezTo>
                  <a:cubicBezTo>
                    <a:pt x="311822" y="515334"/>
                    <a:pt x="365590" y="424667"/>
                    <a:pt x="426737" y="323985"/>
                  </a:cubicBezTo>
                  <a:cubicBezTo>
                    <a:pt x="487885" y="222775"/>
                    <a:pt x="555885" y="111551"/>
                    <a:pt x="615451" y="29318"/>
                  </a:cubicBezTo>
                  <a:cubicBezTo>
                    <a:pt x="621249" y="21411"/>
                    <a:pt x="619668" y="9814"/>
                    <a:pt x="611234" y="4015"/>
                  </a:cubicBezTo>
                  <a:cubicBezTo>
                    <a:pt x="607544" y="853"/>
                    <a:pt x="602800" y="-729"/>
                    <a:pt x="598056" y="325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29" name="Freeform: Shape 40">
              <a:extLst>
                <a:ext uri="{FF2B5EF4-FFF2-40B4-BE49-F238E27FC236}">
                  <a16:creationId xmlns:a16="http://schemas.microsoft.com/office/drawing/2014/main" id="{A695F1CB-D7DB-4245-A3A5-B04CE408D32A}"/>
                </a:ext>
              </a:extLst>
            </p:cNvPr>
            <p:cNvSpPr/>
            <p:nvPr/>
          </p:nvSpPr>
          <p:spPr>
            <a:xfrm>
              <a:off x="6498242" y="5138924"/>
              <a:ext cx="447079" cy="237226"/>
            </a:xfrm>
            <a:custGeom>
              <a:avLst/>
              <a:gdLst>
                <a:gd name="connsiteX0" fmla="*/ 300953 w 447079"/>
                <a:gd name="connsiteY0" fmla="*/ 1149 h 237226"/>
                <a:gd name="connsiteX1" fmla="*/ 192364 w 447079"/>
                <a:gd name="connsiteY1" fmla="*/ 15909 h 237226"/>
                <a:gd name="connsiteX2" fmla="*/ 80612 w 447079"/>
                <a:gd name="connsiteY2" fmla="*/ 53335 h 237226"/>
                <a:gd name="connsiteX3" fmla="*/ 20519 w 447079"/>
                <a:gd name="connsiteY3" fmla="*/ 102358 h 237226"/>
                <a:gd name="connsiteX4" fmla="*/ 1015 w 447079"/>
                <a:gd name="connsiteY4" fmla="*/ 137676 h 237226"/>
                <a:gd name="connsiteX5" fmla="*/ 7340 w 447079"/>
                <a:gd name="connsiteY5" fmla="*/ 174049 h 237226"/>
                <a:gd name="connsiteX6" fmla="*/ 77976 w 447079"/>
                <a:gd name="connsiteY6" fmla="*/ 214111 h 237226"/>
                <a:gd name="connsiteX7" fmla="*/ 185511 w 447079"/>
                <a:gd name="connsiteY7" fmla="*/ 210421 h 237226"/>
                <a:gd name="connsiteX8" fmla="*/ 229790 w 447079"/>
                <a:gd name="connsiteY8" fmla="*/ 201459 h 237226"/>
                <a:gd name="connsiteX9" fmla="*/ 253511 w 447079"/>
                <a:gd name="connsiteY9" fmla="*/ 197770 h 237226"/>
                <a:gd name="connsiteX10" fmla="*/ 271961 w 447079"/>
                <a:gd name="connsiteY10" fmla="*/ 211475 h 237226"/>
                <a:gd name="connsiteX11" fmla="*/ 283558 w 447079"/>
                <a:gd name="connsiteY11" fmla="*/ 227816 h 237226"/>
                <a:gd name="connsiteX12" fmla="*/ 308333 w 447079"/>
                <a:gd name="connsiteY12" fmla="*/ 234669 h 237226"/>
                <a:gd name="connsiteX13" fmla="*/ 308333 w 447079"/>
                <a:gd name="connsiteY13" fmla="*/ 234669 h 237226"/>
                <a:gd name="connsiteX14" fmla="*/ 315186 w 447079"/>
                <a:gd name="connsiteY14" fmla="*/ 209894 h 237226"/>
                <a:gd name="connsiteX15" fmla="*/ 315186 w 447079"/>
                <a:gd name="connsiteY15" fmla="*/ 209894 h 237226"/>
                <a:gd name="connsiteX16" fmla="*/ 299372 w 447079"/>
                <a:gd name="connsiteY16" fmla="*/ 187754 h 237226"/>
                <a:gd name="connsiteX17" fmla="*/ 255093 w 447079"/>
                <a:gd name="connsiteY17" fmla="*/ 161397 h 237226"/>
                <a:gd name="connsiteX18" fmla="*/ 221883 w 447079"/>
                <a:gd name="connsiteY18" fmla="*/ 165614 h 237226"/>
                <a:gd name="connsiteX19" fmla="*/ 178131 w 447079"/>
                <a:gd name="connsiteY19" fmla="*/ 174576 h 237226"/>
                <a:gd name="connsiteX20" fmla="*/ 85883 w 447079"/>
                <a:gd name="connsiteY20" fmla="*/ 178266 h 237226"/>
                <a:gd name="connsiteX21" fmla="*/ 37914 w 447079"/>
                <a:gd name="connsiteY21" fmla="*/ 154545 h 237226"/>
                <a:gd name="connsiteX22" fmla="*/ 36333 w 447079"/>
                <a:gd name="connsiteY22" fmla="*/ 145056 h 237226"/>
                <a:gd name="connsiteX23" fmla="*/ 47402 w 447079"/>
                <a:gd name="connsiteY23" fmla="*/ 126607 h 237226"/>
                <a:gd name="connsiteX24" fmla="*/ 97480 w 447079"/>
                <a:gd name="connsiteY24" fmla="*/ 86017 h 237226"/>
                <a:gd name="connsiteX25" fmla="*/ 201325 w 447079"/>
                <a:gd name="connsiteY25" fmla="*/ 51754 h 237226"/>
                <a:gd name="connsiteX26" fmla="*/ 295682 w 447079"/>
                <a:gd name="connsiteY26" fmla="*/ 37521 h 237226"/>
                <a:gd name="connsiteX27" fmla="*/ 331000 w 447079"/>
                <a:gd name="connsiteY27" fmla="*/ 60188 h 237226"/>
                <a:gd name="connsiteX28" fmla="*/ 411124 w 447079"/>
                <a:gd name="connsiteY28" fmla="*/ 191971 h 237226"/>
                <a:gd name="connsiteX29" fmla="*/ 433791 w 447079"/>
                <a:gd name="connsiteY29" fmla="*/ 204622 h 237226"/>
                <a:gd name="connsiteX30" fmla="*/ 446442 w 447079"/>
                <a:gd name="connsiteY30" fmla="*/ 181956 h 237226"/>
                <a:gd name="connsiteX31" fmla="*/ 446442 w 447079"/>
                <a:gd name="connsiteY31" fmla="*/ 181956 h 237226"/>
                <a:gd name="connsiteX32" fmla="*/ 357356 w 447079"/>
                <a:gd name="connsiteY32" fmla="*/ 34885 h 237226"/>
                <a:gd name="connsiteX33" fmla="*/ 300953 w 447079"/>
                <a:gd name="connsiteY33" fmla="*/ 1149 h 237226"/>
                <a:gd name="connsiteX34" fmla="*/ 300953 w 447079"/>
                <a:gd name="connsiteY34" fmla="*/ 1149 h 23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47079" h="237226">
                  <a:moveTo>
                    <a:pt x="300953" y="1149"/>
                  </a:moveTo>
                  <a:cubicBezTo>
                    <a:pt x="276178" y="-2541"/>
                    <a:pt x="245604" y="2730"/>
                    <a:pt x="192364" y="15909"/>
                  </a:cubicBezTo>
                  <a:cubicBezTo>
                    <a:pt x="139651" y="29087"/>
                    <a:pt x="105914" y="39630"/>
                    <a:pt x="80612" y="53335"/>
                  </a:cubicBezTo>
                  <a:cubicBezTo>
                    <a:pt x="54782" y="66513"/>
                    <a:pt x="37914" y="82854"/>
                    <a:pt x="20519" y="102358"/>
                  </a:cubicBezTo>
                  <a:cubicBezTo>
                    <a:pt x="10503" y="113428"/>
                    <a:pt x="3650" y="125025"/>
                    <a:pt x="1015" y="137676"/>
                  </a:cubicBezTo>
                  <a:cubicBezTo>
                    <a:pt x="-1621" y="150328"/>
                    <a:pt x="1015" y="163506"/>
                    <a:pt x="7340" y="174049"/>
                  </a:cubicBezTo>
                  <a:cubicBezTo>
                    <a:pt x="20519" y="195134"/>
                    <a:pt x="45821" y="206731"/>
                    <a:pt x="77976" y="214111"/>
                  </a:cubicBezTo>
                  <a:cubicBezTo>
                    <a:pt x="112767" y="222018"/>
                    <a:pt x="151774" y="216746"/>
                    <a:pt x="185511" y="210421"/>
                  </a:cubicBezTo>
                  <a:cubicBezTo>
                    <a:pt x="202379" y="207258"/>
                    <a:pt x="217666" y="203568"/>
                    <a:pt x="229790" y="201459"/>
                  </a:cubicBezTo>
                  <a:cubicBezTo>
                    <a:pt x="241914" y="198824"/>
                    <a:pt x="252457" y="197770"/>
                    <a:pt x="253511" y="197770"/>
                  </a:cubicBezTo>
                  <a:cubicBezTo>
                    <a:pt x="256147" y="197770"/>
                    <a:pt x="265108" y="203568"/>
                    <a:pt x="271961" y="211475"/>
                  </a:cubicBezTo>
                  <a:cubicBezTo>
                    <a:pt x="278814" y="219909"/>
                    <a:pt x="283558" y="227816"/>
                    <a:pt x="283558" y="227816"/>
                  </a:cubicBezTo>
                  <a:cubicBezTo>
                    <a:pt x="288302" y="236777"/>
                    <a:pt x="299899" y="239940"/>
                    <a:pt x="308333" y="234669"/>
                  </a:cubicBezTo>
                  <a:lnTo>
                    <a:pt x="308333" y="234669"/>
                  </a:lnTo>
                  <a:cubicBezTo>
                    <a:pt x="317294" y="229925"/>
                    <a:pt x="320457" y="218328"/>
                    <a:pt x="315186" y="209894"/>
                  </a:cubicBezTo>
                  <a:lnTo>
                    <a:pt x="315186" y="209894"/>
                  </a:lnTo>
                  <a:cubicBezTo>
                    <a:pt x="315186" y="209894"/>
                    <a:pt x="308860" y="198824"/>
                    <a:pt x="299372" y="187754"/>
                  </a:cubicBezTo>
                  <a:cubicBezTo>
                    <a:pt x="289883" y="176684"/>
                    <a:pt x="276178" y="162452"/>
                    <a:pt x="255093" y="161397"/>
                  </a:cubicBezTo>
                  <a:cubicBezTo>
                    <a:pt x="244550" y="160870"/>
                    <a:pt x="234534" y="162979"/>
                    <a:pt x="221883" y="165614"/>
                  </a:cubicBezTo>
                  <a:cubicBezTo>
                    <a:pt x="209232" y="168250"/>
                    <a:pt x="193945" y="171413"/>
                    <a:pt x="178131" y="174576"/>
                  </a:cubicBezTo>
                  <a:cubicBezTo>
                    <a:pt x="146503" y="180374"/>
                    <a:pt x="110658" y="184064"/>
                    <a:pt x="85883" y="178266"/>
                  </a:cubicBezTo>
                  <a:cubicBezTo>
                    <a:pt x="58472" y="171940"/>
                    <a:pt x="42131" y="161397"/>
                    <a:pt x="37914" y="154545"/>
                  </a:cubicBezTo>
                  <a:cubicBezTo>
                    <a:pt x="35805" y="151382"/>
                    <a:pt x="35278" y="148746"/>
                    <a:pt x="36333" y="145056"/>
                  </a:cubicBezTo>
                  <a:cubicBezTo>
                    <a:pt x="37387" y="140839"/>
                    <a:pt x="40023" y="134514"/>
                    <a:pt x="47402" y="126607"/>
                  </a:cubicBezTo>
                  <a:cubicBezTo>
                    <a:pt x="63744" y="108157"/>
                    <a:pt x="75868" y="97087"/>
                    <a:pt x="97480" y="86017"/>
                  </a:cubicBezTo>
                  <a:cubicBezTo>
                    <a:pt x="118565" y="74947"/>
                    <a:pt x="149666" y="64405"/>
                    <a:pt x="201325" y="51754"/>
                  </a:cubicBezTo>
                  <a:cubicBezTo>
                    <a:pt x="252984" y="39102"/>
                    <a:pt x="280922" y="35412"/>
                    <a:pt x="295682" y="37521"/>
                  </a:cubicBezTo>
                  <a:cubicBezTo>
                    <a:pt x="310442" y="39630"/>
                    <a:pt x="316240" y="44901"/>
                    <a:pt x="331000" y="60188"/>
                  </a:cubicBezTo>
                  <a:cubicBezTo>
                    <a:pt x="359465" y="89707"/>
                    <a:pt x="394783" y="133986"/>
                    <a:pt x="411124" y="191971"/>
                  </a:cubicBezTo>
                  <a:cubicBezTo>
                    <a:pt x="413760" y="201459"/>
                    <a:pt x="423775" y="207258"/>
                    <a:pt x="433791" y="204622"/>
                  </a:cubicBezTo>
                  <a:cubicBezTo>
                    <a:pt x="443279" y="201987"/>
                    <a:pt x="449078" y="191971"/>
                    <a:pt x="446442" y="181956"/>
                  </a:cubicBezTo>
                  <a:cubicBezTo>
                    <a:pt x="446442" y="181956"/>
                    <a:pt x="446442" y="181956"/>
                    <a:pt x="446442" y="181956"/>
                  </a:cubicBezTo>
                  <a:cubicBezTo>
                    <a:pt x="427465" y="116064"/>
                    <a:pt x="388457" y="67040"/>
                    <a:pt x="357356" y="34885"/>
                  </a:cubicBezTo>
                  <a:cubicBezTo>
                    <a:pt x="342070" y="19071"/>
                    <a:pt x="325728" y="4839"/>
                    <a:pt x="300953" y="1149"/>
                  </a:cubicBezTo>
                  <a:lnTo>
                    <a:pt x="300953" y="1149"/>
                  </a:ln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30" name="Freeform: Shape 41">
              <a:extLst>
                <a:ext uri="{FF2B5EF4-FFF2-40B4-BE49-F238E27FC236}">
                  <a16:creationId xmlns:a16="http://schemas.microsoft.com/office/drawing/2014/main" id="{AE9725E0-0242-39B0-A260-37592D6AD09B}"/>
                </a:ext>
              </a:extLst>
            </p:cNvPr>
            <p:cNvSpPr/>
            <p:nvPr/>
          </p:nvSpPr>
          <p:spPr>
            <a:xfrm>
              <a:off x="6439163" y="5334305"/>
              <a:ext cx="581127" cy="375281"/>
            </a:xfrm>
            <a:custGeom>
              <a:avLst/>
              <a:gdLst>
                <a:gd name="connsiteX0" fmla="*/ 435412 w 581127"/>
                <a:gd name="connsiteY0" fmla="*/ 1862 h 375281"/>
                <a:gd name="connsiteX1" fmla="*/ 294140 w 581127"/>
                <a:gd name="connsiteY1" fmla="*/ 26110 h 375281"/>
                <a:gd name="connsiteX2" fmla="*/ 158667 w 581127"/>
                <a:gd name="connsiteY2" fmla="*/ 115722 h 375281"/>
                <a:gd name="connsiteX3" fmla="*/ 51132 w 581127"/>
                <a:gd name="connsiteY3" fmla="*/ 234854 h 375281"/>
                <a:gd name="connsiteX4" fmla="*/ 0 w 581127"/>
                <a:gd name="connsiteY4" fmla="*/ 321304 h 375281"/>
                <a:gd name="connsiteX5" fmla="*/ 21613 w 581127"/>
                <a:gd name="connsiteY5" fmla="*/ 359258 h 375281"/>
                <a:gd name="connsiteX6" fmla="*/ 71163 w 581127"/>
                <a:gd name="connsiteY6" fmla="*/ 374545 h 375281"/>
                <a:gd name="connsiteX7" fmla="*/ 150233 w 581127"/>
                <a:gd name="connsiteY7" fmla="*/ 359258 h 375281"/>
                <a:gd name="connsiteX8" fmla="*/ 236156 w 581127"/>
                <a:gd name="connsiteY8" fmla="*/ 316033 h 375281"/>
                <a:gd name="connsiteX9" fmla="*/ 360559 w 581127"/>
                <a:gd name="connsiteY9" fmla="*/ 233800 h 375281"/>
                <a:gd name="connsiteX10" fmla="*/ 453334 w 581127"/>
                <a:gd name="connsiteY10" fmla="*/ 213769 h 375281"/>
                <a:gd name="connsiteX11" fmla="*/ 472838 w 581127"/>
                <a:gd name="connsiteY11" fmla="*/ 196373 h 375281"/>
                <a:gd name="connsiteX12" fmla="*/ 455443 w 581127"/>
                <a:gd name="connsiteY12" fmla="*/ 176870 h 375281"/>
                <a:gd name="connsiteX13" fmla="*/ 340001 w 581127"/>
                <a:gd name="connsiteY13" fmla="*/ 203226 h 375281"/>
                <a:gd name="connsiteX14" fmla="*/ 217706 w 581127"/>
                <a:gd name="connsiteY14" fmla="*/ 283878 h 375281"/>
                <a:gd name="connsiteX15" fmla="*/ 137055 w 581127"/>
                <a:gd name="connsiteY15" fmla="*/ 324467 h 375281"/>
                <a:gd name="connsiteX16" fmla="*/ 75907 w 581127"/>
                <a:gd name="connsiteY16" fmla="*/ 337118 h 375281"/>
                <a:gd name="connsiteX17" fmla="*/ 41644 w 581127"/>
                <a:gd name="connsiteY17" fmla="*/ 327630 h 375281"/>
                <a:gd name="connsiteX18" fmla="*/ 36372 w 581127"/>
                <a:gd name="connsiteY18" fmla="*/ 319723 h 375281"/>
                <a:gd name="connsiteX19" fmla="*/ 76962 w 581127"/>
                <a:gd name="connsiteY19" fmla="*/ 259629 h 375281"/>
                <a:gd name="connsiteX20" fmla="*/ 184497 w 581127"/>
                <a:gd name="connsiteY20" fmla="*/ 140497 h 375281"/>
                <a:gd name="connsiteX21" fmla="*/ 299939 w 581127"/>
                <a:gd name="connsiteY21" fmla="*/ 61427 h 375281"/>
                <a:gd name="connsiteX22" fmla="*/ 438575 w 581127"/>
                <a:gd name="connsiteY22" fmla="*/ 37179 h 375281"/>
                <a:gd name="connsiteX23" fmla="*/ 493924 w 581127"/>
                <a:gd name="connsiteY23" fmla="*/ 38234 h 375281"/>
                <a:gd name="connsiteX24" fmla="*/ 518172 w 581127"/>
                <a:gd name="connsiteY24" fmla="*/ 53520 h 375281"/>
                <a:gd name="connsiteX25" fmla="*/ 545056 w 581127"/>
                <a:gd name="connsiteY25" fmla="*/ 195319 h 375281"/>
                <a:gd name="connsiteX26" fmla="*/ 565614 w 581127"/>
                <a:gd name="connsiteY26" fmla="*/ 210606 h 375281"/>
                <a:gd name="connsiteX27" fmla="*/ 565614 w 581127"/>
                <a:gd name="connsiteY27" fmla="*/ 210606 h 375281"/>
                <a:gd name="connsiteX28" fmla="*/ 580901 w 581127"/>
                <a:gd name="connsiteY28" fmla="*/ 190048 h 375281"/>
                <a:gd name="connsiteX29" fmla="*/ 580901 w 581127"/>
                <a:gd name="connsiteY29" fmla="*/ 190048 h 375281"/>
                <a:gd name="connsiteX30" fmla="*/ 550327 w 581127"/>
                <a:gd name="connsiteY30" fmla="*/ 38234 h 375281"/>
                <a:gd name="connsiteX31" fmla="*/ 501304 w 581127"/>
                <a:gd name="connsiteY31" fmla="*/ 2916 h 375281"/>
                <a:gd name="connsiteX32" fmla="*/ 435412 w 581127"/>
                <a:gd name="connsiteY32" fmla="*/ 1862 h 375281"/>
                <a:gd name="connsiteX33" fmla="*/ 435412 w 581127"/>
                <a:gd name="connsiteY33" fmla="*/ 1862 h 375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581127" h="375281">
                  <a:moveTo>
                    <a:pt x="435412" y="1862"/>
                  </a:moveTo>
                  <a:cubicBezTo>
                    <a:pt x="387443" y="6606"/>
                    <a:pt x="334202" y="19257"/>
                    <a:pt x="294140" y="26110"/>
                  </a:cubicBezTo>
                  <a:cubicBezTo>
                    <a:pt x="244590" y="34544"/>
                    <a:pt x="200311" y="73025"/>
                    <a:pt x="158667" y="115722"/>
                  </a:cubicBezTo>
                  <a:cubicBezTo>
                    <a:pt x="117024" y="158420"/>
                    <a:pt x="79070" y="205862"/>
                    <a:pt x="51132" y="234854"/>
                  </a:cubicBezTo>
                  <a:cubicBezTo>
                    <a:pt x="20558" y="265955"/>
                    <a:pt x="0" y="291785"/>
                    <a:pt x="0" y="321304"/>
                  </a:cubicBezTo>
                  <a:cubicBezTo>
                    <a:pt x="0" y="336064"/>
                    <a:pt x="8961" y="350824"/>
                    <a:pt x="21613" y="359258"/>
                  </a:cubicBezTo>
                  <a:cubicBezTo>
                    <a:pt x="34264" y="367692"/>
                    <a:pt x="50605" y="371909"/>
                    <a:pt x="71163" y="374545"/>
                  </a:cubicBezTo>
                  <a:cubicBezTo>
                    <a:pt x="95938" y="377707"/>
                    <a:pt x="122295" y="370327"/>
                    <a:pt x="150233" y="359258"/>
                  </a:cubicBezTo>
                  <a:cubicBezTo>
                    <a:pt x="178171" y="348188"/>
                    <a:pt x="207691" y="332374"/>
                    <a:pt x="236156" y="316033"/>
                  </a:cubicBezTo>
                  <a:cubicBezTo>
                    <a:pt x="292559" y="282823"/>
                    <a:pt x="343691" y="245397"/>
                    <a:pt x="360559" y="233800"/>
                  </a:cubicBezTo>
                  <a:cubicBezTo>
                    <a:pt x="390606" y="213242"/>
                    <a:pt x="431195" y="212715"/>
                    <a:pt x="453334" y="213769"/>
                  </a:cubicBezTo>
                  <a:cubicBezTo>
                    <a:pt x="463350" y="214296"/>
                    <a:pt x="471784" y="206389"/>
                    <a:pt x="472838" y="196373"/>
                  </a:cubicBezTo>
                  <a:cubicBezTo>
                    <a:pt x="473366" y="186358"/>
                    <a:pt x="465459" y="177924"/>
                    <a:pt x="455443" y="176870"/>
                  </a:cubicBezTo>
                  <a:cubicBezTo>
                    <a:pt x="430668" y="175288"/>
                    <a:pt x="381644" y="174761"/>
                    <a:pt x="340001" y="203226"/>
                  </a:cubicBezTo>
                  <a:cubicBezTo>
                    <a:pt x="321024" y="215878"/>
                    <a:pt x="272001" y="252250"/>
                    <a:pt x="217706" y="283878"/>
                  </a:cubicBezTo>
                  <a:cubicBezTo>
                    <a:pt x="190822" y="299692"/>
                    <a:pt x="162357" y="314451"/>
                    <a:pt x="137055" y="324467"/>
                  </a:cubicBezTo>
                  <a:cubicBezTo>
                    <a:pt x="111752" y="334483"/>
                    <a:pt x="89086" y="339227"/>
                    <a:pt x="75907" y="337118"/>
                  </a:cubicBezTo>
                  <a:cubicBezTo>
                    <a:pt x="58512" y="335010"/>
                    <a:pt x="46915" y="330792"/>
                    <a:pt x="41644" y="327630"/>
                  </a:cubicBezTo>
                  <a:cubicBezTo>
                    <a:pt x="36372" y="323940"/>
                    <a:pt x="36372" y="323413"/>
                    <a:pt x="36372" y="319723"/>
                  </a:cubicBezTo>
                  <a:cubicBezTo>
                    <a:pt x="36372" y="312343"/>
                    <a:pt x="48496" y="288095"/>
                    <a:pt x="76962" y="259629"/>
                  </a:cubicBezTo>
                  <a:cubicBezTo>
                    <a:pt x="107535" y="228529"/>
                    <a:pt x="144962" y="181087"/>
                    <a:pt x="184497" y="140497"/>
                  </a:cubicBezTo>
                  <a:cubicBezTo>
                    <a:pt x="224032" y="99908"/>
                    <a:pt x="266729" y="67226"/>
                    <a:pt x="299939" y="61427"/>
                  </a:cubicBezTo>
                  <a:cubicBezTo>
                    <a:pt x="342636" y="54575"/>
                    <a:pt x="394823" y="41396"/>
                    <a:pt x="438575" y="37179"/>
                  </a:cubicBezTo>
                  <a:cubicBezTo>
                    <a:pt x="460187" y="35071"/>
                    <a:pt x="480218" y="35071"/>
                    <a:pt x="493924" y="38234"/>
                  </a:cubicBezTo>
                  <a:cubicBezTo>
                    <a:pt x="507629" y="41396"/>
                    <a:pt x="514482" y="46141"/>
                    <a:pt x="518172" y="53520"/>
                  </a:cubicBezTo>
                  <a:cubicBezTo>
                    <a:pt x="542420" y="103598"/>
                    <a:pt x="537149" y="142079"/>
                    <a:pt x="545056" y="195319"/>
                  </a:cubicBezTo>
                  <a:cubicBezTo>
                    <a:pt x="546637" y="205335"/>
                    <a:pt x="556125" y="212187"/>
                    <a:pt x="565614" y="210606"/>
                  </a:cubicBezTo>
                  <a:lnTo>
                    <a:pt x="565614" y="210606"/>
                  </a:lnTo>
                  <a:cubicBezTo>
                    <a:pt x="575629" y="209025"/>
                    <a:pt x="582482" y="199537"/>
                    <a:pt x="580901" y="190048"/>
                  </a:cubicBezTo>
                  <a:cubicBezTo>
                    <a:pt x="580901" y="190048"/>
                    <a:pt x="580901" y="190048"/>
                    <a:pt x="580901" y="190048"/>
                  </a:cubicBezTo>
                  <a:cubicBezTo>
                    <a:pt x="573521" y="142079"/>
                    <a:pt x="578792" y="96746"/>
                    <a:pt x="550327" y="38234"/>
                  </a:cubicBezTo>
                  <a:cubicBezTo>
                    <a:pt x="540839" y="18730"/>
                    <a:pt x="521862" y="7660"/>
                    <a:pt x="501304" y="2916"/>
                  </a:cubicBezTo>
                  <a:cubicBezTo>
                    <a:pt x="482327" y="-774"/>
                    <a:pt x="459660" y="-774"/>
                    <a:pt x="435412" y="1862"/>
                  </a:cubicBezTo>
                  <a:lnTo>
                    <a:pt x="435412" y="1862"/>
                  </a:ln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31" name="Freeform: Shape 42">
              <a:extLst>
                <a:ext uri="{FF2B5EF4-FFF2-40B4-BE49-F238E27FC236}">
                  <a16:creationId xmlns:a16="http://schemas.microsoft.com/office/drawing/2014/main" id="{6F289896-531B-AD35-2CB8-4F4873CACA18}"/>
                </a:ext>
              </a:extLst>
            </p:cNvPr>
            <p:cNvSpPr/>
            <p:nvPr/>
          </p:nvSpPr>
          <p:spPr>
            <a:xfrm>
              <a:off x="6504187" y="5521831"/>
              <a:ext cx="651634" cy="398184"/>
            </a:xfrm>
            <a:custGeom>
              <a:avLst/>
              <a:gdLst>
                <a:gd name="connsiteX0" fmla="*/ 563846 w 651634"/>
                <a:gd name="connsiteY0" fmla="*/ 413 h 398184"/>
                <a:gd name="connsiteX1" fmla="*/ 521148 w 651634"/>
                <a:gd name="connsiteY1" fmla="*/ 2522 h 398184"/>
                <a:gd name="connsiteX2" fmla="*/ 217519 w 651634"/>
                <a:gd name="connsiteY2" fmla="*/ 120073 h 398184"/>
                <a:gd name="connsiteX3" fmla="*/ 45147 w 651634"/>
                <a:gd name="connsiteY3" fmla="*/ 266089 h 398184"/>
                <a:gd name="connsiteX4" fmla="*/ 8247 w 651634"/>
                <a:gd name="connsiteY4" fmla="*/ 313004 h 398184"/>
                <a:gd name="connsiteX5" fmla="*/ 2976 w 651634"/>
                <a:gd name="connsiteY5" fmla="*/ 362554 h 398184"/>
                <a:gd name="connsiteX6" fmla="*/ 41457 w 651634"/>
                <a:gd name="connsiteY6" fmla="*/ 395236 h 398184"/>
                <a:gd name="connsiteX7" fmla="*/ 108930 w 651634"/>
                <a:gd name="connsiteY7" fmla="*/ 392601 h 398184"/>
                <a:gd name="connsiteX8" fmla="*/ 289209 w 651634"/>
                <a:gd name="connsiteY8" fmla="*/ 325127 h 398184"/>
                <a:gd name="connsiteX9" fmla="*/ 360899 w 651634"/>
                <a:gd name="connsiteY9" fmla="*/ 283484 h 398184"/>
                <a:gd name="connsiteX10" fmla="*/ 437334 w 651634"/>
                <a:gd name="connsiteY10" fmla="*/ 243949 h 398184"/>
                <a:gd name="connsiteX11" fmla="*/ 537489 w 651634"/>
                <a:gd name="connsiteY11" fmla="*/ 221282 h 398184"/>
                <a:gd name="connsiteX12" fmla="*/ 552249 w 651634"/>
                <a:gd name="connsiteY12" fmla="*/ 199670 h 398184"/>
                <a:gd name="connsiteX13" fmla="*/ 530636 w 651634"/>
                <a:gd name="connsiteY13" fmla="*/ 184910 h 398184"/>
                <a:gd name="connsiteX14" fmla="*/ 427318 w 651634"/>
                <a:gd name="connsiteY14" fmla="*/ 208631 h 398184"/>
                <a:gd name="connsiteX15" fmla="*/ 341923 w 651634"/>
                <a:gd name="connsiteY15" fmla="*/ 251856 h 398184"/>
                <a:gd name="connsiteX16" fmla="*/ 276031 w 651634"/>
                <a:gd name="connsiteY16" fmla="*/ 290337 h 398184"/>
                <a:gd name="connsiteX17" fmla="*/ 100496 w 651634"/>
                <a:gd name="connsiteY17" fmla="*/ 356228 h 398184"/>
                <a:gd name="connsiteX18" fmla="*/ 50418 w 651634"/>
                <a:gd name="connsiteY18" fmla="*/ 358864 h 398184"/>
                <a:gd name="connsiteX19" fmla="*/ 37240 w 651634"/>
                <a:gd name="connsiteY19" fmla="*/ 349903 h 398184"/>
                <a:gd name="connsiteX20" fmla="*/ 40930 w 651634"/>
                <a:gd name="connsiteY20" fmla="*/ 328291 h 398184"/>
                <a:gd name="connsiteX21" fmla="*/ 69395 w 651634"/>
                <a:gd name="connsiteY21" fmla="*/ 292972 h 398184"/>
                <a:gd name="connsiteX22" fmla="*/ 235442 w 651634"/>
                <a:gd name="connsiteY22" fmla="*/ 151701 h 398184"/>
                <a:gd name="connsiteX23" fmla="*/ 525892 w 651634"/>
                <a:gd name="connsiteY23" fmla="*/ 38894 h 398184"/>
                <a:gd name="connsiteX24" fmla="*/ 559628 w 651634"/>
                <a:gd name="connsiteY24" fmla="*/ 36786 h 398184"/>
                <a:gd name="connsiteX25" fmla="*/ 570171 w 651634"/>
                <a:gd name="connsiteY25" fmla="*/ 40475 h 398184"/>
                <a:gd name="connsiteX26" fmla="*/ 599163 w 651634"/>
                <a:gd name="connsiteY26" fmla="*/ 90026 h 398184"/>
                <a:gd name="connsiteX27" fmla="*/ 614977 w 651634"/>
                <a:gd name="connsiteY27" fmla="*/ 158026 h 398184"/>
                <a:gd name="connsiteX28" fmla="*/ 601272 w 651634"/>
                <a:gd name="connsiteY28" fmla="*/ 236042 h 398184"/>
                <a:gd name="connsiteX29" fmla="*/ 615505 w 651634"/>
                <a:gd name="connsiteY29" fmla="*/ 257655 h 398184"/>
                <a:gd name="connsiteX30" fmla="*/ 637117 w 651634"/>
                <a:gd name="connsiteY30" fmla="*/ 243422 h 398184"/>
                <a:gd name="connsiteX31" fmla="*/ 637117 w 651634"/>
                <a:gd name="connsiteY31" fmla="*/ 243422 h 398184"/>
                <a:gd name="connsiteX32" fmla="*/ 651350 w 651634"/>
                <a:gd name="connsiteY32" fmla="*/ 160662 h 398184"/>
                <a:gd name="connsiteX33" fmla="*/ 630791 w 651634"/>
                <a:gd name="connsiteY33" fmla="*/ 72631 h 398184"/>
                <a:gd name="connsiteX34" fmla="*/ 594419 w 651634"/>
                <a:gd name="connsiteY34" fmla="*/ 13592 h 398184"/>
                <a:gd name="connsiteX35" fmla="*/ 563846 w 651634"/>
                <a:gd name="connsiteY35" fmla="*/ 413 h 398184"/>
                <a:gd name="connsiteX36" fmla="*/ 563846 w 651634"/>
                <a:gd name="connsiteY36" fmla="*/ 413 h 398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51634" h="398184">
                  <a:moveTo>
                    <a:pt x="563846" y="413"/>
                  </a:moveTo>
                  <a:cubicBezTo>
                    <a:pt x="551721" y="-641"/>
                    <a:pt x="538543" y="413"/>
                    <a:pt x="521148" y="2522"/>
                  </a:cubicBezTo>
                  <a:cubicBezTo>
                    <a:pt x="447876" y="13065"/>
                    <a:pt x="299752" y="72631"/>
                    <a:pt x="217519" y="120073"/>
                  </a:cubicBezTo>
                  <a:cubicBezTo>
                    <a:pt x="135814" y="167515"/>
                    <a:pt x="105240" y="212321"/>
                    <a:pt x="45147" y="266089"/>
                  </a:cubicBezTo>
                  <a:cubicBezTo>
                    <a:pt x="28278" y="280849"/>
                    <a:pt x="16154" y="296663"/>
                    <a:pt x="8247" y="313004"/>
                  </a:cubicBezTo>
                  <a:cubicBezTo>
                    <a:pt x="340" y="329345"/>
                    <a:pt x="-2822" y="346213"/>
                    <a:pt x="2976" y="362554"/>
                  </a:cubicBezTo>
                  <a:cubicBezTo>
                    <a:pt x="8247" y="378368"/>
                    <a:pt x="23534" y="390492"/>
                    <a:pt x="41457" y="395236"/>
                  </a:cubicBezTo>
                  <a:cubicBezTo>
                    <a:pt x="59906" y="399981"/>
                    <a:pt x="81519" y="398926"/>
                    <a:pt x="108930" y="392601"/>
                  </a:cubicBezTo>
                  <a:cubicBezTo>
                    <a:pt x="212775" y="368880"/>
                    <a:pt x="264434" y="335143"/>
                    <a:pt x="289209" y="325127"/>
                  </a:cubicBezTo>
                  <a:cubicBezTo>
                    <a:pt x="308713" y="317748"/>
                    <a:pt x="333489" y="300879"/>
                    <a:pt x="360899" y="283484"/>
                  </a:cubicBezTo>
                  <a:cubicBezTo>
                    <a:pt x="388837" y="266616"/>
                    <a:pt x="418357" y="249748"/>
                    <a:pt x="437334" y="243949"/>
                  </a:cubicBezTo>
                  <a:cubicBezTo>
                    <a:pt x="482140" y="230771"/>
                    <a:pt x="515349" y="224972"/>
                    <a:pt x="537489" y="221282"/>
                  </a:cubicBezTo>
                  <a:cubicBezTo>
                    <a:pt x="547504" y="219174"/>
                    <a:pt x="553830" y="209686"/>
                    <a:pt x="552249" y="199670"/>
                  </a:cubicBezTo>
                  <a:cubicBezTo>
                    <a:pt x="550140" y="189654"/>
                    <a:pt x="540652" y="183329"/>
                    <a:pt x="530636" y="184910"/>
                  </a:cubicBezTo>
                  <a:cubicBezTo>
                    <a:pt x="509551" y="189127"/>
                    <a:pt x="473706" y="194926"/>
                    <a:pt x="427318" y="208631"/>
                  </a:cubicBezTo>
                  <a:cubicBezTo>
                    <a:pt x="400434" y="216538"/>
                    <a:pt x="370388" y="234461"/>
                    <a:pt x="341923" y="251856"/>
                  </a:cubicBezTo>
                  <a:cubicBezTo>
                    <a:pt x="313458" y="269251"/>
                    <a:pt x="286047" y="286647"/>
                    <a:pt x="276031" y="290337"/>
                  </a:cubicBezTo>
                  <a:cubicBezTo>
                    <a:pt x="241767" y="303515"/>
                    <a:pt x="200124" y="333034"/>
                    <a:pt x="100496" y="356228"/>
                  </a:cubicBezTo>
                  <a:cubicBezTo>
                    <a:pt x="76775" y="361500"/>
                    <a:pt x="59906" y="361500"/>
                    <a:pt x="50418" y="358864"/>
                  </a:cubicBezTo>
                  <a:cubicBezTo>
                    <a:pt x="40402" y="356228"/>
                    <a:pt x="38821" y="353593"/>
                    <a:pt x="37240" y="349903"/>
                  </a:cubicBezTo>
                  <a:cubicBezTo>
                    <a:pt x="36185" y="346213"/>
                    <a:pt x="36185" y="338306"/>
                    <a:pt x="40930" y="328291"/>
                  </a:cubicBezTo>
                  <a:cubicBezTo>
                    <a:pt x="45674" y="317748"/>
                    <a:pt x="55689" y="305097"/>
                    <a:pt x="69395" y="292972"/>
                  </a:cubicBezTo>
                  <a:cubicBezTo>
                    <a:pt x="132124" y="237096"/>
                    <a:pt x="159007" y="195980"/>
                    <a:pt x="235442" y="151701"/>
                  </a:cubicBezTo>
                  <a:cubicBezTo>
                    <a:pt x="311876" y="107422"/>
                    <a:pt x="466326" y="47328"/>
                    <a:pt x="525892" y="38894"/>
                  </a:cubicBezTo>
                  <a:cubicBezTo>
                    <a:pt x="541706" y="36786"/>
                    <a:pt x="552776" y="36259"/>
                    <a:pt x="559628" y="36786"/>
                  </a:cubicBezTo>
                  <a:cubicBezTo>
                    <a:pt x="565954" y="37313"/>
                    <a:pt x="568063" y="38367"/>
                    <a:pt x="570171" y="40475"/>
                  </a:cubicBezTo>
                  <a:cubicBezTo>
                    <a:pt x="575442" y="44693"/>
                    <a:pt x="582822" y="62088"/>
                    <a:pt x="599163" y="90026"/>
                  </a:cubicBezTo>
                  <a:cubicBezTo>
                    <a:pt x="612869" y="114274"/>
                    <a:pt x="616032" y="134832"/>
                    <a:pt x="614977" y="158026"/>
                  </a:cubicBezTo>
                  <a:cubicBezTo>
                    <a:pt x="613923" y="181220"/>
                    <a:pt x="607070" y="206522"/>
                    <a:pt x="601272" y="236042"/>
                  </a:cubicBezTo>
                  <a:cubicBezTo>
                    <a:pt x="599163" y="246057"/>
                    <a:pt x="606016" y="255546"/>
                    <a:pt x="615505" y="257655"/>
                  </a:cubicBezTo>
                  <a:cubicBezTo>
                    <a:pt x="625520" y="259763"/>
                    <a:pt x="635009" y="252910"/>
                    <a:pt x="637117" y="243422"/>
                  </a:cubicBezTo>
                  <a:lnTo>
                    <a:pt x="637117" y="243422"/>
                  </a:lnTo>
                  <a:cubicBezTo>
                    <a:pt x="642388" y="215484"/>
                    <a:pt x="649768" y="188600"/>
                    <a:pt x="651350" y="160662"/>
                  </a:cubicBezTo>
                  <a:cubicBezTo>
                    <a:pt x="652931" y="132724"/>
                    <a:pt x="648187" y="102677"/>
                    <a:pt x="630791" y="72631"/>
                  </a:cubicBezTo>
                  <a:cubicBezTo>
                    <a:pt x="616032" y="46274"/>
                    <a:pt x="610760" y="28352"/>
                    <a:pt x="594419" y="13592"/>
                  </a:cubicBezTo>
                  <a:cubicBezTo>
                    <a:pt x="587039" y="6212"/>
                    <a:pt x="575970" y="1468"/>
                    <a:pt x="563846" y="413"/>
                  </a:cubicBezTo>
                  <a:lnTo>
                    <a:pt x="563846" y="413"/>
                  </a:ln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32" name="Freeform: Shape 43">
              <a:extLst>
                <a:ext uri="{FF2B5EF4-FFF2-40B4-BE49-F238E27FC236}">
                  <a16:creationId xmlns:a16="http://schemas.microsoft.com/office/drawing/2014/main" id="{2D1DCA76-A687-48F6-1FDA-CB46675C5AA1}"/>
                </a:ext>
              </a:extLst>
            </p:cNvPr>
            <p:cNvSpPr/>
            <p:nvPr/>
          </p:nvSpPr>
          <p:spPr>
            <a:xfrm>
              <a:off x="6736887" y="5727132"/>
              <a:ext cx="520523" cy="376803"/>
            </a:xfrm>
            <a:custGeom>
              <a:avLst/>
              <a:gdLst>
                <a:gd name="connsiteX0" fmla="*/ 431302 w 520523"/>
                <a:gd name="connsiteY0" fmla="*/ 1221 h 376803"/>
                <a:gd name="connsiteX1" fmla="*/ 381751 w 520523"/>
                <a:gd name="connsiteY1" fmla="*/ 24942 h 376803"/>
                <a:gd name="connsiteX2" fmla="*/ 176169 w 520523"/>
                <a:gd name="connsiteY2" fmla="*/ 170958 h 376803"/>
                <a:gd name="connsiteX3" fmla="*/ 93409 w 520523"/>
                <a:gd name="connsiteY3" fmla="*/ 231579 h 376803"/>
                <a:gd name="connsiteX4" fmla="*/ 16975 w 520523"/>
                <a:gd name="connsiteY4" fmla="*/ 285873 h 376803"/>
                <a:gd name="connsiteX5" fmla="*/ 106 w 520523"/>
                <a:gd name="connsiteY5" fmla="*/ 324881 h 376803"/>
                <a:gd name="connsiteX6" fmla="*/ 23827 w 520523"/>
                <a:gd name="connsiteY6" fmla="*/ 362835 h 376803"/>
                <a:gd name="connsiteX7" fmla="*/ 166681 w 520523"/>
                <a:gd name="connsiteY7" fmla="*/ 360726 h 376803"/>
                <a:gd name="connsiteX8" fmla="*/ 320076 w 520523"/>
                <a:gd name="connsiteY8" fmla="*/ 285873 h 376803"/>
                <a:gd name="connsiteX9" fmla="*/ 407053 w 520523"/>
                <a:gd name="connsiteY9" fmla="*/ 222617 h 376803"/>
                <a:gd name="connsiteX10" fmla="*/ 414960 w 520523"/>
                <a:gd name="connsiteY10" fmla="*/ 197842 h 376803"/>
                <a:gd name="connsiteX11" fmla="*/ 390185 w 520523"/>
                <a:gd name="connsiteY11" fmla="*/ 189935 h 376803"/>
                <a:gd name="connsiteX12" fmla="*/ 297937 w 520523"/>
                <a:gd name="connsiteY12" fmla="*/ 256354 h 376803"/>
                <a:gd name="connsiteX13" fmla="*/ 155611 w 520523"/>
                <a:gd name="connsiteY13" fmla="*/ 325936 h 376803"/>
                <a:gd name="connsiteX14" fmla="*/ 43331 w 520523"/>
                <a:gd name="connsiteY14" fmla="*/ 331734 h 376803"/>
                <a:gd name="connsiteX15" fmla="*/ 35952 w 520523"/>
                <a:gd name="connsiteY15" fmla="*/ 322245 h 376803"/>
                <a:gd name="connsiteX16" fmla="*/ 40696 w 520523"/>
                <a:gd name="connsiteY16" fmla="*/ 312757 h 376803"/>
                <a:gd name="connsiteX17" fmla="*/ 113440 w 520523"/>
                <a:gd name="connsiteY17" fmla="*/ 261625 h 376803"/>
                <a:gd name="connsiteX18" fmla="*/ 200417 w 520523"/>
                <a:gd name="connsiteY18" fmla="*/ 197842 h 376803"/>
                <a:gd name="connsiteX19" fmla="*/ 401782 w 520523"/>
                <a:gd name="connsiteY19" fmla="*/ 54989 h 376803"/>
                <a:gd name="connsiteX20" fmla="*/ 438154 w 520523"/>
                <a:gd name="connsiteY20" fmla="*/ 37066 h 376803"/>
                <a:gd name="connsiteX21" fmla="*/ 450805 w 520523"/>
                <a:gd name="connsiteY21" fmla="*/ 38648 h 376803"/>
                <a:gd name="connsiteX22" fmla="*/ 477162 w 520523"/>
                <a:gd name="connsiteY22" fmla="*/ 81346 h 376803"/>
                <a:gd name="connsiteX23" fmla="*/ 482961 w 520523"/>
                <a:gd name="connsiteY23" fmla="*/ 108229 h 376803"/>
                <a:gd name="connsiteX24" fmla="*/ 466619 w 520523"/>
                <a:gd name="connsiteY24" fmla="*/ 172539 h 376803"/>
                <a:gd name="connsiteX25" fmla="*/ 482433 w 520523"/>
                <a:gd name="connsiteY25" fmla="*/ 193098 h 376803"/>
                <a:gd name="connsiteX26" fmla="*/ 482433 w 520523"/>
                <a:gd name="connsiteY26" fmla="*/ 193098 h 376803"/>
                <a:gd name="connsiteX27" fmla="*/ 502992 w 520523"/>
                <a:gd name="connsiteY27" fmla="*/ 177284 h 376803"/>
                <a:gd name="connsiteX28" fmla="*/ 502992 w 520523"/>
                <a:gd name="connsiteY28" fmla="*/ 177284 h 376803"/>
                <a:gd name="connsiteX29" fmla="*/ 518278 w 520523"/>
                <a:gd name="connsiteY29" fmla="*/ 118245 h 376803"/>
                <a:gd name="connsiteX30" fmla="*/ 509317 w 520523"/>
                <a:gd name="connsiteY30" fmla="*/ 63423 h 376803"/>
                <a:gd name="connsiteX31" fmla="*/ 471891 w 520523"/>
                <a:gd name="connsiteY31" fmla="*/ 8601 h 376803"/>
                <a:gd name="connsiteX32" fmla="*/ 431302 w 520523"/>
                <a:gd name="connsiteY32" fmla="*/ 1221 h 376803"/>
                <a:gd name="connsiteX33" fmla="*/ 431302 w 520523"/>
                <a:gd name="connsiteY33" fmla="*/ 1221 h 376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520523" h="376803">
                  <a:moveTo>
                    <a:pt x="431302" y="1221"/>
                  </a:moveTo>
                  <a:cubicBezTo>
                    <a:pt x="416542" y="4384"/>
                    <a:pt x="400728" y="11764"/>
                    <a:pt x="381751" y="24942"/>
                  </a:cubicBezTo>
                  <a:cubicBezTo>
                    <a:pt x="310588" y="73439"/>
                    <a:pt x="223611" y="128788"/>
                    <a:pt x="176169" y="170958"/>
                  </a:cubicBezTo>
                  <a:cubicBezTo>
                    <a:pt x="155611" y="189408"/>
                    <a:pt x="123456" y="211547"/>
                    <a:pt x="93409" y="231579"/>
                  </a:cubicBezTo>
                  <a:cubicBezTo>
                    <a:pt x="62835" y="252137"/>
                    <a:pt x="34370" y="270587"/>
                    <a:pt x="16975" y="285873"/>
                  </a:cubicBezTo>
                  <a:cubicBezTo>
                    <a:pt x="5905" y="295889"/>
                    <a:pt x="-948" y="310122"/>
                    <a:pt x="106" y="324881"/>
                  </a:cubicBezTo>
                  <a:cubicBezTo>
                    <a:pt x="1161" y="339641"/>
                    <a:pt x="10122" y="353873"/>
                    <a:pt x="23827" y="362835"/>
                  </a:cubicBezTo>
                  <a:cubicBezTo>
                    <a:pt x="51766" y="380757"/>
                    <a:pt x="97626" y="382866"/>
                    <a:pt x="166681" y="360726"/>
                  </a:cubicBezTo>
                  <a:cubicBezTo>
                    <a:pt x="245223" y="335951"/>
                    <a:pt x="288448" y="310122"/>
                    <a:pt x="320076" y="285873"/>
                  </a:cubicBezTo>
                  <a:cubicBezTo>
                    <a:pt x="351704" y="261625"/>
                    <a:pt x="371208" y="241067"/>
                    <a:pt x="407053" y="222617"/>
                  </a:cubicBezTo>
                  <a:cubicBezTo>
                    <a:pt x="416015" y="217873"/>
                    <a:pt x="419705" y="206803"/>
                    <a:pt x="414960" y="197842"/>
                  </a:cubicBezTo>
                  <a:cubicBezTo>
                    <a:pt x="410216" y="188881"/>
                    <a:pt x="399146" y="185191"/>
                    <a:pt x="390185" y="189935"/>
                  </a:cubicBezTo>
                  <a:cubicBezTo>
                    <a:pt x="349596" y="211020"/>
                    <a:pt x="327456" y="234214"/>
                    <a:pt x="297937" y="256354"/>
                  </a:cubicBezTo>
                  <a:cubicBezTo>
                    <a:pt x="268417" y="278494"/>
                    <a:pt x="230991" y="301687"/>
                    <a:pt x="155611" y="325936"/>
                  </a:cubicBezTo>
                  <a:cubicBezTo>
                    <a:pt x="91301" y="346493"/>
                    <a:pt x="55455" y="339641"/>
                    <a:pt x="43331" y="331734"/>
                  </a:cubicBezTo>
                  <a:cubicBezTo>
                    <a:pt x="37006" y="327517"/>
                    <a:pt x="36479" y="324881"/>
                    <a:pt x="35952" y="322245"/>
                  </a:cubicBezTo>
                  <a:cubicBezTo>
                    <a:pt x="35952" y="319610"/>
                    <a:pt x="37006" y="315920"/>
                    <a:pt x="40696" y="312757"/>
                  </a:cubicBezTo>
                  <a:cubicBezTo>
                    <a:pt x="53874" y="301160"/>
                    <a:pt x="82866" y="281656"/>
                    <a:pt x="113440" y="261625"/>
                  </a:cubicBezTo>
                  <a:cubicBezTo>
                    <a:pt x="144014" y="241067"/>
                    <a:pt x="176696" y="218927"/>
                    <a:pt x="200417" y="197842"/>
                  </a:cubicBezTo>
                  <a:cubicBezTo>
                    <a:pt x="242588" y="160416"/>
                    <a:pt x="330092" y="104012"/>
                    <a:pt x="401782" y="54989"/>
                  </a:cubicBezTo>
                  <a:cubicBezTo>
                    <a:pt x="418650" y="43392"/>
                    <a:pt x="430774" y="38120"/>
                    <a:pt x="438154" y="37066"/>
                  </a:cubicBezTo>
                  <a:cubicBezTo>
                    <a:pt x="445534" y="35485"/>
                    <a:pt x="447643" y="36539"/>
                    <a:pt x="450805" y="38648"/>
                  </a:cubicBezTo>
                  <a:cubicBezTo>
                    <a:pt x="457131" y="42865"/>
                    <a:pt x="465565" y="60260"/>
                    <a:pt x="477162" y="81346"/>
                  </a:cubicBezTo>
                  <a:cubicBezTo>
                    <a:pt x="486651" y="98214"/>
                    <a:pt x="485596" y="98214"/>
                    <a:pt x="482961" y="108229"/>
                  </a:cubicBezTo>
                  <a:cubicBezTo>
                    <a:pt x="479798" y="118245"/>
                    <a:pt x="471364" y="137749"/>
                    <a:pt x="466619" y="172539"/>
                  </a:cubicBezTo>
                  <a:cubicBezTo>
                    <a:pt x="465038" y="182555"/>
                    <a:pt x="472418" y="191517"/>
                    <a:pt x="482433" y="193098"/>
                  </a:cubicBezTo>
                  <a:cubicBezTo>
                    <a:pt x="482433" y="193098"/>
                    <a:pt x="482433" y="193098"/>
                    <a:pt x="482433" y="193098"/>
                  </a:cubicBezTo>
                  <a:cubicBezTo>
                    <a:pt x="492449" y="194679"/>
                    <a:pt x="501410" y="187299"/>
                    <a:pt x="502992" y="177284"/>
                  </a:cubicBezTo>
                  <a:cubicBezTo>
                    <a:pt x="502992" y="177284"/>
                    <a:pt x="502992" y="177284"/>
                    <a:pt x="502992" y="177284"/>
                  </a:cubicBezTo>
                  <a:cubicBezTo>
                    <a:pt x="507209" y="146710"/>
                    <a:pt x="513534" y="133532"/>
                    <a:pt x="518278" y="118245"/>
                  </a:cubicBezTo>
                  <a:cubicBezTo>
                    <a:pt x="522495" y="102958"/>
                    <a:pt x="521441" y="84508"/>
                    <a:pt x="509317" y="63423"/>
                  </a:cubicBezTo>
                  <a:cubicBezTo>
                    <a:pt x="499302" y="46027"/>
                    <a:pt x="492976" y="23361"/>
                    <a:pt x="471891" y="8601"/>
                  </a:cubicBezTo>
                  <a:cubicBezTo>
                    <a:pt x="460821" y="1221"/>
                    <a:pt x="446588" y="-1941"/>
                    <a:pt x="431302" y="1221"/>
                  </a:cubicBezTo>
                  <a:lnTo>
                    <a:pt x="431302" y="1221"/>
                  </a:ln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33" name="Freeform: Shape 44">
              <a:extLst>
                <a:ext uri="{FF2B5EF4-FFF2-40B4-BE49-F238E27FC236}">
                  <a16:creationId xmlns:a16="http://schemas.microsoft.com/office/drawing/2014/main" id="{8F83D128-DD48-9669-BD28-037810799E23}"/>
                </a:ext>
              </a:extLst>
            </p:cNvPr>
            <p:cNvSpPr/>
            <p:nvPr/>
          </p:nvSpPr>
          <p:spPr>
            <a:xfrm>
              <a:off x="7040463" y="5039259"/>
              <a:ext cx="1010284" cy="1101471"/>
            </a:xfrm>
            <a:custGeom>
              <a:avLst/>
              <a:gdLst>
                <a:gd name="connsiteX0" fmla="*/ 989060 w 1010284"/>
                <a:gd name="connsiteY0" fmla="*/ 132 h 1101471"/>
                <a:gd name="connsiteX1" fmla="*/ 977463 w 1010284"/>
                <a:gd name="connsiteY1" fmla="*/ 7512 h 1101471"/>
                <a:gd name="connsiteX2" fmla="*/ 476160 w 1010284"/>
                <a:gd name="connsiteY2" fmla="*/ 530954 h 1101471"/>
                <a:gd name="connsiteX3" fmla="*/ 313803 w 1010284"/>
                <a:gd name="connsiteY3" fmla="*/ 760257 h 1101471"/>
                <a:gd name="connsiteX4" fmla="*/ 10174 w 1010284"/>
                <a:gd name="connsiteY4" fmla="*/ 1067049 h 1101471"/>
                <a:gd name="connsiteX5" fmla="*/ 1740 w 1010284"/>
                <a:gd name="connsiteY5" fmla="*/ 1091297 h 1101471"/>
                <a:gd name="connsiteX6" fmla="*/ 25988 w 1010284"/>
                <a:gd name="connsiteY6" fmla="*/ 1099731 h 1101471"/>
                <a:gd name="connsiteX7" fmla="*/ 25988 w 1010284"/>
                <a:gd name="connsiteY7" fmla="*/ 1099731 h 1101471"/>
                <a:gd name="connsiteX8" fmla="*/ 345431 w 1010284"/>
                <a:gd name="connsiteY8" fmla="*/ 778180 h 1101471"/>
                <a:gd name="connsiteX9" fmla="*/ 499881 w 1010284"/>
                <a:gd name="connsiteY9" fmla="*/ 558366 h 1101471"/>
                <a:gd name="connsiteX10" fmla="*/ 1006983 w 1010284"/>
                <a:gd name="connsiteY10" fmla="*/ 28597 h 1101471"/>
                <a:gd name="connsiteX11" fmla="*/ 1002766 w 1010284"/>
                <a:gd name="connsiteY11" fmla="*/ 3294 h 1101471"/>
                <a:gd name="connsiteX12" fmla="*/ 989060 w 1010284"/>
                <a:gd name="connsiteY12" fmla="*/ 132 h 1101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10284" h="1101471">
                  <a:moveTo>
                    <a:pt x="989060" y="132"/>
                  </a:moveTo>
                  <a:cubicBezTo>
                    <a:pt x="984316" y="1186"/>
                    <a:pt x="980099" y="3822"/>
                    <a:pt x="977463" y="7512"/>
                  </a:cubicBezTo>
                  <a:cubicBezTo>
                    <a:pt x="905247" y="109248"/>
                    <a:pt x="581060" y="440815"/>
                    <a:pt x="476160" y="530954"/>
                  </a:cubicBezTo>
                  <a:cubicBezTo>
                    <a:pt x="367044" y="624784"/>
                    <a:pt x="364408" y="672753"/>
                    <a:pt x="313803" y="760257"/>
                  </a:cubicBezTo>
                  <a:cubicBezTo>
                    <a:pt x="261090" y="852506"/>
                    <a:pt x="221555" y="964785"/>
                    <a:pt x="10174" y="1067049"/>
                  </a:cubicBezTo>
                  <a:cubicBezTo>
                    <a:pt x="1213" y="1071266"/>
                    <a:pt x="-2477" y="1082336"/>
                    <a:pt x="1740" y="1091297"/>
                  </a:cubicBezTo>
                  <a:cubicBezTo>
                    <a:pt x="5957" y="1100258"/>
                    <a:pt x="17027" y="1103948"/>
                    <a:pt x="25988" y="1099731"/>
                  </a:cubicBezTo>
                  <a:cubicBezTo>
                    <a:pt x="25988" y="1099731"/>
                    <a:pt x="25988" y="1099731"/>
                    <a:pt x="25988" y="1099731"/>
                  </a:cubicBezTo>
                  <a:cubicBezTo>
                    <a:pt x="245276" y="993250"/>
                    <a:pt x="294826" y="865684"/>
                    <a:pt x="345431" y="778180"/>
                  </a:cubicBezTo>
                  <a:cubicBezTo>
                    <a:pt x="398145" y="685932"/>
                    <a:pt x="394982" y="648505"/>
                    <a:pt x="499881" y="558366"/>
                  </a:cubicBezTo>
                  <a:cubicBezTo>
                    <a:pt x="609525" y="464009"/>
                    <a:pt x="927386" y="141403"/>
                    <a:pt x="1006983" y="28597"/>
                  </a:cubicBezTo>
                  <a:cubicBezTo>
                    <a:pt x="1012781" y="20163"/>
                    <a:pt x="1010673" y="9093"/>
                    <a:pt x="1002766" y="3294"/>
                  </a:cubicBezTo>
                  <a:cubicBezTo>
                    <a:pt x="998549" y="659"/>
                    <a:pt x="993805" y="-395"/>
                    <a:pt x="989060" y="132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grpSp>
          <p:nvGrpSpPr>
            <p:cNvPr id="134" name="Graphic 2">
              <a:extLst>
                <a:ext uri="{FF2B5EF4-FFF2-40B4-BE49-F238E27FC236}">
                  <a16:creationId xmlns:a16="http://schemas.microsoft.com/office/drawing/2014/main" id="{68D22DEC-1B9C-1FF8-0ED9-FA7915BECC67}"/>
                </a:ext>
              </a:extLst>
            </p:cNvPr>
            <p:cNvGrpSpPr/>
            <p:nvPr/>
          </p:nvGrpSpPr>
          <p:grpSpPr>
            <a:xfrm>
              <a:off x="7326386" y="-80281"/>
              <a:ext cx="887839" cy="1061694"/>
              <a:chOff x="7326386" y="-80281"/>
              <a:chExt cx="887839" cy="1061694"/>
            </a:xfrm>
            <a:solidFill>
              <a:srgbClr val="0D0D0D"/>
            </a:solidFill>
          </p:grpSpPr>
          <p:sp>
            <p:nvSpPr>
              <p:cNvPr id="140" name="Freeform: Shape 46">
                <a:extLst>
                  <a:ext uri="{FF2B5EF4-FFF2-40B4-BE49-F238E27FC236}">
                    <a16:creationId xmlns:a16="http://schemas.microsoft.com/office/drawing/2014/main" id="{07101B6A-E5F5-5BF1-E16C-AD0AF9365F36}"/>
                  </a:ext>
                </a:extLst>
              </p:cNvPr>
              <p:cNvSpPr/>
              <p:nvPr/>
            </p:nvSpPr>
            <p:spPr>
              <a:xfrm>
                <a:off x="7391991" y="-80281"/>
                <a:ext cx="739170" cy="835999"/>
              </a:xfrm>
              <a:custGeom>
                <a:avLst/>
                <a:gdLst>
                  <a:gd name="connsiteX0" fmla="*/ 211901 w 739170"/>
                  <a:gd name="connsiteY0" fmla="*/ 110743 h 835999"/>
                  <a:gd name="connsiteX1" fmla="*/ 158071 w 739170"/>
                  <a:gd name="connsiteY1" fmla="*/ 146164 h 835999"/>
                  <a:gd name="connsiteX2" fmla="*/ 73519 w 739170"/>
                  <a:gd name="connsiteY2" fmla="*/ 373842 h 835999"/>
                  <a:gd name="connsiteX3" fmla="*/ 115481 w 739170"/>
                  <a:gd name="connsiteY3" fmla="*/ 396681 h 835999"/>
                  <a:gd name="connsiteX4" fmla="*/ 138587 w 739170"/>
                  <a:gd name="connsiteY4" fmla="*/ 354686 h 835999"/>
                  <a:gd name="connsiteX5" fmla="*/ 201241 w 739170"/>
                  <a:gd name="connsiteY5" fmla="*/ 198781 h 835999"/>
                  <a:gd name="connsiteX6" fmla="*/ 376618 w 739170"/>
                  <a:gd name="connsiteY6" fmla="*/ 156031 h 835999"/>
                  <a:gd name="connsiteX7" fmla="*/ 498838 w 739170"/>
                  <a:gd name="connsiteY7" fmla="*/ 242703 h 835999"/>
                  <a:gd name="connsiteX8" fmla="*/ 508048 w 739170"/>
                  <a:gd name="connsiteY8" fmla="*/ 362904 h 835999"/>
                  <a:gd name="connsiteX9" fmla="*/ 460876 w 739170"/>
                  <a:gd name="connsiteY9" fmla="*/ 422384 h 835999"/>
                  <a:gd name="connsiteX10" fmla="*/ 369694 w 739170"/>
                  <a:gd name="connsiteY10" fmla="*/ 500927 h 835999"/>
                  <a:gd name="connsiteX11" fmla="*/ 265702 w 739170"/>
                  <a:gd name="connsiteY11" fmla="*/ 791037 h 835999"/>
                  <a:gd name="connsiteX12" fmla="*/ 304472 w 739170"/>
                  <a:gd name="connsiteY12" fmla="*/ 819131 h 835999"/>
                  <a:gd name="connsiteX13" fmla="*/ 332828 w 739170"/>
                  <a:gd name="connsiteY13" fmla="*/ 780294 h 835999"/>
                  <a:gd name="connsiteX14" fmla="*/ 332828 w 739170"/>
                  <a:gd name="connsiteY14" fmla="*/ 780294 h 835999"/>
                  <a:gd name="connsiteX15" fmla="*/ 416162 w 739170"/>
                  <a:gd name="connsiteY15" fmla="*/ 549710 h 835999"/>
                  <a:gd name="connsiteX16" fmla="*/ 505609 w 739170"/>
                  <a:gd name="connsiteY16" fmla="*/ 472877 h 835999"/>
                  <a:gd name="connsiteX17" fmla="*/ 572699 w 739170"/>
                  <a:gd name="connsiteY17" fmla="*/ 382518 h 835999"/>
                  <a:gd name="connsiteX18" fmla="*/ 557290 w 739170"/>
                  <a:gd name="connsiteY18" fmla="*/ 207775 h 835999"/>
                  <a:gd name="connsiteX19" fmla="*/ 398627 w 739170"/>
                  <a:gd name="connsiteY19" fmla="*/ 91538 h 835999"/>
                  <a:gd name="connsiteX20" fmla="*/ 211901 w 739170"/>
                  <a:gd name="connsiteY20" fmla="*/ 110743 h 835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39170" h="835999">
                    <a:moveTo>
                      <a:pt x="211901" y="110743"/>
                    </a:moveTo>
                    <a:cubicBezTo>
                      <a:pt x="192590" y="120848"/>
                      <a:pt x="174565" y="132851"/>
                      <a:pt x="158071" y="146164"/>
                    </a:cubicBezTo>
                    <a:cubicBezTo>
                      <a:pt x="92200" y="200833"/>
                      <a:pt x="48109" y="286371"/>
                      <a:pt x="73519" y="373842"/>
                    </a:cubicBezTo>
                    <a:cubicBezTo>
                      <a:pt x="78573" y="391739"/>
                      <a:pt x="97694" y="402233"/>
                      <a:pt x="115481" y="396681"/>
                    </a:cubicBezTo>
                    <a:cubicBezTo>
                      <a:pt x="133442" y="391543"/>
                      <a:pt x="144058" y="372406"/>
                      <a:pt x="138587" y="354686"/>
                    </a:cubicBezTo>
                    <a:cubicBezTo>
                      <a:pt x="122136" y="299096"/>
                      <a:pt x="150197" y="240843"/>
                      <a:pt x="201241" y="198781"/>
                    </a:cubicBezTo>
                    <a:cubicBezTo>
                      <a:pt x="252286" y="156720"/>
                      <a:pt x="322045" y="137049"/>
                      <a:pt x="376618" y="156031"/>
                    </a:cubicBezTo>
                    <a:cubicBezTo>
                      <a:pt x="440298" y="178008"/>
                      <a:pt x="479105" y="208529"/>
                      <a:pt x="498838" y="242703"/>
                    </a:cubicBezTo>
                    <a:cubicBezTo>
                      <a:pt x="518988" y="276702"/>
                      <a:pt x="522427" y="315310"/>
                      <a:pt x="508048" y="362904"/>
                    </a:cubicBezTo>
                    <a:cubicBezTo>
                      <a:pt x="502851" y="379754"/>
                      <a:pt x="486536" y="399341"/>
                      <a:pt x="460876" y="422384"/>
                    </a:cubicBezTo>
                    <a:cubicBezTo>
                      <a:pt x="435460" y="444836"/>
                      <a:pt x="401775" y="469800"/>
                      <a:pt x="369694" y="500927"/>
                    </a:cubicBezTo>
                    <a:cubicBezTo>
                      <a:pt x="305184" y="562350"/>
                      <a:pt x="244905" y="653743"/>
                      <a:pt x="265702" y="791037"/>
                    </a:cubicBezTo>
                    <a:cubicBezTo>
                      <a:pt x="268498" y="809398"/>
                      <a:pt x="285641" y="822193"/>
                      <a:pt x="304472" y="819131"/>
                    </a:cubicBezTo>
                    <a:cubicBezTo>
                      <a:pt x="322887" y="816244"/>
                      <a:pt x="335799" y="799070"/>
                      <a:pt x="332828" y="780294"/>
                    </a:cubicBezTo>
                    <a:cubicBezTo>
                      <a:pt x="332828" y="780294"/>
                      <a:pt x="332828" y="780294"/>
                      <a:pt x="332828" y="780294"/>
                    </a:cubicBezTo>
                    <a:cubicBezTo>
                      <a:pt x="315387" y="665033"/>
                      <a:pt x="359013" y="604118"/>
                      <a:pt x="416162" y="549710"/>
                    </a:cubicBezTo>
                    <a:cubicBezTo>
                      <a:pt x="444528" y="522593"/>
                      <a:pt x="476720" y="498748"/>
                      <a:pt x="505609" y="472877"/>
                    </a:cubicBezTo>
                    <a:cubicBezTo>
                      <a:pt x="534254" y="447596"/>
                      <a:pt x="561022" y="420178"/>
                      <a:pt x="572699" y="382518"/>
                    </a:cubicBezTo>
                    <a:cubicBezTo>
                      <a:pt x="591479" y="320853"/>
                      <a:pt x="587776" y="259395"/>
                      <a:pt x="557290" y="207775"/>
                    </a:cubicBezTo>
                    <a:cubicBezTo>
                      <a:pt x="526978" y="156570"/>
                      <a:pt x="472770" y="117405"/>
                      <a:pt x="398627" y="91538"/>
                    </a:cubicBezTo>
                    <a:cubicBezTo>
                      <a:pt x="336546" y="69862"/>
                      <a:pt x="269594" y="81020"/>
                      <a:pt x="211901" y="110743"/>
                    </a:cubicBezTo>
                    <a:close/>
                  </a:path>
                </a:pathLst>
              </a:custGeom>
              <a:solidFill>
                <a:srgbClr val="0D0D0D"/>
              </a:solidFill>
              <a:ln w="45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 dirty="0"/>
              </a:p>
            </p:txBody>
          </p:sp>
          <p:sp>
            <p:nvSpPr>
              <p:cNvPr id="141" name="Freeform: Shape 47">
                <a:extLst>
                  <a:ext uri="{FF2B5EF4-FFF2-40B4-BE49-F238E27FC236}">
                    <a16:creationId xmlns:a16="http://schemas.microsoft.com/office/drawing/2014/main" id="{FB630774-39AB-DC91-AD11-B4B61AD0FFFE}"/>
                  </a:ext>
                </a:extLst>
              </p:cNvPr>
              <p:cNvSpPr/>
              <p:nvPr/>
            </p:nvSpPr>
            <p:spPr>
              <a:xfrm>
                <a:off x="7637109" y="845666"/>
                <a:ext cx="138199" cy="135746"/>
              </a:xfrm>
              <a:custGeom>
                <a:avLst/>
                <a:gdLst>
                  <a:gd name="connsiteX0" fmla="*/ 122346 w 138199"/>
                  <a:gd name="connsiteY0" fmla="*/ 79599 h 135746"/>
                  <a:gd name="connsiteX1" fmla="*/ 56876 w 138199"/>
                  <a:gd name="connsiteY1" fmla="*/ 116512 h 135746"/>
                  <a:gd name="connsiteX2" fmla="*/ 56876 w 138199"/>
                  <a:gd name="connsiteY2" fmla="*/ 116512 h 135746"/>
                  <a:gd name="connsiteX3" fmla="*/ 15854 w 138199"/>
                  <a:gd name="connsiteY3" fmla="*/ 56148 h 135746"/>
                  <a:gd name="connsiteX4" fmla="*/ 81323 w 138199"/>
                  <a:gd name="connsiteY4" fmla="*/ 19235 h 135746"/>
                  <a:gd name="connsiteX5" fmla="*/ 122346 w 138199"/>
                  <a:gd name="connsiteY5" fmla="*/ 79599 h 135746"/>
                  <a:gd name="connsiteX6" fmla="*/ 122346 w 138199"/>
                  <a:gd name="connsiteY6" fmla="*/ 79599 h 135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8199" h="135746">
                    <a:moveTo>
                      <a:pt x="122346" y="79599"/>
                    </a:moveTo>
                    <a:cubicBezTo>
                      <a:pt x="115454" y="106445"/>
                      <a:pt x="86593" y="123023"/>
                      <a:pt x="56876" y="116512"/>
                    </a:cubicBezTo>
                    <a:lnTo>
                      <a:pt x="56876" y="116512"/>
                    </a:lnTo>
                    <a:cubicBezTo>
                      <a:pt x="27577" y="109825"/>
                      <a:pt x="9379" y="82819"/>
                      <a:pt x="15854" y="56148"/>
                    </a:cubicBezTo>
                    <a:cubicBezTo>
                      <a:pt x="22745" y="29302"/>
                      <a:pt x="51607" y="12724"/>
                      <a:pt x="81323" y="19235"/>
                    </a:cubicBezTo>
                    <a:cubicBezTo>
                      <a:pt x="110449" y="25507"/>
                      <a:pt x="128646" y="52513"/>
                      <a:pt x="122346" y="79599"/>
                    </a:cubicBezTo>
                    <a:lnTo>
                      <a:pt x="122346" y="79599"/>
                    </a:lnTo>
                    <a:close/>
                  </a:path>
                </a:pathLst>
              </a:custGeom>
              <a:solidFill>
                <a:srgbClr val="0D0D0D"/>
              </a:solidFill>
              <a:ln w="450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 dirty="0"/>
              </a:p>
            </p:txBody>
          </p:sp>
        </p:grpSp>
        <p:sp>
          <p:nvSpPr>
            <p:cNvPr id="135" name="Freeform: Shape 48">
              <a:extLst>
                <a:ext uri="{FF2B5EF4-FFF2-40B4-BE49-F238E27FC236}">
                  <a16:creationId xmlns:a16="http://schemas.microsoft.com/office/drawing/2014/main" id="{312B61AD-6E0C-9D5B-E1E6-DD8EE1F265C9}"/>
                </a:ext>
              </a:extLst>
            </p:cNvPr>
            <p:cNvSpPr/>
            <p:nvPr/>
          </p:nvSpPr>
          <p:spPr>
            <a:xfrm>
              <a:off x="6779299" y="5537666"/>
              <a:ext cx="50335" cy="77219"/>
            </a:xfrm>
            <a:custGeom>
              <a:avLst/>
              <a:gdLst>
                <a:gd name="connsiteX0" fmla="*/ 12516 w 50335"/>
                <a:gd name="connsiteY0" fmla="*/ 919 h 77219"/>
                <a:gd name="connsiteX1" fmla="*/ 919 w 50335"/>
                <a:gd name="connsiteY1" fmla="*/ 24113 h 77219"/>
                <a:gd name="connsiteX2" fmla="*/ 14625 w 50335"/>
                <a:gd name="connsiteY2" fmla="*/ 64703 h 77219"/>
                <a:gd name="connsiteX3" fmla="*/ 37819 w 50335"/>
                <a:gd name="connsiteY3" fmla="*/ 76300 h 77219"/>
                <a:gd name="connsiteX4" fmla="*/ 37819 w 50335"/>
                <a:gd name="connsiteY4" fmla="*/ 76300 h 77219"/>
                <a:gd name="connsiteX5" fmla="*/ 49416 w 50335"/>
                <a:gd name="connsiteY5" fmla="*/ 53106 h 77219"/>
                <a:gd name="connsiteX6" fmla="*/ 49416 w 50335"/>
                <a:gd name="connsiteY6" fmla="*/ 53106 h 77219"/>
                <a:gd name="connsiteX7" fmla="*/ 35710 w 50335"/>
                <a:gd name="connsiteY7" fmla="*/ 12517 h 77219"/>
                <a:gd name="connsiteX8" fmla="*/ 12516 w 50335"/>
                <a:gd name="connsiteY8" fmla="*/ 919 h 77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335" h="77219">
                  <a:moveTo>
                    <a:pt x="12516" y="919"/>
                  </a:moveTo>
                  <a:cubicBezTo>
                    <a:pt x="3028" y="4083"/>
                    <a:pt x="-2243" y="14625"/>
                    <a:pt x="919" y="24113"/>
                  </a:cubicBezTo>
                  <a:lnTo>
                    <a:pt x="14625" y="64703"/>
                  </a:lnTo>
                  <a:cubicBezTo>
                    <a:pt x="17788" y="74191"/>
                    <a:pt x="28330" y="79462"/>
                    <a:pt x="37819" y="76300"/>
                  </a:cubicBezTo>
                  <a:cubicBezTo>
                    <a:pt x="37819" y="76300"/>
                    <a:pt x="37819" y="76300"/>
                    <a:pt x="37819" y="76300"/>
                  </a:cubicBezTo>
                  <a:cubicBezTo>
                    <a:pt x="47307" y="73137"/>
                    <a:pt x="52578" y="62594"/>
                    <a:pt x="49416" y="53106"/>
                  </a:cubicBezTo>
                  <a:cubicBezTo>
                    <a:pt x="49416" y="53106"/>
                    <a:pt x="49416" y="53106"/>
                    <a:pt x="49416" y="53106"/>
                  </a:cubicBezTo>
                  <a:lnTo>
                    <a:pt x="35710" y="12517"/>
                  </a:lnTo>
                  <a:cubicBezTo>
                    <a:pt x="32547" y="3028"/>
                    <a:pt x="22005" y="-2243"/>
                    <a:pt x="12516" y="919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36" name="Freeform: Shape 49">
              <a:extLst>
                <a:ext uri="{FF2B5EF4-FFF2-40B4-BE49-F238E27FC236}">
                  <a16:creationId xmlns:a16="http://schemas.microsoft.com/office/drawing/2014/main" id="{657F4EA9-D426-5C74-F117-CC56479B01A5}"/>
                </a:ext>
              </a:extLst>
            </p:cNvPr>
            <p:cNvSpPr/>
            <p:nvPr/>
          </p:nvSpPr>
          <p:spPr>
            <a:xfrm>
              <a:off x="6872907" y="5757903"/>
              <a:ext cx="89259" cy="133421"/>
            </a:xfrm>
            <a:custGeom>
              <a:avLst/>
              <a:gdLst>
                <a:gd name="connsiteX0" fmla="*/ 9575 w 89259"/>
                <a:gd name="connsiteY0" fmla="*/ 2078 h 133421"/>
                <a:gd name="connsiteX1" fmla="*/ 2195 w 89259"/>
                <a:gd name="connsiteY1" fmla="*/ 26853 h 133421"/>
                <a:gd name="connsiteX2" fmla="*/ 54909 w 89259"/>
                <a:gd name="connsiteY2" fmla="*/ 123846 h 133421"/>
                <a:gd name="connsiteX3" fmla="*/ 79684 w 89259"/>
                <a:gd name="connsiteY3" fmla="*/ 131225 h 133421"/>
                <a:gd name="connsiteX4" fmla="*/ 79684 w 89259"/>
                <a:gd name="connsiteY4" fmla="*/ 131225 h 133421"/>
                <a:gd name="connsiteX5" fmla="*/ 87064 w 89259"/>
                <a:gd name="connsiteY5" fmla="*/ 106450 h 133421"/>
                <a:gd name="connsiteX6" fmla="*/ 87064 w 89259"/>
                <a:gd name="connsiteY6" fmla="*/ 106450 h 133421"/>
                <a:gd name="connsiteX7" fmla="*/ 34351 w 89259"/>
                <a:gd name="connsiteY7" fmla="*/ 9985 h 133421"/>
                <a:gd name="connsiteX8" fmla="*/ 9575 w 89259"/>
                <a:gd name="connsiteY8" fmla="*/ 2078 h 133421"/>
                <a:gd name="connsiteX9" fmla="*/ 9575 w 89259"/>
                <a:gd name="connsiteY9" fmla="*/ 2078 h 133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9259" h="133421">
                  <a:moveTo>
                    <a:pt x="9575" y="2078"/>
                  </a:moveTo>
                  <a:cubicBezTo>
                    <a:pt x="614" y="6822"/>
                    <a:pt x="-2549" y="17892"/>
                    <a:pt x="2195" y="26853"/>
                  </a:cubicBezTo>
                  <a:cubicBezTo>
                    <a:pt x="2195" y="26853"/>
                    <a:pt x="30661" y="80094"/>
                    <a:pt x="54909" y="123846"/>
                  </a:cubicBezTo>
                  <a:cubicBezTo>
                    <a:pt x="59653" y="132807"/>
                    <a:pt x="70723" y="135970"/>
                    <a:pt x="79684" y="131225"/>
                  </a:cubicBezTo>
                  <a:cubicBezTo>
                    <a:pt x="79684" y="131225"/>
                    <a:pt x="79684" y="131225"/>
                    <a:pt x="79684" y="131225"/>
                  </a:cubicBezTo>
                  <a:cubicBezTo>
                    <a:pt x="88645" y="126482"/>
                    <a:pt x="91808" y="115411"/>
                    <a:pt x="87064" y="106450"/>
                  </a:cubicBezTo>
                  <a:lnTo>
                    <a:pt x="87064" y="106450"/>
                  </a:lnTo>
                  <a:cubicBezTo>
                    <a:pt x="63343" y="62698"/>
                    <a:pt x="34351" y="9985"/>
                    <a:pt x="34351" y="9985"/>
                  </a:cubicBezTo>
                  <a:cubicBezTo>
                    <a:pt x="29606" y="1024"/>
                    <a:pt x="18009" y="-2666"/>
                    <a:pt x="9575" y="2078"/>
                  </a:cubicBezTo>
                  <a:cubicBezTo>
                    <a:pt x="9575" y="2078"/>
                    <a:pt x="9575" y="2078"/>
                    <a:pt x="9575" y="2078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37" name="Freeform: Shape 50">
              <a:extLst>
                <a:ext uri="{FF2B5EF4-FFF2-40B4-BE49-F238E27FC236}">
                  <a16:creationId xmlns:a16="http://schemas.microsoft.com/office/drawing/2014/main" id="{622B027C-8D1A-885B-8D08-2615A5D376BA}"/>
                </a:ext>
              </a:extLst>
            </p:cNvPr>
            <p:cNvSpPr/>
            <p:nvPr/>
          </p:nvSpPr>
          <p:spPr>
            <a:xfrm>
              <a:off x="7002581" y="6010826"/>
              <a:ext cx="144521" cy="695886"/>
            </a:xfrm>
            <a:custGeom>
              <a:avLst/>
              <a:gdLst>
                <a:gd name="connsiteX0" fmla="*/ 9575 w 144521"/>
                <a:gd name="connsiteY0" fmla="*/ 2179 h 695886"/>
                <a:gd name="connsiteX1" fmla="*/ 2196 w 144521"/>
                <a:gd name="connsiteY1" fmla="*/ 26955 h 695886"/>
                <a:gd name="connsiteX2" fmla="*/ 2196 w 144521"/>
                <a:gd name="connsiteY2" fmla="*/ 26955 h 695886"/>
                <a:gd name="connsiteX3" fmla="*/ 50692 w 144521"/>
                <a:gd name="connsiteY3" fmla="*/ 174025 h 695886"/>
                <a:gd name="connsiteX4" fmla="*/ 108149 w 144521"/>
                <a:gd name="connsiteY4" fmla="*/ 677964 h 695886"/>
                <a:gd name="connsiteX5" fmla="*/ 126599 w 144521"/>
                <a:gd name="connsiteY5" fmla="*/ 695887 h 695886"/>
                <a:gd name="connsiteX6" fmla="*/ 126599 w 144521"/>
                <a:gd name="connsiteY6" fmla="*/ 695887 h 695886"/>
                <a:gd name="connsiteX7" fmla="*/ 144522 w 144521"/>
                <a:gd name="connsiteY7" fmla="*/ 677437 h 695886"/>
                <a:gd name="connsiteX8" fmla="*/ 86010 w 144521"/>
                <a:gd name="connsiteY8" fmla="*/ 165591 h 695886"/>
                <a:gd name="connsiteX9" fmla="*/ 33824 w 144521"/>
                <a:gd name="connsiteY9" fmla="*/ 10086 h 695886"/>
                <a:gd name="connsiteX10" fmla="*/ 9575 w 144521"/>
                <a:gd name="connsiteY10" fmla="*/ 2179 h 695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4521" h="695886">
                  <a:moveTo>
                    <a:pt x="9575" y="2179"/>
                  </a:moveTo>
                  <a:cubicBezTo>
                    <a:pt x="614" y="6924"/>
                    <a:pt x="-2549" y="17993"/>
                    <a:pt x="2196" y="26955"/>
                  </a:cubicBezTo>
                  <a:lnTo>
                    <a:pt x="2196" y="26955"/>
                  </a:lnTo>
                  <a:cubicBezTo>
                    <a:pt x="2196" y="26955"/>
                    <a:pt x="25389" y="70180"/>
                    <a:pt x="50692" y="174025"/>
                  </a:cubicBezTo>
                  <a:cubicBezTo>
                    <a:pt x="75994" y="277870"/>
                    <a:pt x="102878" y="441281"/>
                    <a:pt x="108149" y="677964"/>
                  </a:cubicBezTo>
                  <a:cubicBezTo>
                    <a:pt x="108149" y="687980"/>
                    <a:pt x="116583" y="695887"/>
                    <a:pt x="126599" y="695887"/>
                  </a:cubicBezTo>
                  <a:cubicBezTo>
                    <a:pt x="126599" y="695887"/>
                    <a:pt x="126599" y="695887"/>
                    <a:pt x="126599" y="695887"/>
                  </a:cubicBezTo>
                  <a:cubicBezTo>
                    <a:pt x="136615" y="695887"/>
                    <a:pt x="144522" y="687452"/>
                    <a:pt x="144522" y="677437"/>
                  </a:cubicBezTo>
                  <a:cubicBezTo>
                    <a:pt x="139250" y="438119"/>
                    <a:pt x="112366" y="272072"/>
                    <a:pt x="86010" y="165591"/>
                  </a:cubicBezTo>
                  <a:cubicBezTo>
                    <a:pt x="59653" y="59110"/>
                    <a:pt x="33824" y="10086"/>
                    <a:pt x="33824" y="10086"/>
                  </a:cubicBezTo>
                  <a:cubicBezTo>
                    <a:pt x="29606" y="598"/>
                    <a:pt x="18537" y="-2564"/>
                    <a:pt x="9575" y="2179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38" name="Freeform: Shape 51">
              <a:extLst>
                <a:ext uri="{FF2B5EF4-FFF2-40B4-BE49-F238E27FC236}">
                  <a16:creationId xmlns:a16="http://schemas.microsoft.com/office/drawing/2014/main" id="{6C0416BB-A1F0-5CC3-E2B4-272263BE3A38}"/>
                </a:ext>
              </a:extLst>
            </p:cNvPr>
            <p:cNvSpPr/>
            <p:nvPr/>
          </p:nvSpPr>
          <p:spPr>
            <a:xfrm>
              <a:off x="6687216" y="3690065"/>
              <a:ext cx="369635" cy="1453397"/>
            </a:xfrm>
            <a:custGeom>
              <a:avLst/>
              <a:gdLst>
                <a:gd name="connsiteX0" fmla="*/ 357623 w 369635"/>
                <a:gd name="connsiteY0" fmla="*/ 920 h 1453397"/>
                <a:gd name="connsiteX1" fmla="*/ 334429 w 369635"/>
                <a:gd name="connsiteY1" fmla="*/ 12517 h 1453397"/>
                <a:gd name="connsiteX2" fmla="*/ 56630 w 369635"/>
                <a:gd name="connsiteY2" fmla="*/ 1031992 h 1453397"/>
                <a:gd name="connsiteX3" fmla="*/ 227 w 369635"/>
                <a:gd name="connsiteY3" fmla="*/ 1432613 h 1453397"/>
                <a:gd name="connsiteX4" fmla="*/ 15514 w 369635"/>
                <a:gd name="connsiteY4" fmla="*/ 1453171 h 1453397"/>
                <a:gd name="connsiteX5" fmla="*/ 15514 w 369635"/>
                <a:gd name="connsiteY5" fmla="*/ 1453171 h 1453397"/>
                <a:gd name="connsiteX6" fmla="*/ 36072 w 369635"/>
                <a:gd name="connsiteY6" fmla="*/ 1437884 h 1453397"/>
                <a:gd name="connsiteX7" fmla="*/ 36072 w 369635"/>
                <a:gd name="connsiteY7" fmla="*/ 1437884 h 1453397"/>
                <a:gd name="connsiteX8" fmla="*/ 91948 w 369635"/>
                <a:gd name="connsiteY8" fmla="*/ 1038844 h 1453397"/>
                <a:gd name="connsiteX9" fmla="*/ 368166 w 369635"/>
                <a:gd name="connsiteY9" fmla="*/ 24113 h 1453397"/>
                <a:gd name="connsiteX10" fmla="*/ 357623 w 369635"/>
                <a:gd name="connsiteY10" fmla="*/ 920 h 1453397"/>
                <a:gd name="connsiteX11" fmla="*/ 357623 w 369635"/>
                <a:gd name="connsiteY11" fmla="*/ 920 h 1453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9635" h="1453397">
                  <a:moveTo>
                    <a:pt x="357623" y="920"/>
                  </a:moveTo>
                  <a:cubicBezTo>
                    <a:pt x="348135" y="-2243"/>
                    <a:pt x="337592" y="3028"/>
                    <a:pt x="334429" y="12517"/>
                  </a:cubicBezTo>
                  <a:cubicBezTo>
                    <a:pt x="178398" y="484828"/>
                    <a:pt x="99328" y="810069"/>
                    <a:pt x="56630" y="1031992"/>
                  </a:cubicBezTo>
                  <a:cubicBezTo>
                    <a:pt x="14460" y="1254442"/>
                    <a:pt x="8661" y="1375155"/>
                    <a:pt x="227" y="1432613"/>
                  </a:cubicBezTo>
                  <a:cubicBezTo>
                    <a:pt x="-1354" y="1442628"/>
                    <a:pt x="5498" y="1452117"/>
                    <a:pt x="15514" y="1453171"/>
                  </a:cubicBezTo>
                  <a:cubicBezTo>
                    <a:pt x="15514" y="1453171"/>
                    <a:pt x="15514" y="1453171"/>
                    <a:pt x="15514" y="1453171"/>
                  </a:cubicBezTo>
                  <a:cubicBezTo>
                    <a:pt x="25529" y="1454752"/>
                    <a:pt x="35018" y="1447900"/>
                    <a:pt x="36072" y="1437884"/>
                  </a:cubicBezTo>
                  <a:lnTo>
                    <a:pt x="36072" y="1437884"/>
                  </a:lnTo>
                  <a:cubicBezTo>
                    <a:pt x="45033" y="1375155"/>
                    <a:pt x="50305" y="1259186"/>
                    <a:pt x="91948" y="1038844"/>
                  </a:cubicBezTo>
                  <a:cubicBezTo>
                    <a:pt x="134119" y="818503"/>
                    <a:pt x="212661" y="494843"/>
                    <a:pt x="368166" y="24113"/>
                  </a:cubicBezTo>
                  <a:cubicBezTo>
                    <a:pt x="372383" y="14625"/>
                    <a:pt x="367111" y="4082"/>
                    <a:pt x="357623" y="920"/>
                  </a:cubicBezTo>
                  <a:lnTo>
                    <a:pt x="357623" y="920"/>
                  </a:ln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39" name="Freeform: Shape 52">
              <a:extLst>
                <a:ext uri="{FF2B5EF4-FFF2-40B4-BE49-F238E27FC236}">
                  <a16:creationId xmlns:a16="http://schemas.microsoft.com/office/drawing/2014/main" id="{42184835-676F-29B1-E45A-F8B92DD73F91}"/>
                </a:ext>
              </a:extLst>
            </p:cNvPr>
            <p:cNvSpPr/>
            <p:nvPr/>
          </p:nvSpPr>
          <p:spPr>
            <a:xfrm>
              <a:off x="4350662" y="4399753"/>
              <a:ext cx="318272" cy="2290091"/>
            </a:xfrm>
            <a:custGeom>
              <a:avLst/>
              <a:gdLst>
                <a:gd name="connsiteX0" fmla="*/ 185551 w 318272"/>
                <a:gd name="connsiteY0" fmla="*/ 226 h 2290091"/>
                <a:gd name="connsiteX1" fmla="*/ 169737 w 318272"/>
                <a:gd name="connsiteY1" fmla="*/ 20784 h 2290091"/>
                <a:gd name="connsiteX2" fmla="*/ 275163 w 318272"/>
                <a:gd name="connsiteY2" fmla="*/ 682863 h 2290091"/>
                <a:gd name="connsiteX3" fmla="*/ 209272 w 318272"/>
                <a:gd name="connsiteY3" fmla="*/ 1078213 h 2290091"/>
                <a:gd name="connsiteX4" fmla="*/ 69582 w 318272"/>
                <a:gd name="connsiteY4" fmla="*/ 1508881 h 2290091"/>
                <a:gd name="connsiteX5" fmla="*/ 0 w 318272"/>
                <a:gd name="connsiteY5" fmla="*/ 2271642 h 2290091"/>
                <a:gd name="connsiteX6" fmla="*/ 18450 w 318272"/>
                <a:gd name="connsiteY6" fmla="*/ 2290092 h 2290091"/>
                <a:gd name="connsiteX7" fmla="*/ 36899 w 318272"/>
                <a:gd name="connsiteY7" fmla="*/ 2271642 h 2290091"/>
                <a:gd name="connsiteX8" fmla="*/ 36899 w 318272"/>
                <a:gd name="connsiteY8" fmla="*/ 2271642 h 2290091"/>
                <a:gd name="connsiteX9" fmla="*/ 105954 w 318272"/>
                <a:gd name="connsiteY9" fmla="*/ 1516261 h 2290091"/>
                <a:gd name="connsiteX10" fmla="*/ 244063 w 318272"/>
                <a:gd name="connsiteY10" fmla="*/ 1090337 h 2290091"/>
                <a:gd name="connsiteX11" fmla="*/ 311008 w 318272"/>
                <a:gd name="connsiteY11" fmla="*/ 676011 h 2290091"/>
                <a:gd name="connsiteX12" fmla="*/ 205582 w 318272"/>
                <a:gd name="connsiteY12" fmla="*/ 16567 h 2290091"/>
                <a:gd name="connsiteX13" fmla="*/ 185551 w 318272"/>
                <a:gd name="connsiteY13" fmla="*/ 226 h 2290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8272" h="2290091">
                  <a:moveTo>
                    <a:pt x="185551" y="226"/>
                  </a:moveTo>
                  <a:cubicBezTo>
                    <a:pt x="175535" y="1807"/>
                    <a:pt x="168683" y="10769"/>
                    <a:pt x="169737" y="20784"/>
                  </a:cubicBezTo>
                  <a:cubicBezTo>
                    <a:pt x="169737" y="20784"/>
                    <a:pt x="229303" y="461994"/>
                    <a:pt x="275163" y="682863"/>
                  </a:cubicBezTo>
                  <a:cubicBezTo>
                    <a:pt x="296776" y="785127"/>
                    <a:pt x="259877" y="929034"/>
                    <a:pt x="209272" y="1078213"/>
                  </a:cubicBezTo>
                  <a:cubicBezTo>
                    <a:pt x="158667" y="1226865"/>
                    <a:pt x="95938" y="1380787"/>
                    <a:pt x="69582" y="1508881"/>
                  </a:cubicBezTo>
                  <a:cubicBezTo>
                    <a:pt x="17923" y="1761905"/>
                    <a:pt x="0" y="2134587"/>
                    <a:pt x="0" y="2271642"/>
                  </a:cubicBezTo>
                  <a:cubicBezTo>
                    <a:pt x="0" y="2281658"/>
                    <a:pt x="8434" y="2290092"/>
                    <a:pt x="18450" y="2290092"/>
                  </a:cubicBezTo>
                  <a:cubicBezTo>
                    <a:pt x="28465" y="2290092"/>
                    <a:pt x="36899" y="2282185"/>
                    <a:pt x="36899" y="2271642"/>
                  </a:cubicBezTo>
                  <a:cubicBezTo>
                    <a:pt x="36899" y="2271642"/>
                    <a:pt x="36899" y="2271642"/>
                    <a:pt x="36899" y="2271642"/>
                  </a:cubicBezTo>
                  <a:cubicBezTo>
                    <a:pt x="36899" y="2138278"/>
                    <a:pt x="55349" y="1764013"/>
                    <a:pt x="105954" y="1516261"/>
                  </a:cubicBezTo>
                  <a:cubicBezTo>
                    <a:pt x="130729" y="1393965"/>
                    <a:pt x="193458" y="1240570"/>
                    <a:pt x="244063" y="1090337"/>
                  </a:cubicBezTo>
                  <a:cubicBezTo>
                    <a:pt x="295194" y="940104"/>
                    <a:pt x="335257" y="792507"/>
                    <a:pt x="311008" y="676011"/>
                  </a:cubicBezTo>
                  <a:cubicBezTo>
                    <a:pt x="265675" y="458832"/>
                    <a:pt x="205582" y="16567"/>
                    <a:pt x="205582" y="16567"/>
                  </a:cubicBezTo>
                  <a:cubicBezTo>
                    <a:pt x="205055" y="5497"/>
                    <a:pt x="195566" y="-1355"/>
                    <a:pt x="185551" y="226"/>
                  </a:cubicBezTo>
                  <a:close/>
                </a:path>
              </a:pathLst>
            </a:custGeom>
            <a:solidFill>
              <a:srgbClr val="0D0D0D"/>
            </a:solidFill>
            <a:ln w="52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</p:grpSp>
      <p:sp>
        <p:nvSpPr>
          <p:cNvPr id="142" name="Subtitulo2">
            <a:extLst>
              <a:ext uri="{FF2B5EF4-FFF2-40B4-BE49-F238E27FC236}">
                <a16:creationId xmlns:a16="http://schemas.microsoft.com/office/drawing/2014/main" id="{980F661A-7F95-6723-494E-26C343D6AF6E}"/>
              </a:ext>
            </a:extLst>
          </p:cNvPr>
          <p:cNvSpPr txBox="1">
            <a:spLocks/>
          </p:cNvSpPr>
          <p:nvPr/>
        </p:nvSpPr>
        <p:spPr>
          <a:xfrm>
            <a:off x="8603431" y="3000509"/>
            <a:ext cx="3435034" cy="203132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179388" indent="-179388" defTabSz="457200">
              <a:lnSpc>
                <a:spcPct val="90000"/>
              </a:lnSpc>
              <a:buFontTx/>
              <a:buChar char="-"/>
            </a:pPr>
            <a:r>
              <a:rPr lang="pt-BR" sz="1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orbel" panose="020B0503020204020204" pitchFamily="34" charset="0"/>
                <a:ea typeface="Roboto" panose="02000000000000000000" pitchFamily="2" charset="0"/>
                <a:cs typeface="Kalinga" panose="020B0502040204020203" pitchFamily="34" charset="0"/>
              </a:rPr>
              <a:t>Entraves/morosidade no licenciamento ambiental</a:t>
            </a:r>
          </a:p>
          <a:p>
            <a:pPr marL="179388" indent="-179388" defTabSz="457200">
              <a:lnSpc>
                <a:spcPct val="90000"/>
              </a:lnSpc>
              <a:buFontTx/>
              <a:buChar char="-"/>
            </a:pPr>
            <a:endParaRPr lang="pt-BR" sz="1400" dirty="0">
              <a:solidFill>
                <a:srgbClr val="000000">
                  <a:lumMod val="75000"/>
                  <a:lumOff val="25000"/>
                </a:srgbClr>
              </a:solidFill>
              <a:latin typeface="Corbel" panose="020B0503020204020204" pitchFamily="34" charset="0"/>
              <a:ea typeface="Roboto" panose="02000000000000000000" pitchFamily="2" charset="0"/>
              <a:cs typeface="Kalinga" panose="020B0502040204020203" pitchFamily="34" charset="0"/>
            </a:endParaRPr>
          </a:p>
          <a:p>
            <a:pPr marL="179388" indent="-179388" defTabSz="457200">
              <a:lnSpc>
                <a:spcPct val="90000"/>
              </a:lnSpc>
              <a:buFontTx/>
              <a:buChar char="-"/>
            </a:pPr>
            <a:r>
              <a:rPr lang="pt-BR" sz="1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orbel" panose="020B0503020204020204" pitchFamily="34" charset="0"/>
                <a:ea typeface="Roboto" panose="02000000000000000000" pitchFamily="2" charset="0"/>
                <a:cs typeface="Kalinga" panose="020B0502040204020203" pitchFamily="34" charset="0"/>
              </a:rPr>
              <a:t>Ações do MP ou leis contrárias à implantação de centrais hidrelétricas</a:t>
            </a:r>
          </a:p>
          <a:p>
            <a:pPr marL="179388" indent="-179388" defTabSz="457200">
              <a:lnSpc>
                <a:spcPct val="90000"/>
              </a:lnSpc>
              <a:buFontTx/>
              <a:buChar char="-"/>
            </a:pPr>
            <a:endParaRPr lang="pt-BR" sz="1400" b="1" dirty="0">
              <a:solidFill>
                <a:srgbClr val="000000">
                  <a:lumMod val="75000"/>
                  <a:lumOff val="25000"/>
                </a:srgbClr>
              </a:solidFill>
              <a:latin typeface="Corbel" panose="020B0503020204020204" pitchFamily="34" charset="0"/>
              <a:ea typeface="Roboto" panose="02000000000000000000" pitchFamily="2" charset="0"/>
              <a:cs typeface="Kalinga" panose="020B0502040204020203" pitchFamily="34" charset="0"/>
            </a:endParaRPr>
          </a:p>
          <a:p>
            <a:pPr marL="179388" indent="-179388" defTabSz="457200">
              <a:lnSpc>
                <a:spcPct val="90000"/>
              </a:lnSpc>
              <a:buFontTx/>
              <a:buChar char="-"/>
            </a:pPr>
            <a:r>
              <a:rPr lang="pt-BR" sz="1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orbel" panose="020B0503020204020204" pitchFamily="34" charset="0"/>
                <a:ea typeface="Roboto" panose="02000000000000000000" pitchFamily="2" charset="0"/>
                <a:cs typeface="Kalinga" panose="020B0502040204020203" pitchFamily="34" charset="0"/>
              </a:rPr>
              <a:t>Baixa demanda contratada nos leilões</a:t>
            </a:r>
          </a:p>
          <a:p>
            <a:pPr marL="179388" indent="-179388" defTabSz="457200">
              <a:lnSpc>
                <a:spcPct val="90000"/>
              </a:lnSpc>
              <a:buFontTx/>
              <a:buChar char="-"/>
            </a:pPr>
            <a:endParaRPr lang="pt-BR" sz="1400" b="1" dirty="0">
              <a:solidFill>
                <a:srgbClr val="000000">
                  <a:lumMod val="75000"/>
                  <a:lumOff val="25000"/>
                </a:srgbClr>
              </a:solidFill>
              <a:latin typeface="Corbel" panose="020B0503020204020204" pitchFamily="34" charset="0"/>
              <a:ea typeface="Roboto" panose="02000000000000000000" pitchFamily="2" charset="0"/>
              <a:cs typeface="Kalinga" panose="020B0502040204020203" pitchFamily="34" charset="0"/>
            </a:endParaRPr>
          </a:p>
          <a:p>
            <a:pPr marL="179388" indent="-179388" defTabSz="457200">
              <a:lnSpc>
                <a:spcPct val="90000"/>
              </a:lnSpc>
              <a:buFontTx/>
              <a:buChar char="-"/>
            </a:pPr>
            <a:r>
              <a:rPr lang="pt-BR" sz="1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orbel" panose="020B0503020204020204" pitchFamily="34" charset="0"/>
                <a:ea typeface="Roboto" panose="02000000000000000000" pitchFamily="2" charset="0"/>
                <a:cs typeface="Kalinga" panose="020B0502040204020203" pitchFamily="34" charset="0"/>
              </a:rPr>
              <a:t>Preços de energia e competitividade entre as fontes</a:t>
            </a:r>
          </a:p>
        </p:txBody>
      </p:sp>
      <p:pic>
        <p:nvPicPr>
          <p:cNvPr id="2" name="Imagem 1" descr="Uma imagem contendo Logotipo&#10;&#10;Descrição gerada automaticamente">
            <a:extLst>
              <a:ext uri="{FF2B5EF4-FFF2-40B4-BE49-F238E27FC236}">
                <a16:creationId xmlns:a16="http://schemas.microsoft.com/office/drawing/2014/main" id="{9737081D-4827-4CCF-5F7E-32F08EBD4A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80" y="6138340"/>
            <a:ext cx="1195009" cy="32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15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35" presetClass="path" presetSubtype="0" accel="50000" decel="5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32886E-6 4.62963E-6 L -0.1265 4.62963E-6 " pathEditMode="relative" rAng="0" ptsTypes="AA">
                                          <p:cBhvr>
                                            <p:cTn id="9" dur="1000" spd="-100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329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1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" dur="10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2" presetID="2" presetClass="entr" presetSubtype="4" accel="18000" fill="hold" nodeType="after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24" dur="10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25" dur="10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1000"/>
                                            <p:tgtEl>
                                              <p:spTgt spid="1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/>
          <p:bldP spid="35" grpId="1"/>
          <p:bldP spid="38" grpId="0"/>
          <p:bldP spid="39" grpId="0"/>
          <p:bldGraphic spid="40" grpId="0">
            <p:bldAsOne/>
          </p:bldGraphic>
          <p:bldP spid="1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35" presetClass="path" presetSubtype="0" accel="50000" decel="5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32886E-6 4.62963E-6 L -0.1265 4.62963E-6 " pathEditMode="relative" rAng="0" ptsTypes="AA">
                                          <p:cBhvr>
                                            <p:cTn id="9" dur="1000" spd="-100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329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1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" dur="10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2" presetID="2" presetClass="entr" presetSubtype="4" accel="18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0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1000"/>
                                            <p:tgtEl>
                                              <p:spTgt spid="1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5" grpId="0"/>
          <p:bldP spid="35" grpId="1"/>
          <p:bldP spid="38" grpId="0"/>
          <p:bldP spid="39" grpId="0"/>
          <p:bldGraphic spid="40" grpId="0">
            <p:bldAsOne/>
          </p:bldGraphic>
          <p:bldP spid="142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85F6DDA5-AC6F-8767-5E70-E2238A4B4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72995" cy="6858000"/>
          </a:xfrm>
          <a:prstGeom prst="rect">
            <a:avLst/>
          </a:prstGeom>
        </p:spPr>
      </p:pic>
      <p:sp>
        <p:nvSpPr>
          <p:cNvPr id="2" name="banner2">
            <a:extLst>
              <a:ext uri="{FF2B5EF4-FFF2-40B4-BE49-F238E27FC236}">
                <a16:creationId xmlns:a16="http://schemas.microsoft.com/office/drawing/2014/main" id="{157B0F45-976A-BE15-995B-4BCF11A9CB23}"/>
              </a:ext>
            </a:extLst>
          </p:cNvPr>
          <p:cNvSpPr/>
          <p:nvPr/>
        </p:nvSpPr>
        <p:spPr>
          <a:xfrm flipV="1">
            <a:off x="658886" y="1052554"/>
            <a:ext cx="11016456" cy="1414253"/>
          </a:xfrm>
          <a:prstGeom prst="roundRect">
            <a:avLst>
              <a:gd name="adj" fmla="val 2113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254000" dist="101600" dir="81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sz="9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3" name="banner1">
            <a:extLst>
              <a:ext uri="{FF2B5EF4-FFF2-40B4-BE49-F238E27FC236}">
                <a16:creationId xmlns:a16="http://schemas.microsoft.com/office/drawing/2014/main" id="{A44492FE-6073-CFED-736A-DE40BC5367AD}"/>
              </a:ext>
            </a:extLst>
          </p:cNvPr>
          <p:cNvSpPr/>
          <p:nvPr/>
        </p:nvSpPr>
        <p:spPr>
          <a:xfrm flipV="1">
            <a:off x="566558" y="2761878"/>
            <a:ext cx="11108783" cy="3902502"/>
          </a:xfrm>
          <a:prstGeom prst="roundRect">
            <a:avLst>
              <a:gd name="adj" fmla="val 2113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254000" dist="101600" dir="81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sz="9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4" name="TextBox 130">
            <a:extLst>
              <a:ext uri="{FF2B5EF4-FFF2-40B4-BE49-F238E27FC236}">
                <a16:creationId xmlns:a16="http://schemas.microsoft.com/office/drawing/2014/main" id="{995FE5FA-D682-F3CF-B6CD-0B3ADDFDB232}"/>
              </a:ext>
            </a:extLst>
          </p:cNvPr>
          <p:cNvSpPr txBox="1">
            <a:spLocks/>
          </p:cNvSpPr>
          <p:nvPr/>
        </p:nvSpPr>
        <p:spPr>
          <a:xfrm>
            <a:off x="566559" y="594879"/>
            <a:ext cx="4086000" cy="2862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 defTabSz="457200">
              <a:lnSpc>
                <a:spcPct val="90000"/>
              </a:lnSpc>
            </a:pPr>
            <a:r>
              <a:rPr lang="pt-BR" sz="1400" dirty="0">
                <a:solidFill>
                  <a:schemeClr val="bg1"/>
                </a:solidFill>
                <a:latin typeface="Lato" panose="020F0502020204030203" pitchFamily="34" charset="77"/>
                <a:ea typeface="Roboto" panose="02000000000000000000" pitchFamily="2" charset="0"/>
              </a:rPr>
              <a:t>SIGA/ANEEL – Março/2024</a:t>
            </a:r>
          </a:p>
        </p:txBody>
      </p:sp>
      <p:sp>
        <p:nvSpPr>
          <p:cNvPr id="6" name="TextBox 130">
            <a:extLst>
              <a:ext uri="{FF2B5EF4-FFF2-40B4-BE49-F238E27FC236}">
                <a16:creationId xmlns:a16="http://schemas.microsoft.com/office/drawing/2014/main" id="{D439419E-5E1A-6DD5-8B81-45A4011E5598}"/>
              </a:ext>
            </a:extLst>
          </p:cNvPr>
          <p:cNvSpPr txBox="1">
            <a:spLocks/>
          </p:cNvSpPr>
          <p:nvPr/>
        </p:nvSpPr>
        <p:spPr>
          <a:xfrm>
            <a:off x="547569" y="193619"/>
            <a:ext cx="8397647" cy="46628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457200">
              <a:lnSpc>
                <a:spcPct val="90000"/>
              </a:lnSpc>
            </a:pPr>
            <a:r>
              <a:rPr lang="pt-BR" sz="2700" b="1" dirty="0">
                <a:solidFill>
                  <a:schemeClr val="bg1"/>
                </a:solidFill>
                <a:latin typeface="Lato Black" panose="020F0502020204030203" pitchFamily="34" charset="77"/>
                <a:ea typeface="Roboto" panose="02000000000000000000" pitchFamily="2" charset="0"/>
              </a:rPr>
              <a:t>Potencial para Expansão – autorizadas até 50MW</a:t>
            </a:r>
          </a:p>
        </p:txBody>
      </p:sp>
      <p:sp>
        <p:nvSpPr>
          <p:cNvPr id="7" name="Brasil">
            <a:extLst>
              <a:ext uri="{FF2B5EF4-FFF2-40B4-BE49-F238E27FC236}">
                <a16:creationId xmlns:a16="http://schemas.microsoft.com/office/drawing/2014/main" id="{1AA4D592-C47A-1F82-C9ED-8C7C7B439281}"/>
              </a:ext>
            </a:extLst>
          </p:cNvPr>
          <p:cNvSpPr>
            <a:spLocks noEditPoints="1"/>
          </p:cNvSpPr>
          <p:nvPr/>
        </p:nvSpPr>
        <p:spPr bwMode="auto">
          <a:xfrm>
            <a:off x="-2285258" y="641045"/>
            <a:ext cx="5319458" cy="5575910"/>
          </a:xfrm>
          <a:custGeom>
            <a:avLst/>
            <a:gdLst>
              <a:gd name="T0" fmla="*/ 266 w 277"/>
              <a:gd name="T1" fmla="*/ 110 h 290"/>
              <a:gd name="T2" fmla="*/ 251 w 277"/>
              <a:gd name="T3" fmla="*/ 129 h 290"/>
              <a:gd name="T4" fmla="*/ 248 w 277"/>
              <a:gd name="T5" fmla="*/ 136 h 290"/>
              <a:gd name="T6" fmla="*/ 246 w 277"/>
              <a:gd name="T7" fmla="*/ 158 h 290"/>
              <a:gd name="T8" fmla="*/ 239 w 277"/>
              <a:gd name="T9" fmla="*/ 180 h 290"/>
              <a:gd name="T10" fmla="*/ 219 w 277"/>
              <a:gd name="T11" fmla="*/ 204 h 290"/>
              <a:gd name="T12" fmla="*/ 202 w 277"/>
              <a:gd name="T13" fmla="*/ 210 h 290"/>
              <a:gd name="T14" fmla="*/ 180 w 277"/>
              <a:gd name="T15" fmla="*/ 223 h 290"/>
              <a:gd name="T16" fmla="*/ 181 w 277"/>
              <a:gd name="T17" fmla="*/ 238 h 290"/>
              <a:gd name="T18" fmla="*/ 172 w 277"/>
              <a:gd name="T19" fmla="*/ 254 h 290"/>
              <a:gd name="T20" fmla="*/ 157 w 277"/>
              <a:gd name="T21" fmla="*/ 274 h 290"/>
              <a:gd name="T22" fmla="*/ 162 w 277"/>
              <a:gd name="T23" fmla="*/ 261 h 290"/>
              <a:gd name="T24" fmla="*/ 154 w 277"/>
              <a:gd name="T25" fmla="*/ 276 h 290"/>
              <a:gd name="T26" fmla="*/ 136 w 277"/>
              <a:gd name="T27" fmla="*/ 271 h 290"/>
              <a:gd name="T28" fmla="*/ 118 w 277"/>
              <a:gd name="T29" fmla="*/ 258 h 290"/>
              <a:gd name="T30" fmla="*/ 134 w 277"/>
              <a:gd name="T31" fmla="*/ 241 h 290"/>
              <a:gd name="T32" fmla="*/ 143 w 277"/>
              <a:gd name="T33" fmla="*/ 231 h 290"/>
              <a:gd name="T34" fmla="*/ 139 w 277"/>
              <a:gd name="T35" fmla="*/ 213 h 290"/>
              <a:gd name="T36" fmla="*/ 123 w 277"/>
              <a:gd name="T37" fmla="*/ 198 h 290"/>
              <a:gd name="T38" fmla="*/ 114 w 277"/>
              <a:gd name="T39" fmla="*/ 187 h 290"/>
              <a:gd name="T40" fmla="*/ 110 w 277"/>
              <a:gd name="T41" fmla="*/ 157 h 290"/>
              <a:gd name="T42" fmla="*/ 89 w 277"/>
              <a:gd name="T43" fmla="*/ 133 h 290"/>
              <a:gd name="T44" fmla="*/ 68 w 277"/>
              <a:gd name="T45" fmla="*/ 125 h 290"/>
              <a:gd name="T46" fmla="*/ 61 w 277"/>
              <a:gd name="T47" fmla="*/ 106 h 290"/>
              <a:gd name="T48" fmla="*/ 37 w 277"/>
              <a:gd name="T49" fmla="*/ 116 h 290"/>
              <a:gd name="T50" fmla="*/ 6 w 277"/>
              <a:gd name="T51" fmla="*/ 104 h 290"/>
              <a:gd name="T52" fmla="*/ 6 w 277"/>
              <a:gd name="T53" fmla="*/ 81 h 290"/>
              <a:gd name="T54" fmla="*/ 26 w 277"/>
              <a:gd name="T55" fmla="*/ 66 h 290"/>
              <a:gd name="T56" fmla="*/ 32 w 277"/>
              <a:gd name="T57" fmla="*/ 32 h 290"/>
              <a:gd name="T58" fmla="*/ 42 w 277"/>
              <a:gd name="T59" fmla="*/ 24 h 290"/>
              <a:gd name="T60" fmla="*/ 60 w 277"/>
              <a:gd name="T61" fmla="*/ 30 h 290"/>
              <a:gd name="T62" fmla="*/ 74 w 277"/>
              <a:gd name="T63" fmla="*/ 22 h 290"/>
              <a:gd name="T64" fmla="*/ 74 w 277"/>
              <a:gd name="T65" fmla="*/ 10 h 290"/>
              <a:gd name="T66" fmla="*/ 89 w 277"/>
              <a:gd name="T67" fmla="*/ 6 h 290"/>
              <a:gd name="T68" fmla="*/ 102 w 277"/>
              <a:gd name="T69" fmla="*/ 8 h 290"/>
              <a:gd name="T70" fmla="*/ 112 w 277"/>
              <a:gd name="T71" fmla="*/ 26 h 290"/>
              <a:gd name="T72" fmla="*/ 134 w 277"/>
              <a:gd name="T73" fmla="*/ 19 h 290"/>
              <a:gd name="T74" fmla="*/ 159 w 277"/>
              <a:gd name="T75" fmla="*/ 7 h 290"/>
              <a:gd name="T76" fmla="*/ 170 w 277"/>
              <a:gd name="T77" fmla="*/ 30 h 290"/>
              <a:gd name="T78" fmla="*/ 159 w 277"/>
              <a:gd name="T79" fmla="*/ 42 h 290"/>
              <a:gd name="T80" fmla="*/ 139 w 277"/>
              <a:gd name="T81" fmla="*/ 53 h 290"/>
              <a:gd name="T82" fmla="*/ 126 w 277"/>
              <a:gd name="T83" fmla="*/ 52 h 290"/>
              <a:gd name="T84" fmla="*/ 122 w 277"/>
              <a:gd name="T85" fmla="*/ 56 h 290"/>
              <a:gd name="T86" fmla="*/ 134 w 277"/>
              <a:gd name="T87" fmla="*/ 54 h 290"/>
              <a:gd name="T88" fmla="*/ 144 w 277"/>
              <a:gd name="T89" fmla="*/ 52 h 290"/>
              <a:gd name="T90" fmla="*/ 156 w 277"/>
              <a:gd name="T91" fmla="*/ 57 h 290"/>
              <a:gd name="T92" fmla="*/ 163 w 277"/>
              <a:gd name="T93" fmla="*/ 43 h 290"/>
              <a:gd name="T94" fmla="*/ 179 w 277"/>
              <a:gd name="T95" fmla="*/ 45 h 290"/>
              <a:gd name="T96" fmla="*/ 173 w 277"/>
              <a:gd name="T97" fmla="*/ 50 h 290"/>
              <a:gd name="T98" fmla="*/ 179 w 277"/>
              <a:gd name="T99" fmla="*/ 47 h 290"/>
              <a:gd name="T100" fmla="*/ 184 w 277"/>
              <a:gd name="T101" fmla="*/ 42 h 290"/>
              <a:gd name="T102" fmla="*/ 191 w 277"/>
              <a:gd name="T103" fmla="*/ 43 h 290"/>
              <a:gd name="T104" fmla="*/ 203 w 277"/>
              <a:gd name="T105" fmla="*/ 47 h 290"/>
              <a:gd name="T106" fmla="*/ 209 w 277"/>
              <a:gd name="T107" fmla="*/ 53 h 290"/>
              <a:gd name="T108" fmla="*/ 211 w 277"/>
              <a:gd name="T109" fmla="*/ 55 h 290"/>
              <a:gd name="T110" fmla="*/ 222 w 277"/>
              <a:gd name="T111" fmla="*/ 56 h 290"/>
              <a:gd name="T112" fmla="*/ 251 w 277"/>
              <a:gd name="T113" fmla="*/ 63 h 290"/>
              <a:gd name="T114" fmla="*/ 276 w 277"/>
              <a:gd name="T115" fmla="*/ 86 h 290"/>
              <a:gd name="T116" fmla="*/ 169 w 277"/>
              <a:gd name="T117" fmla="*/ 35 h 290"/>
              <a:gd name="T118" fmla="*/ 173 w 277"/>
              <a:gd name="T119" fmla="*/ 35 h 290"/>
              <a:gd name="T120" fmla="*/ 163 w 277"/>
              <a:gd name="T121" fmla="*/ 40 h 290"/>
              <a:gd name="T122" fmla="*/ 166 w 277"/>
              <a:gd name="T123" fmla="*/ 35 h 290"/>
              <a:gd name="T124" fmla="*/ 167 w 277"/>
              <a:gd name="T125" fmla="*/ 23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7" h="290">
                <a:moveTo>
                  <a:pt x="277" y="90"/>
                </a:moveTo>
                <a:cubicBezTo>
                  <a:pt x="277" y="90"/>
                  <a:pt x="277" y="90"/>
                  <a:pt x="277" y="90"/>
                </a:cubicBezTo>
                <a:cubicBezTo>
                  <a:pt x="277" y="90"/>
                  <a:pt x="277" y="90"/>
                  <a:pt x="277" y="91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277" y="92"/>
                  <a:pt x="277" y="93"/>
                  <a:pt x="277" y="93"/>
                </a:cubicBezTo>
                <a:cubicBezTo>
                  <a:pt x="277" y="93"/>
                  <a:pt x="277" y="94"/>
                  <a:pt x="277" y="94"/>
                </a:cubicBezTo>
                <a:cubicBezTo>
                  <a:pt x="276" y="94"/>
                  <a:pt x="276" y="94"/>
                  <a:pt x="276" y="94"/>
                </a:cubicBezTo>
                <a:cubicBezTo>
                  <a:pt x="276" y="95"/>
                  <a:pt x="276" y="95"/>
                  <a:pt x="276" y="95"/>
                </a:cubicBezTo>
                <a:cubicBezTo>
                  <a:pt x="276" y="96"/>
                  <a:pt x="276" y="96"/>
                  <a:pt x="276" y="96"/>
                </a:cubicBezTo>
                <a:cubicBezTo>
                  <a:pt x="276" y="96"/>
                  <a:pt x="276" y="97"/>
                  <a:pt x="276" y="97"/>
                </a:cubicBezTo>
                <a:cubicBezTo>
                  <a:pt x="275" y="97"/>
                  <a:pt x="275" y="98"/>
                  <a:pt x="275" y="98"/>
                </a:cubicBezTo>
                <a:cubicBezTo>
                  <a:pt x="275" y="98"/>
                  <a:pt x="275" y="99"/>
                  <a:pt x="275" y="99"/>
                </a:cubicBezTo>
                <a:cubicBezTo>
                  <a:pt x="275" y="99"/>
                  <a:pt x="275" y="100"/>
                  <a:pt x="274" y="100"/>
                </a:cubicBezTo>
                <a:cubicBezTo>
                  <a:pt x="274" y="100"/>
                  <a:pt x="274" y="101"/>
                  <a:pt x="274" y="101"/>
                </a:cubicBezTo>
                <a:cubicBezTo>
                  <a:pt x="274" y="101"/>
                  <a:pt x="274" y="102"/>
                  <a:pt x="273" y="102"/>
                </a:cubicBezTo>
                <a:cubicBezTo>
                  <a:pt x="273" y="102"/>
                  <a:pt x="273" y="103"/>
                  <a:pt x="273" y="103"/>
                </a:cubicBezTo>
                <a:cubicBezTo>
                  <a:pt x="273" y="103"/>
                  <a:pt x="272" y="103"/>
                  <a:pt x="272" y="103"/>
                </a:cubicBezTo>
                <a:cubicBezTo>
                  <a:pt x="272" y="103"/>
                  <a:pt x="272" y="104"/>
                  <a:pt x="272" y="104"/>
                </a:cubicBezTo>
                <a:cubicBezTo>
                  <a:pt x="272" y="104"/>
                  <a:pt x="271" y="104"/>
                  <a:pt x="271" y="105"/>
                </a:cubicBezTo>
                <a:cubicBezTo>
                  <a:pt x="271" y="105"/>
                  <a:pt x="271" y="106"/>
                  <a:pt x="271" y="106"/>
                </a:cubicBezTo>
                <a:cubicBezTo>
                  <a:pt x="271" y="106"/>
                  <a:pt x="270" y="106"/>
                  <a:pt x="270" y="106"/>
                </a:cubicBezTo>
                <a:cubicBezTo>
                  <a:pt x="270" y="106"/>
                  <a:pt x="269" y="107"/>
                  <a:pt x="269" y="108"/>
                </a:cubicBezTo>
                <a:cubicBezTo>
                  <a:pt x="269" y="108"/>
                  <a:pt x="268" y="109"/>
                  <a:pt x="268" y="109"/>
                </a:cubicBezTo>
                <a:cubicBezTo>
                  <a:pt x="268" y="109"/>
                  <a:pt x="267" y="110"/>
                  <a:pt x="266" y="110"/>
                </a:cubicBezTo>
                <a:cubicBezTo>
                  <a:pt x="266" y="111"/>
                  <a:pt x="266" y="111"/>
                  <a:pt x="266" y="111"/>
                </a:cubicBezTo>
                <a:cubicBezTo>
                  <a:pt x="266" y="111"/>
                  <a:pt x="266" y="111"/>
                  <a:pt x="266" y="112"/>
                </a:cubicBezTo>
                <a:cubicBezTo>
                  <a:pt x="265" y="112"/>
                  <a:pt x="265" y="112"/>
                  <a:pt x="265" y="112"/>
                </a:cubicBezTo>
                <a:cubicBezTo>
                  <a:pt x="265" y="112"/>
                  <a:pt x="264" y="112"/>
                  <a:pt x="264" y="112"/>
                </a:cubicBezTo>
                <a:cubicBezTo>
                  <a:pt x="264" y="112"/>
                  <a:pt x="263" y="113"/>
                  <a:pt x="263" y="113"/>
                </a:cubicBezTo>
                <a:cubicBezTo>
                  <a:pt x="263" y="113"/>
                  <a:pt x="262" y="114"/>
                  <a:pt x="262" y="114"/>
                </a:cubicBezTo>
                <a:cubicBezTo>
                  <a:pt x="262" y="114"/>
                  <a:pt x="261" y="114"/>
                  <a:pt x="261" y="114"/>
                </a:cubicBezTo>
                <a:cubicBezTo>
                  <a:pt x="261" y="114"/>
                  <a:pt x="261" y="114"/>
                  <a:pt x="261" y="114"/>
                </a:cubicBezTo>
                <a:cubicBezTo>
                  <a:pt x="261" y="114"/>
                  <a:pt x="261" y="115"/>
                  <a:pt x="261" y="115"/>
                </a:cubicBezTo>
                <a:cubicBezTo>
                  <a:pt x="261" y="115"/>
                  <a:pt x="261" y="115"/>
                  <a:pt x="261" y="115"/>
                </a:cubicBezTo>
                <a:cubicBezTo>
                  <a:pt x="261" y="116"/>
                  <a:pt x="260" y="116"/>
                  <a:pt x="260" y="116"/>
                </a:cubicBezTo>
                <a:cubicBezTo>
                  <a:pt x="260" y="116"/>
                  <a:pt x="260" y="117"/>
                  <a:pt x="260" y="117"/>
                </a:cubicBezTo>
                <a:cubicBezTo>
                  <a:pt x="260" y="117"/>
                  <a:pt x="259" y="118"/>
                  <a:pt x="259" y="118"/>
                </a:cubicBezTo>
                <a:cubicBezTo>
                  <a:pt x="259" y="118"/>
                  <a:pt x="259" y="118"/>
                  <a:pt x="259" y="118"/>
                </a:cubicBezTo>
                <a:cubicBezTo>
                  <a:pt x="259" y="118"/>
                  <a:pt x="259" y="118"/>
                  <a:pt x="259" y="118"/>
                </a:cubicBezTo>
                <a:cubicBezTo>
                  <a:pt x="259" y="118"/>
                  <a:pt x="258" y="120"/>
                  <a:pt x="258" y="120"/>
                </a:cubicBezTo>
                <a:cubicBezTo>
                  <a:pt x="258" y="120"/>
                  <a:pt x="258" y="121"/>
                  <a:pt x="258" y="121"/>
                </a:cubicBezTo>
                <a:cubicBezTo>
                  <a:pt x="257" y="121"/>
                  <a:pt x="256" y="123"/>
                  <a:pt x="256" y="123"/>
                </a:cubicBezTo>
                <a:cubicBezTo>
                  <a:pt x="256" y="124"/>
                  <a:pt x="255" y="125"/>
                  <a:pt x="255" y="125"/>
                </a:cubicBezTo>
                <a:cubicBezTo>
                  <a:pt x="255" y="126"/>
                  <a:pt x="254" y="127"/>
                  <a:pt x="254" y="127"/>
                </a:cubicBezTo>
                <a:cubicBezTo>
                  <a:pt x="254" y="127"/>
                  <a:pt x="253" y="128"/>
                  <a:pt x="253" y="128"/>
                </a:cubicBezTo>
                <a:cubicBezTo>
                  <a:pt x="253" y="128"/>
                  <a:pt x="252" y="129"/>
                  <a:pt x="251" y="130"/>
                </a:cubicBezTo>
                <a:cubicBezTo>
                  <a:pt x="251" y="130"/>
                  <a:pt x="251" y="130"/>
                  <a:pt x="251" y="130"/>
                </a:cubicBezTo>
                <a:cubicBezTo>
                  <a:pt x="251" y="129"/>
                  <a:pt x="251" y="129"/>
                  <a:pt x="251" y="129"/>
                </a:cubicBezTo>
                <a:cubicBezTo>
                  <a:pt x="250" y="129"/>
                  <a:pt x="251" y="129"/>
                  <a:pt x="251" y="129"/>
                </a:cubicBezTo>
                <a:cubicBezTo>
                  <a:pt x="251" y="129"/>
                  <a:pt x="251" y="128"/>
                  <a:pt x="251" y="128"/>
                </a:cubicBezTo>
                <a:cubicBezTo>
                  <a:pt x="251" y="128"/>
                  <a:pt x="251" y="128"/>
                  <a:pt x="251" y="128"/>
                </a:cubicBezTo>
                <a:cubicBezTo>
                  <a:pt x="251" y="128"/>
                  <a:pt x="251" y="127"/>
                  <a:pt x="251" y="127"/>
                </a:cubicBezTo>
                <a:cubicBezTo>
                  <a:pt x="251" y="127"/>
                  <a:pt x="251" y="128"/>
                  <a:pt x="251" y="128"/>
                </a:cubicBezTo>
                <a:cubicBezTo>
                  <a:pt x="250" y="128"/>
                  <a:pt x="250" y="128"/>
                  <a:pt x="250" y="128"/>
                </a:cubicBezTo>
                <a:cubicBezTo>
                  <a:pt x="250" y="128"/>
                  <a:pt x="250" y="127"/>
                  <a:pt x="250" y="127"/>
                </a:cubicBezTo>
                <a:cubicBezTo>
                  <a:pt x="250" y="127"/>
                  <a:pt x="250" y="127"/>
                  <a:pt x="250" y="127"/>
                </a:cubicBezTo>
                <a:cubicBezTo>
                  <a:pt x="249" y="127"/>
                  <a:pt x="249" y="127"/>
                  <a:pt x="249" y="127"/>
                </a:cubicBezTo>
                <a:cubicBezTo>
                  <a:pt x="249" y="127"/>
                  <a:pt x="249" y="128"/>
                  <a:pt x="249" y="128"/>
                </a:cubicBezTo>
                <a:cubicBezTo>
                  <a:pt x="249" y="128"/>
                  <a:pt x="249" y="128"/>
                  <a:pt x="249" y="128"/>
                </a:cubicBezTo>
                <a:cubicBezTo>
                  <a:pt x="249" y="129"/>
                  <a:pt x="249" y="129"/>
                  <a:pt x="249" y="129"/>
                </a:cubicBezTo>
                <a:cubicBezTo>
                  <a:pt x="249" y="129"/>
                  <a:pt x="249" y="129"/>
                  <a:pt x="250" y="129"/>
                </a:cubicBezTo>
                <a:cubicBezTo>
                  <a:pt x="250" y="129"/>
                  <a:pt x="250" y="129"/>
                  <a:pt x="250" y="129"/>
                </a:cubicBezTo>
                <a:cubicBezTo>
                  <a:pt x="250" y="129"/>
                  <a:pt x="250" y="130"/>
                  <a:pt x="250" y="130"/>
                </a:cubicBezTo>
                <a:cubicBezTo>
                  <a:pt x="250" y="130"/>
                  <a:pt x="249" y="130"/>
                  <a:pt x="249" y="130"/>
                </a:cubicBezTo>
                <a:cubicBezTo>
                  <a:pt x="249" y="131"/>
                  <a:pt x="248" y="131"/>
                  <a:pt x="248" y="131"/>
                </a:cubicBezTo>
                <a:cubicBezTo>
                  <a:pt x="248" y="131"/>
                  <a:pt x="248" y="131"/>
                  <a:pt x="248" y="131"/>
                </a:cubicBezTo>
                <a:cubicBezTo>
                  <a:pt x="248" y="131"/>
                  <a:pt x="248" y="132"/>
                  <a:pt x="248" y="132"/>
                </a:cubicBezTo>
                <a:cubicBezTo>
                  <a:pt x="248" y="132"/>
                  <a:pt x="248" y="132"/>
                  <a:pt x="248" y="133"/>
                </a:cubicBezTo>
                <a:cubicBezTo>
                  <a:pt x="248" y="133"/>
                  <a:pt x="248" y="133"/>
                  <a:pt x="248" y="134"/>
                </a:cubicBezTo>
                <a:cubicBezTo>
                  <a:pt x="248" y="134"/>
                  <a:pt x="248" y="134"/>
                  <a:pt x="247" y="134"/>
                </a:cubicBezTo>
                <a:cubicBezTo>
                  <a:pt x="247" y="135"/>
                  <a:pt x="247" y="135"/>
                  <a:pt x="247" y="136"/>
                </a:cubicBezTo>
                <a:cubicBezTo>
                  <a:pt x="247" y="136"/>
                  <a:pt x="247" y="136"/>
                  <a:pt x="247" y="136"/>
                </a:cubicBezTo>
                <a:cubicBezTo>
                  <a:pt x="247" y="137"/>
                  <a:pt x="247" y="136"/>
                  <a:pt x="247" y="136"/>
                </a:cubicBezTo>
                <a:cubicBezTo>
                  <a:pt x="247" y="136"/>
                  <a:pt x="248" y="136"/>
                  <a:pt x="248" y="136"/>
                </a:cubicBezTo>
                <a:cubicBezTo>
                  <a:pt x="248" y="136"/>
                  <a:pt x="248" y="137"/>
                  <a:pt x="248" y="137"/>
                </a:cubicBezTo>
                <a:cubicBezTo>
                  <a:pt x="247" y="137"/>
                  <a:pt x="247" y="137"/>
                  <a:pt x="247" y="137"/>
                </a:cubicBezTo>
                <a:cubicBezTo>
                  <a:pt x="247" y="138"/>
                  <a:pt x="247" y="138"/>
                  <a:pt x="247" y="138"/>
                </a:cubicBezTo>
                <a:cubicBezTo>
                  <a:pt x="247" y="139"/>
                  <a:pt x="247" y="139"/>
                  <a:pt x="247" y="139"/>
                </a:cubicBezTo>
                <a:cubicBezTo>
                  <a:pt x="247" y="140"/>
                  <a:pt x="247" y="140"/>
                  <a:pt x="247" y="140"/>
                </a:cubicBezTo>
                <a:cubicBezTo>
                  <a:pt x="247" y="140"/>
                  <a:pt x="247" y="141"/>
                  <a:pt x="247" y="141"/>
                </a:cubicBezTo>
                <a:cubicBezTo>
                  <a:pt x="247" y="141"/>
                  <a:pt x="247" y="142"/>
                  <a:pt x="247" y="142"/>
                </a:cubicBezTo>
                <a:cubicBezTo>
                  <a:pt x="247" y="142"/>
                  <a:pt x="247" y="142"/>
                  <a:pt x="247" y="143"/>
                </a:cubicBezTo>
                <a:cubicBezTo>
                  <a:pt x="247" y="143"/>
                  <a:pt x="247" y="143"/>
                  <a:pt x="247" y="144"/>
                </a:cubicBezTo>
                <a:cubicBezTo>
                  <a:pt x="247" y="144"/>
                  <a:pt x="247" y="145"/>
                  <a:pt x="247" y="145"/>
                </a:cubicBezTo>
                <a:cubicBezTo>
                  <a:pt x="247" y="145"/>
                  <a:pt x="247" y="146"/>
                  <a:pt x="247" y="146"/>
                </a:cubicBezTo>
                <a:cubicBezTo>
                  <a:pt x="247" y="146"/>
                  <a:pt x="247" y="147"/>
                  <a:pt x="248" y="147"/>
                </a:cubicBezTo>
                <a:cubicBezTo>
                  <a:pt x="248" y="148"/>
                  <a:pt x="248" y="149"/>
                  <a:pt x="248" y="149"/>
                </a:cubicBezTo>
                <a:cubicBezTo>
                  <a:pt x="248" y="149"/>
                  <a:pt x="248" y="150"/>
                  <a:pt x="248" y="150"/>
                </a:cubicBezTo>
                <a:cubicBezTo>
                  <a:pt x="248" y="150"/>
                  <a:pt x="248" y="150"/>
                  <a:pt x="248" y="150"/>
                </a:cubicBezTo>
                <a:cubicBezTo>
                  <a:pt x="248" y="151"/>
                  <a:pt x="248" y="151"/>
                  <a:pt x="248" y="151"/>
                </a:cubicBezTo>
                <a:cubicBezTo>
                  <a:pt x="248" y="151"/>
                  <a:pt x="248" y="151"/>
                  <a:pt x="248" y="152"/>
                </a:cubicBezTo>
                <a:cubicBezTo>
                  <a:pt x="248" y="152"/>
                  <a:pt x="248" y="152"/>
                  <a:pt x="248" y="152"/>
                </a:cubicBezTo>
                <a:cubicBezTo>
                  <a:pt x="248" y="153"/>
                  <a:pt x="247" y="153"/>
                  <a:pt x="247" y="153"/>
                </a:cubicBezTo>
                <a:cubicBezTo>
                  <a:pt x="247" y="153"/>
                  <a:pt x="247" y="153"/>
                  <a:pt x="247" y="153"/>
                </a:cubicBezTo>
                <a:cubicBezTo>
                  <a:pt x="247" y="154"/>
                  <a:pt x="247" y="154"/>
                  <a:pt x="247" y="154"/>
                </a:cubicBezTo>
                <a:cubicBezTo>
                  <a:pt x="247" y="154"/>
                  <a:pt x="247" y="155"/>
                  <a:pt x="247" y="155"/>
                </a:cubicBezTo>
                <a:cubicBezTo>
                  <a:pt x="247" y="155"/>
                  <a:pt x="247" y="156"/>
                  <a:pt x="247" y="157"/>
                </a:cubicBezTo>
                <a:cubicBezTo>
                  <a:pt x="247" y="157"/>
                  <a:pt x="246" y="157"/>
                  <a:pt x="246" y="157"/>
                </a:cubicBezTo>
                <a:cubicBezTo>
                  <a:pt x="246" y="157"/>
                  <a:pt x="246" y="158"/>
                  <a:pt x="246" y="158"/>
                </a:cubicBezTo>
                <a:cubicBezTo>
                  <a:pt x="246" y="159"/>
                  <a:pt x="246" y="159"/>
                  <a:pt x="246" y="159"/>
                </a:cubicBezTo>
                <a:cubicBezTo>
                  <a:pt x="246" y="159"/>
                  <a:pt x="246" y="160"/>
                  <a:pt x="246" y="160"/>
                </a:cubicBezTo>
                <a:cubicBezTo>
                  <a:pt x="246" y="160"/>
                  <a:pt x="246" y="162"/>
                  <a:pt x="246" y="162"/>
                </a:cubicBezTo>
                <a:cubicBezTo>
                  <a:pt x="246" y="162"/>
                  <a:pt x="246" y="163"/>
                  <a:pt x="246" y="163"/>
                </a:cubicBezTo>
                <a:cubicBezTo>
                  <a:pt x="246" y="163"/>
                  <a:pt x="246" y="164"/>
                  <a:pt x="246" y="164"/>
                </a:cubicBezTo>
                <a:cubicBezTo>
                  <a:pt x="246" y="164"/>
                  <a:pt x="246" y="164"/>
                  <a:pt x="245" y="164"/>
                </a:cubicBezTo>
                <a:cubicBezTo>
                  <a:pt x="245" y="164"/>
                  <a:pt x="245" y="164"/>
                  <a:pt x="245" y="164"/>
                </a:cubicBezTo>
                <a:cubicBezTo>
                  <a:pt x="245" y="164"/>
                  <a:pt x="246" y="165"/>
                  <a:pt x="246" y="165"/>
                </a:cubicBezTo>
                <a:cubicBezTo>
                  <a:pt x="246" y="165"/>
                  <a:pt x="245" y="165"/>
                  <a:pt x="245" y="165"/>
                </a:cubicBezTo>
                <a:cubicBezTo>
                  <a:pt x="245" y="165"/>
                  <a:pt x="245" y="165"/>
                  <a:pt x="245" y="166"/>
                </a:cubicBezTo>
                <a:cubicBezTo>
                  <a:pt x="244" y="166"/>
                  <a:pt x="244" y="166"/>
                  <a:pt x="244" y="166"/>
                </a:cubicBezTo>
                <a:cubicBezTo>
                  <a:pt x="244" y="166"/>
                  <a:pt x="243" y="167"/>
                  <a:pt x="243" y="167"/>
                </a:cubicBezTo>
                <a:cubicBezTo>
                  <a:pt x="243" y="167"/>
                  <a:pt x="243" y="168"/>
                  <a:pt x="243" y="168"/>
                </a:cubicBezTo>
                <a:cubicBezTo>
                  <a:pt x="243" y="168"/>
                  <a:pt x="243" y="168"/>
                  <a:pt x="243" y="169"/>
                </a:cubicBezTo>
                <a:cubicBezTo>
                  <a:pt x="243" y="169"/>
                  <a:pt x="242" y="169"/>
                  <a:pt x="242" y="169"/>
                </a:cubicBezTo>
                <a:cubicBezTo>
                  <a:pt x="242" y="169"/>
                  <a:pt x="242" y="170"/>
                  <a:pt x="242" y="170"/>
                </a:cubicBezTo>
                <a:cubicBezTo>
                  <a:pt x="242" y="170"/>
                  <a:pt x="242" y="171"/>
                  <a:pt x="242" y="171"/>
                </a:cubicBezTo>
                <a:cubicBezTo>
                  <a:pt x="242" y="172"/>
                  <a:pt x="242" y="173"/>
                  <a:pt x="242" y="173"/>
                </a:cubicBezTo>
                <a:cubicBezTo>
                  <a:pt x="242" y="174"/>
                  <a:pt x="242" y="174"/>
                  <a:pt x="242" y="174"/>
                </a:cubicBezTo>
                <a:cubicBezTo>
                  <a:pt x="242" y="174"/>
                  <a:pt x="242" y="176"/>
                  <a:pt x="242" y="176"/>
                </a:cubicBezTo>
                <a:cubicBezTo>
                  <a:pt x="242" y="176"/>
                  <a:pt x="242" y="177"/>
                  <a:pt x="242" y="177"/>
                </a:cubicBezTo>
                <a:cubicBezTo>
                  <a:pt x="242" y="177"/>
                  <a:pt x="242" y="178"/>
                  <a:pt x="242" y="178"/>
                </a:cubicBezTo>
                <a:cubicBezTo>
                  <a:pt x="242" y="178"/>
                  <a:pt x="241" y="179"/>
                  <a:pt x="241" y="179"/>
                </a:cubicBezTo>
                <a:cubicBezTo>
                  <a:pt x="241" y="179"/>
                  <a:pt x="241" y="179"/>
                  <a:pt x="240" y="179"/>
                </a:cubicBezTo>
                <a:cubicBezTo>
                  <a:pt x="240" y="180"/>
                  <a:pt x="240" y="180"/>
                  <a:pt x="239" y="180"/>
                </a:cubicBezTo>
                <a:cubicBezTo>
                  <a:pt x="239" y="180"/>
                  <a:pt x="239" y="181"/>
                  <a:pt x="239" y="181"/>
                </a:cubicBezTo>
                <a:cubicBezTo>
                  <a:pt x="239" y="181"/>
                  <a:pt x="239" y="182"/>
                  <a:pt x="239" y="183"/>
                </a:cubicBezTo>
                <a:cubicBezTo>
                  <a:pt x="239" y="184"/>
                  <a:pt x="238" y="184"/>
                  <a:pt x="238" y="184"/>
                </a:cubicBezTo>
                <a:cubicBezTo>
                  <a:pt x="238" y="185"/>
                  <a:pt x="237" y="187"/>
                  <a:pt x="236" y="187"/>
                </a:cubicBezTo>
                <a:cubicBezTo>
                  <a:pt x="236" y="187"/>
                  <a:pt x="236" y="187"/>
                  <a:pt x="235" y="188"/>
                </a:cubicBezTo>
                <a:cubicBezTo>
                  <a:pt x="235" y="188"/>
                  <a:pt x="234" y="189"/>
                  <a:pt x="234" y="189"/>
                </a:cubicBezTo>
                <a:cubicBezTo>
                  <a:pt x="234" y="189"/>
                  <a:pt x="234" y="190"/>
                  <a:pt x="234" y="190"/>
                </a:cubicBezTo>
                <a:cubicBezTo>
                  <a:pt x="233" y="191"/>
                  <a:pt x="233" y="191"/>
                  <a:pt x="233" y="191"/>
                </a:cubicBezTo>
                <a:cubicBezTo>
                  <a:pt x="233" y="191"/>
                  <a:pt x="233" y="192"/>
                  <a:pt x="233" y="192"/>
                </a:cubicBezTo>
                <a:cubicBezTo>
                  <a:pt x="233" y="193"/>
                  <a:pt x="233" y="193"/>
                  <a:pt x="233" y="193"/>
                </a:cubicBezTo>
                <a:cubicBezTo>
                  <a:pt x="233" y="194"/>
                  <a:pt x="233" y="195"/>
                  <a:pt x="233" y="195"/>
                </a:cubicBezTo>
                <a:cubicBezTo>
                  <a:pt x="234" y="196"/>
                  <a:pt x="233" y="196"/>
                  <a:pt x="233" y="197"/>
                </a:cubicBezTo>
                <a:cubicBezTo>
                  <a:pt x="233" y="197"/>
                  <a:pt x="231" y="197"/>
                  <a:pt x="231" y="198"/>
                </a:cubicBezTo>
                <a:cubicBezTo>
                  <a:pt x="230" y="198"/>
                  <a:pt x="229" y="198"/>
                  <a:pt x="228" y="199"/>
                </a:cubicBezTo>
                <a:cubicBezTo>
                  <a:pt x="227" y="199"/>
                  <a:pt x="227" y="200"/>
                  <a:pt x="227" y="200"/>
                </a:cubicBezTo>
                <a:cubicBezTo>
                  <a:pt x="227" y="200"/>
                  <a:pt x="226" y="201"/>
                  <a:pt x="226" y="201"/>
                </a:cubicBezTo>
                <a:cubicBezTo>
                  <a:pt x="226" y="201"/>
                  <a:pt x="226" y="202"/>
                  <a:pt x="226" y="202"/>
                </a:cubicBezTo>
                <a:cubicBezTo>
                  <a:pt x="226" y="203"/>
                  <a:pt x="226" y="203"/>
                  <a:pt x="226" y="204"/>
                </a:cubicBezTo>
                <a:cubicBezTo>
                  <a:pt x="226" y="204"/>
                  <a:pt x="226" y="203"/>
                  <a:pt x="226" y="203"/>
                </a:cubicBezTo>
                <a:cubicBezTo>
                  <a:pt x="226" y="202"/>
                  <a:pt x="225" y="203"/>
                  <a:pt x="225" y="203"/>
                </a:cubicBezTo>
                <a:cubicBezTo>
                  <a:pt x="224" y="203"/>
                  <a:pt x="224" y="203"/>
                  <a:pt x="224" y="203"/>
                </a:cubicBezTo>
                <a:cubicBezTo>
                  <a:pt x="224" y="204"/>
                  <a:pt x="223" y="203"/>
                  <a:pt x="223" y="204"/>
                </a:cubicBezTo>
                <a:cubicBezTo>
                  <a:pt x="222" y="204"/>
                  <a:pt x="222" y="203"/>
                  <a:pt x="222" y="203"/>
                </a:cubicBezTo>
                <a:cubicBezTo>
                  <a:pt x="222" y="203"/>
                  <a:pt x="221" y="203"/>
                  <a:pt x="220" y="204"/>
                </a:cubicBezTo>
                <a:cubicBezTo>
                  <a:pt x="220" y="204"/>
                  <a:pt x="219" y="204"/>
                  <a:pt x="219" y="204"/>
                </a:cubicBezTo>
                <a:cubicBezTo>
                  <a:pt x="218" y="204"/>
                  <a:pt x="218" y="203"/>
                  <a:pt x="218" y="203"/>
                </a:cubicBezTo>
                <a:cubicBezTo>
                  <a:pt x="218" y="203"/>
                  <a:pt x="219" y="202"/>
                  <a:pt x="219" y="202"/>
                </a:cubicBezTo>
                <a:cubicBezTo>
                  <a:pt x="219" y="201"/>
                  <a:pt x="218" y="202"/>
                  <a:pt x="218" y="202"/>
                </a:cubicBezTo>
                <a:cubicBezTo>
                  <a:pt x="217" y="202"/>
                  <a:pt x="217" y="202"/>
                  <a:pt x="217" y="203"/>
                </a:cubicBezTo>
                <a:cubicBezTo>
                  <a:pt x="217" y="203"/>
                  <a:pt x="218" y="204"/>
                  <a:pt x="218" y="204"/>
                </a:cubicBezTo>
                <a:cubicBezTo>
                  <a:pt x="218" y="204"/>
                  <a:pt x="217" y="204"/>
                  <a:pt x="216" y="204"/>
                </a:cubicBezTo>
                <a:cubicBezTo>
                  <a:pt x="216" y="204"/>
                  <a:pt x="216" y="204"/>
                  <a:pt x="215" y="204"/>
                </a:cubicBezTo>
                <a:cubicBezTo>
                  <a:pt x="214" y="205"/>
                  <a:pt x="214" y="204"/>
                  <a:pt x="214" y="204"/>
                </a:cubicBezTo>
                <a:cubicBezTo>
                  <a:pt x="214" y="203"/>
                  <a:pt x="213" y="203"/>
                  <a:pt x="213" y="203"/>
                </a:cubicBezTo>
                <a:cubicBezTo>
                  <a:pt x="212" y="203"/>
                  <a:pt x="212" y="203"/>
                  <a:pt x="211" y="204"/>
                </a:cubicBezTo>
                <a:cubicBezTo>
                  <a:pt x="211" y="204"/>
                  <a:pt x="210" y="204"/>
                  <a:pt x="210" y="204"/>
                </a:cubicBezTo>
                <a:cubicBezTo>
                  <a:pt x="210" y="204"/>
                  <a:pt x="210" y="204"/>
                  <a:pt x="209" y="204"/>
                </a:cubicBezTo>
                <a:cubicBezTo>
                  <a:pt x="209" y="203"/>
                  <a:pt x="209" y="204"/>
                  <a:pt x="209" y="204"/>
                </a:cubicBezTo>
                <a:cubicBezTo>
                  <a:pt x="209" y="204"/>
                  <a:pt x="208" y="204"/>
                  <a:pt x="208" y="204"/>
                </a:cubicBezTo>
                <a:cubicBezTo>
                  <a:pt x="207" y="204"/>
                  <a:pt x="207" y="205"/>
                  <a:pt x="207" y="205"/>
                </a:cubicBezTo>
                <a:cubicBezTo>
                  <a:pt x="207" y="205"/>
                  <a:pt x="207" y="206"/>
                  <a:pt x="208" y="206"/>
                </a:cubicBezTo>
                <a:cubicBezTo>
                  <a:pt x="209" y="206"/>
                  <a:pt x="208" y="206"/>
                  <a:pt x="208" y="207"/>
                </a:cubicBezTo>
                <a:cubicBezTo>
                  <a:pt x="208" y="207"/>
                  <a:pt x="207" y="207"/>
                  <a:pt x="207" y="207"/>
                </a:cubicBezTo>
                <a:cubicBezTo>
                  <a:pt x="207" y="207"/>
                  <a:pt x="206" y="207"/>
                  <a:pt x="206" y="207"/>
                </a:cubicBezTo>
                <a:cubicBezTo>
                  <a:pt x="205" y="207"/>
                  <a:pt x="205" y="207"/>
                  <a:pt x="205" y="207"/>
                </a:cubicBezTo>
                <a:cubicBezTo>
                  <a:pt x="205" y="207"/>
                  <a:pt x="204" y="208"/>
                  <a:pt x="204" y="208"/>
                </a:cubicBezTo>
                <a:cubicBezTo>
                  <a:pt x="204" y="208"/>
                  <a:pt x="203" y="208"/>
                  <a:pt x="203" y="208"/>
                </a:cubicBezTo>
                <a:cubicBezTo>
                  <a:pt x="203" y="208"/>
                  <a:pt x="202" y="209"/>
                  <a:pt x="202" y="209"/>
                </a:cubicBezTo>
                <a:cubicBezTo>
                  <a:pt x="202" y="209"/>
                  <a:pt x="202" y="210"/>
                  <a:pt x="202" y="210"/>
                </a:cubicBezTo>
                <a:cubicBezTo>
                  <a:pt x="202" y="210"/>
                  <a:pt x="202" y="210"/>
                  <a:pt x="202" y="210"/>
                </a:cubicBezTo>
                <a:cubicBezTo>
                  <a:pt x="201" y="210"/>
                  <a:pt x="201" y="210"/>
                  <a:pt x="201" y="210"/>
                </a:cubicBezTo>
                <a:cubicBezTo>
                  <a:pt x="200" y="210"/>
                  <a:pt x="200" y="210"/>
                  <a:pt x="199" y="210"/>
                </a:cubicBezTo>
                <a:cubicBezTo>
                  <a:pt x="199" y="210"/>
                  <a:pt x="199" y="210"/>
                  <a:pt x="198" y="210"/>
                </a:cubicBezTo>
                <a:cubicBezTo>
                  <a:pt x="198" y="210"/>
                  <a:pt x="197" y="210"/>
                  <a:pt x="197" y="211"/>
                </a:cubicBezTo>
                <a:cubicBezTo>
                  <a:pt x="197" y="211"/>
                  <a:pt x="196" y="211"/>
                  <a:pt x="196" y="211"/>
                </a:cubicBezTo>
                <a:cubicBezTo>
                  <a:pt x="196" y="211"/>
                  <a:pt x="196" y="211"/>
                  <a:pt x="195" y="212"/>
                </a:cubicBezTo>
                <a:cubicBezTo>
                  <a:pt x="195" y="212"/>
                  <a:pt x="195" y="212"/>
                  <a:pt x="194" y="212"/>
                </a:cubicBezTo>
                <a:cubicBezTo>
                  <a:pt x="194" y="212"/>
                  <a:pt x="193" y="212"/>
                  <a:pt x="193" y="213"/>
                </a:cubicBezTo>
                <a:cubicBezTo>
                  <a:pt x="192" y="213"/>
                  <a:pt x="191" y="214"/>
                  <a:pt x="191" y="214"/>
                </a:cubicBezTo>
                <a:cubicBezTo>
                  <a:pt x="191" y="215"/>
                  <a:pt x="191" y="215"/>
                  <a:pt x="190" y="215"/>
                </a:cubicBezTo>
                <a:cubicBezTo>
                  <a:pt x="190" y="215"/>
                  <a:pt x="189" y="216"/>
                  <a:pt x="189" y="216"/>
                </a:cubicBezTo>
                <a:cubicBezTo>
                  <a:pt x="188" y="217"/>
                  <a:pt x="187" y="217"/>
                  <a:pt x="187" y="217"/>
                </a:cubicBezTo>
                <a:cubicBezTo>
                  <a:pt x="187" y="218"/>
                  <a:pt x="186" y="218"/>
                  <a:pt x="186" y="219"/>
                </a:cubicBezTo>
                <a:cubicBezTo>
                  <a:pt x="185" y="219"/>
                  <a:pt x="185" y="219"/>
                  <a:pt x="185" y="219"/>
                </a:cubicBezTo>
                <a:cubicBezTo>
                  <a:pt x="185" y="219"/>
                  <a:pt x="185" y="219"/>
                  <a:pt x="185" y="219"/>
                </a:cubicBezTo>
                <a:cubicBezTo>
                  <a:pt x="184" y="219"/>
                  <a:pt x="184" y="219"/>
                  <a:pt x="184" y="220"/>
                </a:cubicBezTo>
                <a:cubicBezTo>
                  <a:pt x="185" y="220"/>
                  <a:pt x="185" y="220"/>
                  <a:pt x="185" y="220"/>
                </a:cubicBezTo>
                <a:cubicBezTo>
                  <a:pt x="185" y="220"/>
                  <a:pt x="184" y="221"/>
                  <a:pt x="184" y="221"/>
                </a:cubicBezTo>
                <a:cubicBezTo>
                  <a:pt x="184" y="221"/>
                  <a:pt x="183" y="221"/>
                  <a:pt x="183" y="221"/>
                </a:cubicBezTo>
                <a:cubicBezTo>
                  <a:pt x="183" y="221"/>
                  <a:pt x="183" y="222"/>
                  <a:pt x="183" y="222"/>
                </a:cubicBezTo>
                <a:cubicBezTo>
                  <a:pt x="183" y="222"/>
                  <a:pt x="182" y="222"/>
                  <a:pt x="182" y="223"/>
                </a:cubicBezTo>
                <a:cubicBezTo>
                  <a:pt x="182" y="223"/>
                  <a:pt x="182" y="223"/>
                  <a:pt x="182" y="222"/>
                </a:cubicBezTo>
                <a:cubicBezTo>
                  <a:pt x="181" y="222"/>
                  <a:pt x="182" y="222"/>
                  <a:pt x="182" y="222"/>
                </a:cubicBezTo>
                <a:cubicBezTo>
                  <a:pt x="181" y="221"/>
                  <a:pt x="181" y="222"/>
                  <a:pt x="181" y="222"/>
                </a:cubicBezTo>
                <a:cubicBezTo>
                  <a:pt x="181" y="222"/>
                  <a:pt x="180" y="223"/>
                  <a:pt x="180" y="223"/>
                </a:cubicBezTo>
                <a:cubicBezTo>
                  <a:pt x="179" y="223"/>
                  <a:pt x="180" y="223"/>
                  <a:pt x="180" y="223"/>
                </a:cubicBezTo>
                <a:cubicBezTo>
                  <a:pt x="180" y="224"/>
                  <a:pt x="181" y="224"/>
                  <a:pt x="181" y="224"/>
                </a:cubicBezTo>
                <a:cubicBezTo>
                  <a:pt x="181" y="224"/>
                  <a:pt x="181" y="224"/>
                  <a:pt x="181" y="225"/>
                </a:cubicBezTo>
                <a:cubicBezTo>
                  <a:pt x="181" y="225"/>
                  <a:pt x="180" y="226"/>
                  <a:pt x="180" y="226"/>
                </a:cubicBezTo>
                <a:cubicBezTo>
                  <a:pt x="180" y="226"/>
                  <a:pt x="180" y="227"/>
                  <a:pt x="180" y="227"/>
                </a:cubicBezTo>
                <a:cubicBezTo>
                  <a:pt x="180" y="227"/>
                  <a:pt x="180" y="228"/>
                  <a:pt x="180" y="228"/>
                </a:cubicBezTo>
                <a:cubicBezTo>
                  <a:pt x="179" y="228"/>
                  <a:pt x="179" y="229"/>
                  <a:pt x="179" y="229"/>
                </a:cubicBezTo>
                <a:cubicBezTo>
                  <a:pt x="178" y="229"/>
                  <a:pt x="178" y="230"/>
                  <a:pt x="179" y="230"/>
                </a:cubicBezTo>
                <a:cubicBezTo>
                  <a:pt x="179" y="230"/>
                  <a:pt x="179" y="229"/>
                  <a:pt x="179" y="229"/>
                </a:cubicBezTo>
                <a:cubicBezTo>
                  <a:pt x="180" y="229"/>
                  <a:pt x="180" y="229"/>
                  <a:pt x="180" y="229"/>
                </a:cubicBezTo>
                <a:cubicBezTo>
                  <a:pt x="180" y="229"/>
                  <a:pt x="180" y="229"/>
                  <a:pt x="180" y="230"/>
                </a:cubicBezTo>
                <a:cubicBezTo>
                  <a:pt x="180" y="230"/>
                  <a:pt x="180" y="231"/>
                  <a:pt x="180" y="231"/>
                </a:cubicBezTo>
                <a:cubicBezTo>
                  <a:pt x="179" y="232"/>
                  <a:pt x="179" y="232"/>
                  <a:pt x="179" y="232"/>
                </a:cubicBezTo>
                <a:cubicBezTo>
                  <a:pt x="179" y="233"/>
                  <a:pt x="179" y="233"/>
                  <a:pt x="179" y="233"/>
                </a:cubicBezTo>
                <a:cubicBezTo>
                  <a:pt x="179" y="233"/>
                  <a:pt x="180" y="235"/>
                  <a:pt x="180" y="235"/>
                </a:cubicBezTo>
                <a:cubicBezTo>
                  <a:pt x="180" y="235"/>
                  <a:pt x="180" y="236"/>
                  <a:pt x="180" y="236"/>
                </a:cubicBezTo>
                <a:cubicBezTo>
                  <a:pt x="180" y="236"/>
                  <a:pt x="180" y="237"/>
                  <a:pt x="180" y="237"/>
                </a:cubicBezTo>
                <a:cubicBezTo>
                  <a:pt x="179" y="237"/>
                  <a:pt x="180" y="237"/>
                  <a:pt x="180" y="237"/>
                </a:cubicBezTo>
                <a:cubicBezTo>
                  <a:pt x="180" y="237"/>
                  <a:pt x="180" y="237"/>
                  <a:pt x="180" y="238"/>
                </a:cubicBezTo>
                <a:cubicBezTo>
                  <a:pt x="180" y="238"/>
                  <a:pt x="180" y="238"/>
                  <a:pt x="180" y="238"/>
                </a:cubicBezTo>
                <a:cubicBezTo>
                  <a:pt x="180" y="238"/>
                  <a:pt x="180" y="239"/>
                  <a:pt x="180" y="239"/>
                </a:cubicBezTo>
                <a:cubicBezTo>
                  <a:pt x="180" y="239"/>
                  <a:pt x="180" y="239"/>
                  <a:pt x="180" y="239"/>
                </a:cubicBezTo>
                <a:cubicBezTo>
                  <a:pt x="180" y="239"/>
                  <a:pt x="180" y="239"/>
                  <a:pt x="180" y="239"/>
                </a:cubicBezTo>
                <a:cubicBezTo>
                  <a:pt x="180" y="239"/>
                  <a:pt x="180" y="239"/>
                  <a:pt x="180" y="239"/>
                </a:cubicBezTo>
                <a:cubicBezTo>
                  <a:pt x="180" y="239"/>
                  <a:pt x="180" y="238"/>
                  <a:pt x="181" y="238"/>
                </a:cubicBezTo>
                <a:cubicBezTo>
                  <a:pt x="181" y="238"/>
                  <a:pt x="181" y="238"/>
                  <a:pt x="181" y="238"/>
                </a:cubicBezTo>
                <a:cubicBezTo>
                  <a:pt x="181" y="238"/>
                  <a:pt x="181" y="239"/>
                  <a:pt x="181" y="239"/>
                </a:cubicBezTo>
                <a:cubicBezTo>
                  <a:pt x="181" y="239"/>
                  <a:pt x="181" y="239"/>
                  <a:pt x="181" y="240"/>
                </a:cubicBezTo>
                <a:cubicBezTo>
                  <a:pt x="181" y="240"/>
                  <a:pt x="181" y="240"/>
                  <a:pt x="181" y="240"/>
                </a:cubicBezTo>
                <a:cubicBezTo>
                  <a:pt x="180" y="240"/>
                  <a:pt x="180" y="241"/>
                  <a:pt x="180" y="241"/>
                </a:cubicBezTo>
                <a:cubicBezTo>
                  <a:pt x="180" y="241"/>
                  <a:pt x="180" y="241"/>
                  <a:pt x="180" y="241"/>
                </a:cubicBezTo>
                <a:cubicBezTo>
                  <a:pt x="180" y="241"/>
                  <a:pt x="180" y="241"/>
                  <a:pt x="180" y="240"/>
                </a:cubicBezTo>
                <a:cubicBezTo>
                  <a:pt x="180" y="240"/>
                  <a:pt x="180" y="240"/>
                  <a:pt x="180" y="240"/>
                </a:cubicBezTo>
                <a:cubicBezTo>
                  <a:pt x="180" y="240"/>
                  <a:pt x="180" y="239"/>
                  <a:pt x="180" y="239"/>
                </a:cubicBezTo>
                <a:cubicBezTo>
                  <a:pt x="180" y="239"/>
                  <a:pt x="180" y="240"/>
                  <a:pt x="180" y="240"/>
                </a:cubicBezTo>
                <a:cubicBezTo>
                  <a:pt x="179" y="240"/>
                  <a:pt x="180" y="240"/>
                  <a:pt x="180" y="240"/>
                </a:cubicBezTo>
                <a:cubicBezTo>
                  <a:pt x="180" y="240"/>
                  <a:pt x="179" y="241"/>
                  <a:pt x="179" y="241"/>
                </a:cubicBezTo>
                <a:cubicBezTo>
                  <a:pt x="179" y="241"/>
                  <a:pt x="179" y="242"/>
                  <a:pt x="180" y="242"/>
                </a:cubicBezTo>
                <a:cubicBezTo>
                  <a:pt x="180" y="242"/>
                  <a:pt x="180" y="242"/>
                  <a:pt x="180" y="243"/>
                </a:cubicBezTo>
                <a:cubicBezTo>
                  <a:pt x="180" y="243"/>
                  <a:pt x="179" y="243"/>
                  <a:pt x="179" y="244"/>
                </a:cubicBezTo>
                <a:cubicBezTo>
                  <a:pt x="179" y="244"/>
                  <a:pt x="179" y="245"/>
                  <a:pt x="179" y="245"/>
                </a:cubicBezTo>
                <a:cubicBezTo>
                  <a:pt x="179" y="245"/>
                  <a:pt x="178" y="245"/>
                  <a:pt x="178" y="245"/>
                </a:cubicBezTo>
                <a:cubicBezTo>
                  <a:pt x="178" y="246"/>
                  <a:pt x="178" y="246"/>
                  <a:pt x="178" y="246"/>
                </a:cubicBezTo>
                <a:cubicBezTo>
                  <a:pt x="178" y="247"/>
                  <a:pt x="178" y="246"/>
                  <a:pt x="178" y="246"/>
                </a:cubicBezTo>
                <a:cubicBezTo>
                  <a:pt x="178" y="246"/>
                  <a:pt x="179" y="247"/>
                  <a:pt x="178" y="247"/>
                </a:cubicBezTo>
                <a:cubicBezTo>
                  <a:pt x="178" y="247"/>
                  <a:pt x="178" y="247"/>
                  <a:pt x="178" y="248"/>
                </a:cubicBezTo>
                <a:cubicBezTo>
                  <a:pt x="177" y="248"/>
                  <a:pt x="176" y="249"/>
                  <a:pt x="176" y="249"/>
                </a:cubicBezTo>
                <a:cubicBezTo>
                  <a:pt x="175" y="250"/>
                  <a:pt x="174" y="251"/>
                  <a:pt x="174" y="251"/>
                </a:cubicBezTo>
                <a:cubicBezTo>
                  <a:pt x="173" y="251"/>
                  <a:pt x="173" y="252"/>
                  <a:pt x="172" y="253"/>
                </a:cubicBezTo>
                <a:cubicBezTo>
                  <a:pt x="172" y="253"/>
                  <a:pt x="172" y="253"/>
                  <a:pt x="172" y="254"/>
                </a:cubicBezTo>
                <a:cubicBezTo>
                  <a:pt x="172" y="254"/>
                  <a:pt x="171" y="254"/>
                  <a:pt x="171" y="254"/>
                </a:cubicBezTo>
                <a:cubicBezTo>
                  <a:pt x="171" y="255"/>
                  <a:pt x="171" y="255"/>
                  <a:pt x="171" y="255"/>
                </a:cubicBezTo>
                <a:cubicBezTo>
                  <a:pt x="170" y="256"/>
                  <a:pt x="170" y="257"/>
                  <a:pt x="170" y="257"/>
                </a:cubicBezTo>
                <a:cubicBezTo>
                  <a:pt x="169" y="258"/>
                  <a:pt x="169" y="259"/>
                  <a:pt x="169" y="259"/>
                </a:cubicBezTo>
                <a:cubicBezTo>
                  <a:pt x="169" y="259"/>
                  <a:pt x="168" y="261"/>
                  <a:pt x="168" y="261"/>
                </a:cubicBezTo>
                <a:cubicBezTo>
                  <a:pt x="168" y="261"/>
                  <a:pt x="168" y="262"/>
                  <a:pt x="167" y="263"/>
                </a:cubicBezTo>
                <a:cubicBezTo>
                  <a:pt x="167" y="263"/>
                  <a:pt x="167" y="264"/>
                  <a:pt x="167" y="265"/>
                </a:cubicBezTo>
                <a:cubicBezTo>
                  <a:pt x="166" y="265"/>
                  <a:pt x="166" y="266"/>
                  <a:pt x="165" y="266"/>
                </a:cubicBezTo>
                <a:cubicBezTo>
                  <a:pt x="165" y="267"/>
                  <a:pt x="165" y="267"/>
                  <a:pt x="165" y="268"/>
                </a:cubicBezTo>
                <a:cubicBezTo>
                  <a:pt x="165" y="268"/>
                  <a:pt x="164" y="269"/>
                  <a:pt x="164" y="269"/>
                </a:cubicBezTo>
                <a:cubicBezTo>
                  <a:pt x="163" y="269"/>
                  <a:pt x="163" y="269"/>
                  <a:pt x="163" y="270"/>
                </a:cubicBezTo>
                <a:cubicBezTo>
                  <a:pt x="162" y="270"/>
                  <a:pt x="162" y="270"/>
                  <a:pt x="162" y="271"/>
                </a:cubicBezTo>
                <a:cubicBezTo>
                  <a:pt x="162" y="271"/>
                  <a:pt x="161" y="272"/>
                  <a:pt x="161" y="272"/>
                </a:cubicBezTo>
                <a:cubicBezTo>
                  <a:pt x="161" y="272"/>
                  <a:pt x="160" y="273"/>
                  <a:pt x="160" y="273"/>
                </a:cubicBezTo>
                <a:cubicBezTo>
                  <a:pt x="159" y="273"/>
                  <a:pt x="159" y="274"/>
                  <a:pt x="158" y="274"/>
                </a:cubicBezTo>
                <a:cubicBezTo>
                  <a:pt x="158" y="274"/>
                  <a:pt x="157" y="275"/>
                  <a:pt x="157" y="275"/>
                </a:cubicBezTo>
                <a:cubicBezTo>
                  <a:pt x="157" y="275"/>
                  <a:pt x="156" y="276"/>
                  <a:pt x="156" y="276"/>
                </a:cubicBezTo>
                <a:cubicBezTo>
                  <a:pt x="156" y="276"/>
                  <a:pt x="155" y="276"/>
                  <a:pt x="155" y="276"/>
                </a:cubicBezTo>
                <a:cubicBezTo>
                  <a:pt x="155" y="276"/>
                  <a:pt x="155" y="276"/>
                  <a:pt x="155" y="275"/>
                </a:cubicBezTo>
                <a:cubicBezTo>
                  <a:pt x="155" y="275"/>
                  <a:pt x="155" y="275"/>
                  <a:pt x="155" y="275"/>
                </a:cubicBezTo>
                <a:cubicBezTo>
                  <a:pt x="156" y="275"/>
                  <a:pt x="155" y="275"/>
                  <a:pt x="155" y="275"/>
                </a:cubicBezTo>
                <a:cubicBezTo>
                  <a:pt x="155" y="275"/>
                  <a:pt x="155" y="274"/>
                  <a:pt x="155" y="274"/>
                </a:cubicBezTo>
                <a:cubicBezTo>
                  <a:pt x="155" y="274"/>
                  <a:pt x="156" y="274"/>
                  <a:pt x="156" y="274"/>
                </a:cubicBezTo>
                <a:cubicBezTo>
                  <a:pt x="156" y="274"/>
                  <a:pt x="156" y="274"/>
                  <a:pt x="156" y="274"/>
                </a:cubicBezTo>
                <a:cubicBezTo>
                  <a:pt x="156" y="274"/>
                  <a:pt x="157" y="274"/>
                  <a:pt x="157" y="274"/>
                </a:cubicBezTo>
                <a:cubicBezTo>
                  <a:pt x="157" y="274"/>
                  <a:pt x="158" y="273"/>
                  <a:pt x="158" y="273"/>
                </a:cubicBezTo>
                <a:cubicBezTo>
                  <a:pt x="158" y="273"/>
                  <a:pt x="159" y="273"/>
                  <a:pt x="159" y="273"/>
                </a:cubicBezTo>
                <a:cubicBezTo>
                  <a:pt x="159" y="272"/>
                  <a:pt x="159" y="272"/>
                  <a:pt x="159" y="272"/>
                </a:cubicBezTo>
                <a:cubicBezTo>
                  <a:pt x="160" y="272"/>
                  <a:pt x="160" y="272"/>
                  <a:pt x="160" y="272"/>
                </a:cubicBezTo>
                <a:cubicBezTo>
                  <a:pt x="160" y="271"/>
                  <a:pt x="161" y="270"/>
                  <a:pt x="161" y="270"/>
                </a:cubicBezTo>
                <a:cubicBezTo>
                  <a:pt x="161" y="270"/>
                  <a:pt x="161" y="268"/>
                  <a:pt x="161" y="268"/>
                </a:cubicBezTo>
                <a:cubicBezTo>
                  <a:pt x="161" y="268"/>
                  <a:pt x="162" y="268"/>
                  <a:pt x="162" y="268"/>
                </a:cubicBezTo>
                <a:cubicBezTo>
                  <a:pt x="162" y="268"/>
                  <a:pt x="162" y="268"/>
                  <a:pt x="162" y="268"/>
                </a:cubicBezTo>
                <a:cubicBezTo>
                  <a:pt x="163" y="268"/>
                  <a:pt x="163" y="268"/>
                  <a:pt x="163" y="267"/>
                </a:cubicBezTo>
                <a:cubicBezTo>
                  <a:pt x="163" y="267"/>
                  <a:pt x="163" y="267"/>
                  <a:pt x="163" y="267"/>
                </a:cubicBezTo>
                <a:cubicBezTo>
                  <a:pt x="163" y="267"/>
                  <a:pt x="163" y="267"/>
                  <a:pt x="163" y="267"/>
                </a:cubicBezTo>
                <a:cubicBezTo>
                  <a:pt x="164" y="267"/>
                  <a:pt x="164" y="266"/>
                  <a:pt x="164" y="266"/>
                </a:cubicBezTo>
                <a:cubicBezTo>
                  <a:pt x="164" y="266"/>
                  <a:pt x="164" y="266"/>
                  <a:pt x="164" y="266"/>
                </a:cubicBezTo>
                <a:cubicBezTo>
                  <a:pt x="165" y="266"/>
                  <a:pt x="165" y="265"/>
                  <a:pt x="165" y="265"/>
                </a:cubicBezTo>
                <a:cubicBezTo>
                  <a:pt x="165" y="265"/>
                  <a:pt x="165" y="263"/>
                  <a:pt x="165" y="262"/>
                </a:cubicBezTo>
                <a:cubicBezTo>
                  <a:pt x="165" y="262"/>
                  <a:pt x="165" y="263"/>
                  <a:pt x="165" y="263"/>
                </a:cubicBezTo>
                <a:cubicBezTo>
                  <a:pt x="165" y="263"/>
                  <a:pt x="166" y="263"/>
                  <a:pt x="166" y="263"/>
                </a:cubicBezTo>
                <a:cubicBezTo>
                  <a:pt x="166" y="263"/>
                  <a:pt x="166" y="262"/>
                  <a:pt x="166" y="262"/>
                </a:cubicBezTo>
                <a:cubicBezTo>
                  <a:pt x="166" y="262"/>
                  <a:pt x="166" y="261"/>
                  <a:pt x="166" y="261"/>
                </a:cubicBezTo>
                <a:cubicBezTo>
                  <a:pt x="166" y="261"/>
                  <a:pt x="165" y="261"/>
                  <a:pt x="165" y="261"/>
                </a:cubicBezTo>
                <a:cubicBezTo>
                  <a:pt x="165" y="261"/>
                  <a:pt x="165" y="261"/>
                  <a:pt x="165" y="261"/>
                </a:cubicBezTo>
                <a:cubicBezTo>
                  <a:pt x="165" y="262"/>
                  <a:pt x="164" y="262"/>
                  <a:pt x="164" y="262"/>
                </a:cubicBezTo>
                <a:cubicBezTo>
                  <a:pt x="164" y="262"/>
                  <a:pt x="163" y="262"/>
                  <a:pt x="163" y="262"/>
                </a:cubicBezTo>
                <a:cubicBezTo>
                  <a:pt x="163" y="262"/>
                  <a:pt x="163" y="262"/>
                  <a:pt x="162" y="262"/>
                </a:cubicBezTo>
                <a:cubicBezTo>
                  <a:pt x="162" y="262"/>
                  <a:pt x="162" y="261"/>
                  <a:pt x="162" y="261"/>
                </a:cubicBezTo>
                <a:cubicBezTo>
                  <a:pt x="162" y="261"/>
                  <a:pt x="162" y="261"/>
                  <a:pt x="161" y="261"/>
                </a:cubicBezTo>
                <a:cubicBezTo>
                  <a:pt x="161" y="261"/>
                  <a:pt x="161" y="260"/>
                  <a:pt x="161" y="260"/>
                </a:cubicBezTo>
                <a:cubicBezTo>
                  <a:pt x="161" y="260"/>
                  <a:pt x="161" y="259"/>
                  <a:pt x="161" y="259"/>
                </a:cubicBezTo>
                <a:cubicBezTo>
                  <a:pt x="161" y="259"/>
                  <a:pt x="161" y="259"/>
                  <a:pt x="161" y="260"/>
                </a:cubicBezTo>
                <a:cubicBezTo>
                  <a:pt x="160" y="260"/>
                  <a:pt x="160" y="261"/>
                  <a:pt x="161" y="261"/>
                </a:cubicBezTo>
                <a:cubicBezTo>
                  <a:pt x="161" y="261"/>
                  <a:pt x="161" y="262"/>
                  <a:pt x="161" y="262"/>
                </a:cubicBezTo>
                <a:cubicBezTo>
                  <a:pt x="161" y="262"/>
                  <a:pt x="161" y="262"/>
                  <a:pt x="161" y="263"/>
                </a:cubicBezTo>
                <a:cubicBezTo>
                  <a:pt x="161" y="263"/>
                  <a:pt x="161" y="263"/>
                  <a:pt x="161" y="263"/>
                </a:cubicBezTo>
                <a:cubicBezTo>
                  <a:pt x="161" y="263"/>
                  <a:pt x="161" y="264"/>
                  <a:pt x="160" y="264"/>
                </a:cubicBezTo>
                <a:cubicBezTo>
                  <a:pt x="160" y="264"/>
                  <a:pt x="160" y="264"/>
                  <a:pt x="160" y="265"/>
                </a:cubicBezTo>
                <a:cubicBezTo>
                  <a:pt x="160" y="265"/>
                  <a:pt x="160" y="266"/>
                  <a:pt x="160" y="266"/>
                </a:cubicBezTo>
                <a:cubicBezTo>
                  <a:pt x="160" y="266"/>
                  <a:pt x="160" y="266"/>
                  <a:pt x="160" y="266"/>
                </a:cubicBezTo>
                <a:cubicBezTo>
                  <a:pt x="159" y="266"/>
                  <a:pt x="159" y="267"/>
                  <a:pt x="159" y="267"/>
                </a:cubicBezTo>
                <a:cubicBezTo>
                  <a:pt x="159" y="267"/>
                  <a:pt x="159" y="268"/>
                  <a:pt x="159" y="268"/>
                </a:cubicBezTo>
                <a:cubicBezTo>
                  <a:pt x="159" y="268"/>
                  <a:pt x="159" y="268"/>
                  <a:pt x="159" y="268"/>
                </a:cubicBezTo>
                <a:cubicBezTo>
                  <a:pt x="158" y="269"/>
                  <a:pt x="158" y="269"/>
                  <a:pt x="158" y="269"/>
                </a:cubicBezTo>
                <a:cubicBezTo>
                  <a:pt x="158" y="269"/>
                  <a:pt x="158" y="269"/>
                  <a:pt x="158" y="269"/>
                </a:cubicBezTo>
                <a:cubicBezTo>
                  <a:pt x="157" y="270"/>
                  <a:pt x="157" y="270"/>
                  <a:pt x="156" y="270"/>
                </a:cubicBezTo>
                <a:cubicBezTo>
                  <a:pt x="156" y="270"/>
                  <a:pt x="156" y="270"/>
                  <a:pt x="156" y="271"/>
                </a:cubicBezTo>
                <a:cubicBezTo>
                  <a:pt x="155" y="271"/>
                  <a:pt x="156" y="272"/>
                  <a:pt x="156" y="272"/>
                </a:cubicBezTo>
                <a:cubicBezTo>
                  <a:pt x="156" y="273"/>
                  <a:pt x="155" y="273"/>
                  <a:pt x="155" y="273"/>
                </a:cubicBezTo>
                <a:cubicBezTo>
                  <a:pt x="155" y="273"/>
                  <a:pt x="155" y="273"/>
                  <a:pt x="154" y="273"/>
                </a:cubicBezTo>
                <a:cubicBezTo>
                  <a:pt x="154" y="274"/>
                  <a:pt x="154" y="274"/>
                  <a:pt x="154" y="274"/>
                </a:cubicBezTo>
                <a:cubicBezTo>
                  <a:pt x="154" y="274"/>
                  <a:pt x="154" y="275"/>
                  <a:pt x="154" y="275"/>
                </a:cubicBezTo>
                <a:cubicBezTo>
                  <a:pt x="154" y="275"/>
                  <a:pt x="154" y="275"/>
                  <a:pt x="154" y="276"/>
                </a:cubicBezTo>
                <a:cubicBezTo>
                  <a:pt x="154" y="276"/>
                  <a:pt x="154" y="276"/>
                  <a:pt x="154" y="276"/>
                </a:cubicBezTo>
                <a:cubicBezTo>
                  <a:pt x="154" y="276"/>
                  <a:pt x="154" y="276"/>
                  <a:pt x="155" y="276"/>
                </a:cubicBezTo>
                <a:cubicBezTo>
                  <a:pt x="155" y="276"/>
                  <a:pt x="155" y="277"/>
                  <a:pt x="155" y="277"/>
                </a:cubicBezTo>
                <a:cubicBezTo>
                  <a:pt x="155" y="277"/>
                  <a:pt x="154" y="277"/>
                  <a:pt x="154" y="278"/>
                </a:cubicBezTo>
                <a:cubicBezTo>
                  <a:pt x="154" y="278"/>
                  <a:pt x="153" y="279"/>
                  <a:pt x="153" y="279"/>
                </a:cubicBezTo>
                <a:cubicBezTo>
                  <a:pt x="153" y="280"/>
                  <a:pt x="153" y="281"/>
                  <a:pt x="152" y="282"/>
                </a:cubicBezTo>
                <a:cubicBezTo>
                  <a:pt x="152" y="282"/>
                  <a:pt x="152" y="284"/>
                  <a:pt x="151" y="284"/>
                </a:cubicBezTo>
                <a:cubicBezTo>
                  <a:pt x="151" y="285"/>
                  <a:pt x="151" y="286"/>
                  <a:pt x="150" y="286"/>
                </a:cubicBezTo>
                <a:cubicBezTo>
                  <a:pt x="150" y="286"/>
                  <a:pt x="149" y="287"/>
                  <a:pt x="149" y="287"/>
                </a:cubicBezTo>
                <a:cubicBezTo>
                  <a:pt x="149" y="288"/>
                  <a:pt x="148" y="288"/>
                  <a:pt x="148" y="288"/>
                </a:cubicBezTo>
                <a:cubicBezTo>
                  <a:pt x="148" y="288"/>
                  <a:pt x="147" y="289"/>
                  <a:pt x="147" y="289"/>
                </a:cubicBezTo>
                <a:cubicBezTo>
                  <a:pt x="147" y="290"/>
                  <a:pt x="146" y="290"/>
                  <a:pt x="146" y="290"/>
                </a:cubicBezTo>
                <a:cubicBezTo>
                  <a:pt x="145" y="290"/>
                  <a:pt x="145" y="290"/>
                  <a:pt x="145" y="290"/>
                </a:cubicBezTo>
                <a:cubicBezTo>
                  <a:pt x="145" y="285"/>
                  <a:pt x="145" y="285"/>
                  <a:pt x="145" y="285"/>
                </a:cubicBezTo>
                <a:cubicBezTo>
                  <a:pt x="148" y="282"/>
                  <a:pt x="148" y="282"/>
                  <a:pt x="148" y="282"/>
                </a:cubicBezTo>
                <a:cubicBezTo>
                  <a:pt x="147" y="281"/>
                  <a:pt x="147" y="281"/>
                  <a:pt x="147" y="281"/>
                </a:cubicBezTo>
                <a:cubicBezTo>
                  <a:pt x="147" y="281"/>
                  <a:pt x="144" y="278"/>
                  <a:pt x="144" y="278"/>
                </a:cubicBezTo>
                <a:cubicBezTo>
                  <a:pt x="144" y="278"/>
                  <a:pt x="144" y="276"/>
                  <a:pt x="144" y="276"/>
                </a:cubicBezTo>
                <a:cubicBezTo>
                  <a:pt x="144" y="276"/>
                  <a:pt x="143" y="276"/>
                  <a:pt x="143" y="276"/>
                </a:cubicBezTo>
                <a:cubicBezTo>
                  <a:pt x="143" y="276"/>
                  <a:pt x="142" y="275"/>
                  <a:pt x="142" y="275"/>
                </a:cubicBezTo>
                <a:cubicBezTo>
                  <a:pt x="142" y="275"/>
                  <a:pt x="141" y="275"/>
                  <a:pt x="141" y="275"/>
                </a:cubicBezTo>
                <a:cubicBezTo>
                  <a:pt x="141" y="275"/>
                  <a:pt x="141" y="275"/>
                  <a:pt x="141" y="275"/>
                </a:cubicBezTo>
                <a:cubicBezTo>
                  <a:pt x="138" y="273"/>
                  <a:pt x="138" y="273"/>
                  <a:pt x="138" y="273"/>
                </a:cubicBezTo>
                <a:cubicBezTo>
                  <a:pt x="138" y="272"/>
                  <a:pt x="138" y="272"/>
                  <a:pt x="138" y="272"/>
                </a:cubicBezTo>
                <a:cubicBezTo>
                  <a:pt x="138" y="272"/>
                  <a:pt x="137" y="271"/>
                  <a:pt x="136" y="271"/>
                </a:cubicBezTo>
                <a:cubicBezTo>
                  <a:pt x="136" y="271"/>
                  <a:pt x="135" y="271"/>
                  <a:pt x="135" y="271"/>
                </a:cubicBezTo>
                <a:cubicBezTo>
                  <a:pt x="135" y="271"/>
                  <a:pt x="134" y="269"/>
                  <a:pt x="134" y="269"/>
                </a:cubicBezTo>
                <a:cubicBezTo>
                  <a:pt x="134" y="270"/>
                  <a:pt x="134" y="270"/>
                  <a:pt x="134" y="270"/>
                </a:cubicBezTo>
                <a:cubicBezTo>
                  <a:pt x="134" y="270"/>
                  <a:pt x="133" y="270"/>
                  <a:pt x="133" y="270"/>
                </a:cubicBezTo>
                <a:cubicBezTo>
                  <a:pt x="133" y="270"/>
                  <a:pt x="132" y="269"/>
                  <a:pt x="132" y="269"/>
                </a:cubicBezTo>
                <a:cubicBezTo>
                  <a:pt x="132" y="269"/>
                  <a:pt x="132" y="267"/>
                  <a:pt x="132" y="267"/>
                </a:cubicBezTo>
                <a:cubicBezTo>
                  <a:pt x="132" y="267"/>
                  <a:pt x="131" y="267"/>
                  <a:pt x="131" y="267"/>
                </a:cubicBezTo>
                <a:cubicBezTo>
                  <a:pt x="130" y="266"/>
                  <a:pt x="130" y="266"/>
                  <a:pt x="130" y="266"/>
                </a:cubicBezTo>
                <a:cubicBezTo>
                  <a:pt x="130" y="266"/>
                  <a:pt x="130" y="267"/>
                  <a:pt x="130" y="267"/>
                </a:cubicBezTo>
                <a:cubicBezTo>
                  <a:pt x="129" y="267"/>
                  <a:pt x="128" y="268"/>
                  <a:pt x="128" y="268"/>
                </a:cubicBezTo>
                <a:cubicBezTo>
                  <a:pt x="127" y="268"/>
                  <a:pt x="127" y="268"/>
                  <a:pt x="127" y="268"/>
                </a:cubicBezTo>
                <a:cubicBezTo>
                  <a:pt x="127" y="266"/>
                  <a:pt x="127" y="266"/>
                  <a:pt x="127" y="266"/>
                </a:cubicBezTo>
                <a:cubicBezTo>
                  <a:pt x="127" y="266"/>
                  <a:pt x="126" y="264"/>
                  <a:pt x="125" y="264"/>
                </a:cubicBezTo>
                <a:cubicBezTo>
                  <a:pt x="125" y="263"/>
                  <a:pt x="121" y="260"/>
                  <a:pt x="121" y="260"/>
                </a:cubicBezTo>
                <a:cubicBezTo>
                  <a:pt x="121" y="260"/>
                  <a:pt x="120" y="260"/>
                  <a:pt x="120" y="260"/>
                </a:cubicBezTo>
                <a:cubicBezTo>
                  <a:pt x="120" y="260"/>
                  <a:pt x="120" y="260"/>
                  <a:pt x="119" y="260"/>
                </a:cubicBezTo>
                <a:cubicBezTo>
                  <a:pt x="119" y="260"/>
                  <a:pt x="119" y="261"/>
                  <a:pt x="119" y="261"/>
                </a:cubicBezTo>
                <a:cubicBezTo>
                  <a:pt x="119" y="261"/>
                  <a:pt x="118" y="261"/>
                  <a:pt x="118" y="261"/>
                </a:cubicBezTo>
                <a:cubicBezTo>
                  <a:pt x="118" y="261"/>
                  <a:pt x="117" y="261"/>
                  <a:pt x="117" y="261"/>
                </a:cubicBezTo>
                <a:cubicBezTo>
                  <a:pt x="117" y="261"/>
                  <a:pt x="116" y="261"/>
                  <a:pt x="116" y="261"/>
                </a:cubicBezTo>
                <a:cubicBezTo>
                  <a:pt x="116" y="261"/>
                  <a:pt x="116" y="261"/>
                  <a:pt x="116" y="261"/>
                </a:cubicBezTo>
                <a:cubicBezTo>
                  <a:pt x="116" y="261"/>
                  <a:pt x="117" y="260"/>
                  <a:pt x="117" y="260"/>
                </a:cubicBezTo>
                <a:cubicBezTo>
                  <a:pt x="117" y="260"/>
                  <a:pt x="117" y="259"/>
                  <a:pt x="117" y="259"/>
                </a:cubicBezTo>
                <a:cubicBezTo>
                  <a:pt x="117" y="259"/>
                  <a:pt x="118" y="259"/>
                  <a:pt x="118" y="259"/>
                </a:cubicBezTo>
                <a:cubicBezTo>
                  <a:pt x="118" y="259"/>
                  <a:pt x="118" y="258"/>
                  <a:pt x="118" y="258"/>
                </a:cubicBezTo>
                <a:cubicBezTo>
                  <a:pt x="118" y="257"/>
                  <a:pt x="119" y="257"/>
                  <a:pt x="119" y="257"/>
                </a:cubicBezTo>
                <a:cubicBezTo>
                  <a:pt x="119" y="257"/>
                  <a:pt x="119" y="257"/>
                  <a:pt x="120" y="257"/>
                </a:cubicBezTo>
                <a:cubicBezTo>
                  <a:pt x="120" y="256"/>
                  <a:pt x="120" y="256"/>
                  <a:pt x="121" y="256"/>
                </a:cubicBezTo>
                <a:cubicBezTo>
                  <a:pt x="121" y="255"/>
                  <a:pt x="122" y="254"/>
                  <a:pt x="122" y="254"/>
                </a:cubicBezTo>
                <a:cubicBezTo>
                  <a:pt x="122" y="254"/>
                  <a:pt x="122" y="253"/>
                  <a:pt x="123" y="253"/>
                </a:cubicBezTo>
                <a:cubicBezTo>
                  <a:pt x="123" y="252"/>
                  <a:pt x="123" y="252"/>
                  <a:pt x="124" y="252"/>
                </a:cubicBezTo>
                <a:cubicBezTo>
                  <a:pt x="124" y="252"/>
                  <a:pt x="124" y="252"/>
                  <a:pt x="124" y="252"/>
                </a:cubicBezTo>
                <a:cubicBezTo>
                  <a:pt x="124" y="252"/>
                  <a:pt x="124" y="251"/>
                  <a:pt x="124" y="251"/>
                </a:cubicBezTo>
                <a:cubicBezTo>
                  <a:pt x="124" y="251"/>
                  <a:pt x="125" y="250"/>
                  <a:pt x="125" y="250"/>
                </a:cubicBezTo>
                <a:cubicBezTo>
                  <a:pt x="125" y="250"/>
                  <a:pt x="126" y="249"/>
                  <a:pt x="126" y="249"/>
                </a:cubicBezTo>
                <a:cubicBezTo>
                  <a:pt x="126" y="249"/>
                  <a:pt x="127" y="248"/>
                  <a:pt x="127" y="248"/>
                </a:cubicBezTo>
                <a:cubicBezTo>
                  <a:pt x="127" y="248"/>
                  <a:pt x="127" y="247"/>
                  <a:pt x="128" y="247"/>
                </a:cubicBezTo>
                <a:cubicBezTo>
                  <a:pt x="128" y="247"/>
                  <a:pt x="128" y="247"/>
                  <a:pt x="128" y="246"/>
                </a:cubicBezTo>
                <a:cubicBezTo>
                  <a:pt x="128" y="246"/>
                  <a:pt x="128" y="246"/>
                  <a:pt x="128" y="246"/>
                </a:cubicBezTo>
                <a:cubicBezTo>
                  <a:pt x="128" y="246"/>
                  <a:pt x="129" y="246"/>
                  <a:pt x="129" y="246"/>
                </a:cubicBezTo>
                <a:cubicBezTo>
                  <a:pt x="129" y="246"/>
                  <a:pt x="129" y="246"/>
                  <a:pt x="129" y="246"/>
                </a:cubicBezTo>
                <a:cubicBezTo>
                  <a:pt x="130" y="246"/>
                  <a:pt x="130" y="245"/>
                  <a:pt x="130" y="245"/>
                </a:cubicBezTo>
                <a:cubicBezTo>
                  <a:pt x="129" y="245"/>
                  <a:pt x="129" y="245"/>
                  <a:pt x="129" y="245"/>
                </a:cubicBezTo>
                <a:cubicBezTo>
                  <a:pt x="129" y="245"/>
                  <a:pt x="129" y="244"/>
                  <a:pt x="129" y="244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30" y="244"/>
                  <a:pt x="131" y="244"/>
                  <a:pt x="131" y="244"/>
                </a:cubicBezTo>
                <a:cubicBezTo>
                  <a:pt x="131" y="244"/>
                  <a:pt x="132" y="243"/>
                  <a:pt x="132" y="243"/>
                </a:cubicBezTo>
                <a:cubicBezTo>
                  <a:pt x="132" y="242"/>
                  <a:pt x="133" y="242"/>
                  <a:pt x="133" y="242"/>
                </a:cubicBezTo>
                <a:cubicBezTo>
                  <a:pt x="133" y="242"/>
                  <a:pt x="134" y="242"/>
                  <a:pt x="134" y="242"/>
                </a:cubicBezTo>
                <a:cubicBezTo>
                  <a:pt x="134" y="242"/>
                  <a:pt x="134" y="241"/>
                  <a:pt x="134" y="241"/>
                </a:cubicBezTo>
                <a:cubicBezTo>
                  <a:pt x="134" y="241"/>
                  <a:pt x="135" y="241"/>
                  <a:pt x="135" y="241"/>
                </a:cubicBezTo>
                <a:cubicBezTo>
                  <a:pt x="135" y="241"/>
                  <a:pt x="135" y="240"/>
                  <a:pt x="135" y="240"/>
                </a:cubicBezTo>
                <a:cubicBezTo>
                  <a:pt x="135" y="240"/>
                  <a:pt x="135" y="239"/>
                  <a:pt x="135" y="239"/>
                </a:cubicBezTo>
                <a:cubicBezTo>
                  <a:pt x="135" y="239"/>
                  <a:pt x="136" y="239"/>
                  <a:pt x="136" y="239"/>
                </a:cubicBezTo>
                <a:cubicBezTo>
                  <a:pt x="136" y="239"/>
                  <a:pt x="136" y="239"/>
                  <a:pt x="136" y="239"/>
                </a:cubicBezTo>
                <a:cubicBezTo>
                  <a:pt x="137" y="239"/>
                  <a:pt x="137" y="239"/>
                  <a:pt x="137" y="239"/>
                </a:cubicBezTo>
                <a:cubicBezTo>
                  <a:pt x="137" y="239"/>
                  <a:pt x="137" y="238"/>
                  <a:pt x="137" y="238"/>
                </a:cubicBezTo>
                <a:cubicBezTo>
                  <a:pt x="137" y="238"/>
                  <a:pt x="138" y="239"/>
                  <a:pt x="138" y="239"/>
                </a:cubicBezTo>
                <a:cubicBezTo>
                  <a:pt x="138" y="239"/>
                  <a:pt x="138" y="238"/>
                  <a:pt x="138" y="238"/>
                </a:cubicBezTo>
                <a:cubicBezTo>
                  <a:pt x="138" y="238"/>
                  <a:pt x="139" y="238"/>
                  <a:pt x="139" y="238"/>
                </a:cubicBezTo>
                <a:cubicBezTo>
                  <a:pt x="139" y="238"/>
                  <a:pt x="139" y="238"/>
                  <a:pt x="139" y="238"/>
                </a:cubicBezTo>
                <a:cubicBezTo>
                  <a:pt x="139" y="238"/>
                  <a:pt x="139" y="238"/>
                  <a:pt x="140" y="238"/>
                </a:cubicBezTo>
                <a:cubicBezTo>
                  <a:pt x="140" y="238"/>
                  <a:pt x="140" y="237"/>
                  <a:pt x="140" y="237"/>
                </a:cubicBezTo>
                <a:cubicBezTo>
                  <a:pt x="140" y="237"/>
                  <a:pt x="141" y="237"/>
                  <a:pt x="141" y="237"/>
                </a:cubicBezTo>
                <a:cubicBezTo>
                  <a:pt x="141" y="237"/>
                  <a:pt x="141" y="237"/>
                  <a:pt x="141" y="237"/>
                </a:cubicBezTo>
                <a:cubicBezTo>
                  <a:pt x="141" y="237"/>
                  <a:pt x="141" y="236"/>
                  <a:pt x="141" y="236"/>
                </a:cubicBezTo>
                <a:cubicBezTo>
                  <a:pt x="141" y="236"/>
                  <a:pt x="142" y="236"/>
                  <a:pt x="143" y="236"/>
                </a:cubicBezTo>
                <a:cubicBezTo>
                  <a:pt x="143" y="236"/>
                  <a:pt x="143" y="236"/>
                  <a:pt x="143" y="236"/>
                </a:cubicBezTo>
                <a:cubicBezTo>
                  <a:pt x="143" y="236"/>
                  <a:pt x="143" y="235"/>
                  <a:pt x="143" y="235"/>
                </a:cubicBezTo>
                <a:cubicBezTo>
                  <a:pt x="143" y="235"/>
                  <a:pt x="144" y="235"/>
                  <a:pt x="144" y="235"/>
                </a:cubicBezTo>
                <a:cubicBezTo>
                  <a:pt x="144" y="235"/>
                  <a:pt x="144" y="234"/>
                  <a:pt x="144" y="234"/>
                </a:cubicBezTo>
                <a:cubicBezTo>
                  <a:pt x="144" y="234"/>
                  <a:pt x="143" y="233"/>
                  <a:pt x="143" y="233"/>
                </a:cubicBezTo>
                <a:cubicBezTo>
                  <a:pt x="143" y="233"/>
                  <a:pt x="143" y="233"/>
                  <a:pt x="143" y="233"/>
                </a:cubicBezTo>
                <a:cubicBezTo>
                  <a:pt x="143" y="233"/>
                  <a:pt x="143" y="232"/>
                  <a:pt x="143" y="232"/>
                </a:cubicBezTo>
                <a:cubicBezTo>
                  <a:pt x="143" y="232"/>
                  <a:pt x="143" y="231"/>
                  <a:pt x="143" y="231"/>
                </a:cubicBezTo>
                <a:cubicBezTo>
                  <a:pt x="143" y="231"/>
                  <a:pt x="144" y="231"/>
                  <a:pt x="144" y="230"/>
                </a:cubicBezTo>
                <a:cubicBezTo>
                  <a:pt x="144" y="230"/>
                  <a:pt x="144" y="230"/>
                  <a:pt x="144" y="230"/>
                </a:cubicBezTo>
                <a:cubicBezTo>
                  <a:pt x="144" y="230"/>
                  <a:pt x="144" y="229"/>
                  <a:pt x="144" y="229"/>
                </a:cubicBezTo>
                <a:cubicBezTo>
                  <a:pt x="144" y="229"/>
                  <a:pt x="143" y="228"/>
                  <a:pt x="143" y="228"/>
                </a:cubicBezTo>
                <a:cubicBezTo>
                  <a:pt x="143" y="228"/>
                  <a:pt x="143" y="227"/>
                  <a:pt x="143" y="227"/>
                </a:cubicBezTo>
                <a:cubicBezTo>
                  <a:pt x="142" y="227"/>
                  <a:pt x="142" y="226"/>
                  <a:pt x="142" y="226"/>
                </a:cubicBezTo>
                <a:cubicBezTo>
                  <a:pt x="142" y="226"/>
                  <a:pt x="142" y="225"/>
                  <a:pt x="142" y="225"/>
                </a:cubicBezTo>
                <a:cubicBezTo>
                  <a:pt x="142" y="224"/>
                  <a:pt x="142" y="224"/>
                  <a:pt x="142" y="224"/>
                </a:cubicBezTo>
                <a:cubicBezTo>
                  <a:pt x="142" y="224"/>
                  <a:pt x="142" y="224"/>
                  <a:pt x="141" y="224"/>
                </a:cubicBezTo>
                <a:cubicBezTo>
                  <a:pt x="141" y="224"/>
                  <a:pt x="141" y="224"/>
                  <a:pt x="141" y="224"/>
                </a:cubicBezTo>
                <a:cubicBezTo>
                  <a:pt x="141" y="224"/>
                  <a:pt x="141" y="223"/>
                  <a:pt x="141" y="223"/>
                </a:cubicBezTo>
                <a:cubicBezTo>
                  <a:pt x="141" y="223"/>
                  <a:pt x="140" y="223"/>
                  <a:pt x="140" y="223"/>
                </a:cubicBezTo>
                <a:cubicBezTo>
                  <a:pt x="140" y="224"/>
                  <a:pt x="140" y="224"/>
                  <a:pt x="140" y="224"/>
                </a:cubicBezTo>
                <a:cubicBezTo>
                  <a:pt x="139" y="224"/>
                  <a:pt x="139" y="224"/>
                  <a:pt x="139" y="224"/>
                </a:cubicBezTo>
                <a:cubicBezTo>
                  <a:pt x="138" y="225"/>
                  <a:pt x="138" y="225"/>
                  <a:pt x="138" y="225"/>
                </a:cubicBezTo>
                <a:cubicBezTo>
                  <a:pt x="138" y="224"/>
                  <a:pt x="138" y="224"/>
                  <a:pt x="138" y="224"/>
                </a:cubicBezTo>
                <a:cubicBezTo>
                  <a:pt x="137" y="224"/>
                  <a:pt x="137" y="224"/>
                  <a:pt x="137" y="224"/>
                </a:cubicBezTo>
                <a:cubicBezTo>
                  <a:pt x="137" y="222"/>
                  <a:pt x="137" y="222"/>
                  <a:pt x="137" y="222"/>
                </a:cubicBezTo>
                <a:cubicBezTo>
                  <a:pt x="137" y="222"/>
                  <a:pt x="138" y="222"/>
                  <a:pt x="138" y="222"/>
                </a:cubicBezTo>
                <a:cubicBezTo>
                  <a:pt x="138" y="222"/>
                  <a:pt x="138" y="221"/>
                  <a:pt x="138" y="221"/>
                </a:cubicBezTo>
                <a:cubicBezTo>
                  <a:pt x="138" y="221"/>
                  <a:pt x="138" y="220"/>
                  <a:pt x="138" y="220"/>
                </a:cubicBezTo>
                <a:cubicBezTo>
                  <a:pt x="138" y="220"/>
                  <a:pt x="138" y="219"/>
                  <a:pt x="138" y="219"/>
                </a:cubicBezTo>
                <a:cubicBezTo>
                  <a:pt x="138" y="219"/>
                  <a:pt x="139" y="216"/>
                  <a:pt x="139" y="215"/>
                </a:cubicBezTo>
                <a:cubicBezTo>
                  <a:pt x="139" y="215"/>
                  <a:pt x="140" y="214"/>
                  <a:pt x="140" y="214"/>
                </a:cubicBezTo>
                <a:cubicBezTo>
                  <a:pt x="140" y="214"/>
                  <a:pt x="139" y="214"/>
                  <a:pt x="139" y="213"/>
                </a:cubicBezTo>
                <a:cubicBezTo>
                  <a:pt x="139" y="213"/>
                  <a:pt x="139" y="213"/>
                  <a:pt x="139" y="213"/>
                </a:cubicBezTo>
                <a:cubicBezTo>
                  <a:pt x="139" y="213"/>
                  <a:pt x="139" y="212"/>
                  <a:pt x="139" y="212"/>
                </a:cubicBezTo>
                <a:cubicBezTo>
                  <a:pt x="139" y="212"/>
                  <a:pt x="139" y="212"/>
                  <a:pt x="139" y="212"/>
                </a:cubicBezTo>
                <a:cubicBezTo>
                  <a:pt x="139" y="212"/>
                  <a:pt x="137" y="210"/>
                  <a:pt x="137" y="210"/>
                </a:cubicBezTo>
                <a:cubicBezTo>
                  <a:pt x="134" y="211"/>
                  <a:pt x="134" y="211"/>
                  <a:pt x="134" y="211"/>
                </a:cubicBezTo>
                <a:cubicBezTo>
                  <a:pt x="131" y="211"/>
                  <a:pt x="131" y="211"/>
                  <a:pt x="131" y="211"/>
                </a:cubicBezTo>
                <a:cubicBezTo>
                  <a:pt x="131" y="211"/>
                  <a:pt x="131" y="210"/>
                  <a:pt x="131" y="210"/>
                </a:cubicBezTo>
                <a:cubicBezTo>
                  <a:pt x="131" y="210"/>
                  <a:pt x="131" y="209"/>
                  <a:pt x="131" y="209"/>
                </a:cubicBezTo>
                <a:cubicBezTo>
                  <a:pt x="131" y="209"/>
                  <a:pt x="131" y="209"/>
                  <a:pt x="131" y="209"/>
                </a:cubicBezTo>
                <a:cubicBezTo>
                  <a:pt x="131" y="205"/>
                  <a:pt x="131" y="205"/>
                  <a:pt x="131" y="205"/>
                </a:cubicBezTo>
                <a:cubicBezTo>
                  <a:pt x="131" y="205"/>
                  <a:pt x="130" y="205"/>
                  <a:pt x="130" y="205"/>
                </a:cubicBezTo>
                <a:cubicBezTo>
                  <a:pt x="130" y="205"/>
                  <a:pt x="130" y="205"/>
                  <a:pt x="130" y="205"/>
                </a:cubicBezTo>
                <a:cubicBezTo>
                  <a:pt x="130" y="203"/>
                  <a:pt x="130" y="203"/>
                  <a:pt x="130" y="203"/>
                </a:cubicBezTo>
                <a:cubicBezTo>
                  <a:pt x="130" y="203"/>
                  <a:pt x="130" y="203"/>
                  <a:pt x="130" y="203"/>
                </a:cubicBezTo>
                <a:cubicBezTo>
                  <a:pt x="130" y="203"/>
                  <a:pt x="130" y="202"/>
                  <a:pt x="130" y="202"/>
                </a:cubicBezTo>
                <a:cubicBezTo>
                  <a:pt x="130" y="202"/>
                  <a:pt x="130" y="202"/>
                  <a:pt x="130" y="202"/>
                </a:cubicBezTo>
                <a:cubicBezTo>
                  <a:pt x="130" y="202"/>
                  <a:pt x="130" y="201"/>
                  <a:pt x="130" y="201"/>
                </a:cubicBezTo>
                <a:cubicBezTo>
                  <a:pt x="129" y="200"/>
                  <a:pt x="129" y="200"/>
                  <a:pt x="129" y="200"/>
                </a:cubicBezTo>
                <a:cubicBezTo>
                  <a:pt x="129" y="199"/>
                  <a:pt x="129" y="199"/>
                  <a:pt x="129" y="199"/>
                </a:cubicBezTo>
                <a:cubicBezTo>
                  <a:pt x="128" y="198"/>
                  <a:pt x="128" y="198"/>
                  <a:pt x="128" y="198"/>
                </a:cubicBezTo>
                <a:cubicBezTo>
                  <a:pt x="126" y="198"/>
                  <a:pt x="126" y="198"/>
                  <a:pt x="126" y="198"/>
                </a:cubicBezTo>
                <a:cubicBezTo>
                  <a:pt x="125" y="198"/>
                  <a:pt x="125" y="198"/>
                  <a:pt x="125" y="198"/>
                </a:cubicBezTo>
                <a:cubicBezTo>
                  <a:pt x="125" y="197"/>
                  <a:pt x="125" y="197"/>
                  <a:pt x="125" y="197"/>
                </a:cubicBezTo>
                <a:cubicBezTo>
                  <a:pt x="124" y="197"/>
                  <a:pt x="124" y="197"/>
                  <a:pt x="124" y="197"/>
                </a:cubicBezTo>
                <a:cubicBezTo>
                  <a:pt x="123" y="198"/>
                  <a:pt x="123" y="198"/>
                  <a:pt x="123" y="198"/>
                </a:cubicBezTo>
                <a:cubicBezTo>
                  <a:pt x="123" y="198"/>
                  <a:pt x="122" y="198"/>
                  <a:pt x="122" y="198"/>
                </a:cubicBezTo>
                <a:cubicBezTo>
                  <a:pt x="122" y="198"/>
                  <a:pt x="122" y="198"/>
                  <a:pt x="122" y="198"/>
                </a:cubicBezTo>
                <a:cubicBezTo>
                  <a:pt x="120" y="198"/>
                  <a:pt x="120" y="198"/>
                  <a:pt x="120" y="198"/>
                </a:cubicBezTo>
                <a:cubicBezTo>
                  <a:pt x="117" y="198"/>
                  <a:pt x="117" y="198"/>
                  <a:pt x="117" y="198"/>
                </a:cubicBezTo>
                <a:cubicBezTo>
                  <a:pt x="116" y="198"/>
                  <a:pt x="116" y="198"/>
                  <a:pt x="116" y="198"/>
                </a:cubicBezTo>
                <a:cubicBezTo>
                  <a:pt x="116" y="197"/>
                  <a:pt x="116" y="197"/>
                  <a:pt x="116" y="197"/>
                </a:cubicBezTo>
                <a:cubicBezTo>
                  <a:pt x="116" y="197"/>
                  <a:pt x="116" y="197"/>
                  <a:pt x="116" y="197"/>
                </a:cubicBezTo>
                <a:cubicBezTo>
                  <a:pt x="115" y="197"/>
                  <a:pt x="115" y="197"/>
                  <a:pt x="115" y="197"/>
                </a:cubicBezTo>
                <a:cubicBezTo>
                  <a:pt x="114" y="197"/>
                  <a:pt x="114" y="197"/>
                  <a:pt x="114" y="197"/>
                </a:cubicBezTo>
                <a:cubicBezTo>
                  <a:pt x="114" y="197"/>
                  <a:pt x="113" y="196"/>
                  <a:pt x="113" y="196"/>
                </a:cubicBezTo>
                <a:cubicBezTo>
                  <a:pt x="113" y="196"/>
                  <a:pt x="114" y="196"/>
                  <a:pt x="114" y="195"/>
                </a:cubicBezTo>
                <a:cubicBezTo>
                  <a:pt x="114" y="195"/>
                  <a:pt x="114" y="195"/>
                  <a:pt x="114" y="195"/>
                </a:cubicBezTo>
                <a:cubicBezTo>
                  <a:pt x="114" y="195"/>
                  <a:pt x="113" y="195"/>
                  <a:pt x="113" y="195"/>
                </a:cubicBezTo>
                <a:cubicBezTo>
                  <a:pt x="113" y="195"/>
                  <a:pt x="114" y="195"/>
                  <a:pt x="114" y="194"/>
                </a:cubicBezTo>
                <a:cubicBezTo>
                  <a:pt x="114" y="194"/>
                  <a:pt x="114" y="194"/>
                  <a:pt x="114" y="194"/>
                </a:cubicBezTo>
                <a:cubicBezTo>
                  <a:pt x="114" y="193"/>
                  <a:pt x="114" y="193"/>
                  <a:pt x="114" y="193"/>
                </a:cubicBezTo>
                <a:cubicBezTo>
                  <a:pt x="114" y="193"/>
                  <a:pt x="114" y="193"/>
                  <a:pt x="113" y="192"/>
                </a:cubicBezTo>
                <a:cubicBezTo>
                  <a:pt x="113" y="192"/>
                  <a:pt x="114" y="192"/>
                  <a:pt x="114" y="192"/>
                </a:cubicBezTo>
                <a:cubicBezTo>
                  <a:pt x="114" y="192"/>
                  <a:pt x="114" y="191"/>
                  <a:pt x="114" y="191"/>
                </a:cubicBezTo>
                <a:cubicBezTo>
                  <a:pt x="114" y="191"/>
                  <a:pt x="114" y="191"/>
                  <a:pt x="114" y="191"/>
                </a:cubicBezTo>
                <a:cubicBezTo>
                  <a:pt x="114" y="191"/>
                  <a:pt x="114" y="190"/>
                  <a:pt x="114" y="190"/>
                </a:cubicBezTo>
                <a:cubicBezTo>
                  <a:pt x="114" y="190"/>
                  <a:pt x="115" y="188"/>
                  <a:pt x="115" y="188"/>
                </a:cubicBezTo>
                <a:cubicBezTo>
                  <a:pt x="115" y="188"/>
                  <a:pt x="114" y="188"/>
                  <a:pt x="114" y="188"/>
                </a:cubicBezTo>
                <a:cubicBezTo>
                  <a:pt x="114" y="188"/>
                  <a:pt x="114" y="188"/>
                  <a:pt x="114" y="187"/>
                </a:cubicBezTo>
                <a:cubicBezTo>
                  <a:pt x="114" y="187"/>
                  <a:pt x="114" y="187"/>
                  <a:pt x="114" y="187"/>
                </a:cubicBezTo>
                <a:cubicBezTo>
                  <a:pt x="114" y="187"/>
                  <a:pt x="114" y="187"/>
                  <a:pt x="114" y="187"/>
                </a:cubicBezTo>
                <a:cubicBezTo>
                  <a:pt x="114" y="186"/>
                  <a:pt x="114" y="186"/>
                  <a:pt x="114" y="186"/>
                </a:cubicBezTo>
                <a:cubicBezTo>
                  <a:pt x="114" y="186"/>
                  <a:pt x="113" y="186"/>
                  <a:pt x="113" y="186"/>
                </a:cubicBezTo>
                <a:cubicBezTo>
                  <a:pt x="113" y="184"/>
                  <a:pt x="113" y="184"/>
                  <a:pt x="113" y="184"/>
                </a:cubicBezTo>
                <a:cubicBezTo>
                  <a:pt x="112" y="182"/>
                  <a:pt x="112" y="182"/>
                  <a:pt x="112" y="182"/>
                </a:cubicBezTo>
                <a:cubicBezTo>
                  <a:pt x="112" y="182"/>
                  <a:pt x="112" y="182"/>
                  <a:pt x="112" y="182"/>
                </a:cubicBezTo>
                <a:cubicBezTo>
                  <a:pt x="114" y="181"/>
                  <a:pt x="114" y="181"/>
                  <a:pt x="114" y="181"/>
                </a:cubicBezTo>
                <a:cubicBezTo>
                  <a:pt x="112" y="179"/>
                  <a:pt x="112" y="179"/>
                  <a:pt x="112" y="179"/>
                </a:cubicBezTo>
                <a:cubicBezTo>
                  <a:pt x="115" y="174"/>
                  <a:pt x="115" y="174"/>
                  <a:pt x="115" y="174"/>
                </a:cubicBezTo>
                <a:cubicBezTo>
                  <a:pt x="115" y="174"/>
                  <a:pt x="115" y="173"/>
                  <a:pt x="115" y="173"/>
                </a:cubicBezTo>
                <a:cubicBezTo>
                  <a:pt x="115" y="173"/>
                  <a:pt x="115" y="173"/>
                  <a:pt x="115" y="172"/>
                </a:cubicBezTo>
                <a:cubicBezTo>
                  <a:pt x="115" y="172"/>
                  <a:pt x="115" y="172"/>
                  <a:pt x="115" y="172"/>
                </a:cubicBezTo>
                <a:cubicBezTo>
                  <a:pt x="115" y="172"/>
                  <a:pt x="115" y="171"/>
                  <a:pt x="115" y="171"/>
                </a:cubicBezTo>
                <a:cubicBezTo>
                  <a:pt x="115" y="171"/>
                  <a:pt x="116" y="169"/>
                  <a:pt x="116" y="169"/>
                </a:cubicBezTo>
                <a:cubicBezTo>
                  <a:pt x="116" y="169"/>
                  <a:pt x="116" y="168"/>
                  <a:pt x="116" y="168"/>
                </a:cubicBezTo>
                <a:cubicBezTo>
                  <a:pt x="117" y="168"/>
                  <a:pt x="117" y="168"/>
                  <a:pt x="117" y="168"/>
                </a:cubicBezTo>
                <a:cubicBezTo>
                  <a:pt x="117" y="168"/>
                  <a:pt x="115" y="165"/>
                  <a:pt x="115" y="165"/>
                </a:cubicBezTo>
                <a:cubicBezTo>
                  <a:pt x="115" y="165"/>
                  <a:pt x="115" y="163"/>
                  <a:pt x="115" y="163"/>
                </a:cubicBezTo>
                <a:cubicBezTo>
                  <a:pt x="114" y="162"/>
                  <a:pt x="114" y="162"/>
                  <a:pt x="114" y="162"/>
                </a:cubicBezTo>
                <a:cubicBezTo>
                  <a:pt x="114" y="162"/>
                  <a:pt x="114" y="162"/>
                  <a:pt x="113" y="162"/>
                </a:cubicBezTo>
                <a:cubicBezTo>
                  <a:pt x="113" y="162"/>
                  <a:pt x="113" y="162"/>
                  <a:pt x="113" y="162"/>
                </a:cubicBezTo>
                <a:cubicBezTo>
                  <a:pt x="113" y="162"/>
                  <a:pt x="110" y="160"/>
                  <a:pt x="110" y="160"/>
                </a:cubicBezTo>
                <a:cubicBezTo>
                  <a:pt x="110" y="160"/>
                  <a:pt x="110" y="159"/>
                  <a:pt x="110" y="159"/>
                </a:cubicBezTo>
                <a:cubicBezTo>
                  <a:pt x="110" y="159"/>
                  <a:pt x="110" y="158"/>
                  <a:pt x="110" y="158"/>
                </a:cubicBezTo>
                <a:cubicBezTo>
                  <a:pt x="110" y="158"/>
                  <a:pt x="110" y="157"/>
                  <a:pt x="110" y="157"/>
                </a:cubicBezTo>
                <a:cubicBezTo>
                  <a:pt x="110" y="157"/>
                  <a:pt x="110" y="156"/>
                  <a:pt x="110" y="155"/>
                </a:cubicBezTo>
                <a:cubicBezTo>
                  <a:pt x="110" y="155"/>
                  <a:pt x="111" y="153"/>
                  <a:pt x="111" y="153"/>
                </a:cubicBezTo>
                <a:cubicBezTo>
                  <a:pt x="111" y="153"/>
                  <a:pt x="111" y="153"/>
                  <a:pt x="111" y="153"/>
                </a:cubicBezTo>
                <a:cubicBezTo>
                  <a:pt x="110" y="154"/>
                  <a:pt x="110" y="154"/>
                  <a:pt x="110" y="154"/>
                </a:cubicBezTo>
                <a:cubicBezTo>
                  <a:pt x="98" y="153"/>
                  <a:pt x="98" y="153"/>
                  <a:pt x="98" y="153"/>
                </a:cubicBezTo>
                <a:cubicBezTo>
                  <a:pt x="97" y="147"/>
                  <a:pt x="97" y="147"/>
                  <a:pt x="97" y="147"/>
                </a:cubicBezTo>
                <a:cubicBezTo>
                  <a:pt x="95" y="145"/>
                  <a:pt x="95" y="145"/>
                  <a:pt x="95" y="145"/>
                </a:cubicBezTo>
                <a:cubicBezTo>
                  <a:pt x="97" y="145"/>
                  <a:pt x="97" y="145"/>
                  <a:pt x="97" y="145"/>
                </a:cubicBezTo>
                <a:cubicBezTo>
                  <a:pt x="97" y="141"/>
                  <a:pt x="97" y="141"/>
                  <a:pt x="97" y="141"/>
                </a:cubicBezTo>
                <a:cubicBezTo>
                  <a:pt x="97" y="141"/>
                  <a:pt x="97" y="141"/>
                  <a:pt x="97" y="141"/>
                </a:cubicBezTo>
                <a:cubicBezTo>
                  <a:pt x="96" y="138"/>
                  <a:pt x="96" y="138"/>
                  <a:pt x="96" y="138"/>
                </a:cubicBezTo>
                <a:cubicBezTo>
                  <a:pt x="96" y="138"/>
                  <a:pt x="96" y="138"/>
                  <a:pt x="96" y="138"/>
                </a:cubicBezTo>
                <a:cubicBezTo>
                  <a:pt x="96" y="138"/>
                  <a:pt x="96" y="137"/>
                  <a:pt x="96" y="137"/>
                </a:cubicBezTo>
                <a:cubicBezTo>
                  <a:pt x="96" y="137"/>
                  <a:pt x="96" y="137"/>
                  <a:pt x="96" y="137"/>
                </a:cubicBezTo>
                <a:cubicBezTo>
                  <a:pt x="96" y="136"/>
                  <a:pt x="96" y="136"/>
                  <a:pt x="96" y="136"/>
                </a:cubicBezTo>
                <a:cubicBezTo>
                  <a:pt x="96" y="136"/>
                  <a:pt x="96" y="135"/>
                  <a:pt x="96" y="135"/>
                </a:cubicBezTo>
                <a:cubicBezTo>
                  <a:pt x="96" y="135"/>
                  <a:pt x="95" y="135"/>
                  <a:pt x="95" y="135"/>
                </a:cubicBezTo>
                <a:cubicBezTo>
                  <a:pt x="95" y="135"/>
                  <a:pt x="94" y="135"/>
                  <a:pt x="94" y="135"/>
                </a:cubicBezTo>
                <a:cubicBezTo>
                  <a:pt x="94" y="134"/>
                  <a:pt x="94" y="134"/>
                  <a:pt x="93" y="134"/>
                </a:cubicBezTo>
                <a:cubicBezTo>
                  <a:pt x="93" y="134"/>
                  <a:pt x="92" y="133"/>
                  <a:pt x="92" y="133"/>
                </a:cubicBezTo>
                <a:cubicBezTo>
                  <a:pt x="91" y="133"/>
                  <a:pt x="91" y="133"/>
                  <a:pt x="91" y="133"/>
                </a:cubicBezTo>
                <a:cubicBezTo>
                  <a:pt x="91" y="133"/>
                  <a:pt x="91" y="133"/>
                  <a:pt x="91" y="133"/>
                </a:cubicBezTo>
                <a:cubicBezTo>
                  <a:pt x="91" y="133"/>
                  <a:pt x="90" y="133"/>
                  <a:pt x="90" y="133"/>
                </a:cubicBezTo>
                <a:cubicBezTo>
                  <a:pt x="90" y="133"/>
                  <a:pt x="90" y="133"/>
                  <a:pt x="90" y="133"/>
                </a:cubicBezTo>
                <a:cubicBezTo>
                  <a:pt x="90" y="133"/>
                  <a:pt x="89" y="133"/>
                  <a:pt x="89" y="133"/>
                </a:cubicBezTo>
                <a:cubicBezTo>
                  <a:pt x="89" y="133"/>
                  <a:pt x="89" y="134"/>
                  <a:pt x="89" y="134"/>
                </a:cubicBezTo>
                <a:cubicBezTo>
                  <a:pt x="89" y="134"/>
                  <a:pt x="88" y="133"/>
                  <a:pt x="88" y="133"/>
                </a:cubicBezTo>
                <a:cubicBezTo>
                  <a:pt x="88" y="133"/>
                  <a:pt x="88" y="133"/>
                  <a:pt x="87" y="133"/>
                </a:cubicBezTo>
                <a:cubicBezTo>
                  <a:pt x="87" y="133"/>
                  <a:pt x="86" y="133"/>
                  <a:pt x="86" y="133"/>
                </a:cubicBezTo>
                <a:cubicBezTo>
                  <a:pt x="86" y="133"/>
                  <a:pt x="86" y="133"/>
                  <a:pt x="86" y="133"/>
                </a:cubicBezTo>
                <a:cubicBezTo>
                  <a:pt x="86" y="133"/>
                  <a:pt x="86" y="132"/>
                  <a:pt x="86" y="132"/>
                </a:cubicBezTo>
                <a:cubicBezTo>
                  <a:pt x="84" y="131"/>
                  <a:pt x="84" y="131"/>
                  <a:pt x="84" y="131"/>
                </a:cubicBezTo>
                <a:cubicBezTo>
                  <a:pt x="84" y="131"/>
                  <a:pt x="84" y="130"/>
                  <a:pt x="84" y="130"/>
                </a:cubicBezTo>
                <a:cubicBezTo>
                  <a:pt x="84" y="130"/>
                  <a:pt x="83" y="130"/>
                  <a:pt x="83" y="130"/>
                </a:cubicBezTo>
                <a:cubicBezTo>
                  <a:pt x="83" y="130"/>
                  <a:pt x="83" y="131"/>
                  <a:pt x="82" y="131"/>
                </a:cubicBezTo>
                <a:cubicBezTo>
                  <a:pt x="82" y="131"/>
                  <a:pt x="82" y="130"/>
                  <a:pt x="82" y="130"/>
                </a:cubicBezTo>
                <a:cubicBezTo>
                  <a:pt x="81" y="130"/>
                  <a:pt x="81" y="129"/>
                  <a:pt x="81" y="129"/>
                </a:cubicBezTo>
                <a:cubicBezTo>
                  <a:pt x="81" y="129"/>
                  <a:pt x="80" y="129"/>
                  <a:pt x="80" y="129"/>
                </a:cubicBezTo>
                <a:cubicBezTo>
                  <a:pt x="80" y="130"/>
                  <a:pt x="79" y="129"/>
                  <a:pt x="79" y="129"/>
                </a:cubicBezTo>
                <a:cubicBezTo>
                  <a:pt x="79" y="129"/>
                  <a:pt x="79" y="128"/>
                  <a:pt x="79" y="128"/>
                </a:cubicBezTo>
                <a:cubicBezTo>
                  <a:pt x="78" y="128"/>
                  <a:pt x="78" y="128"/>
                  <a:pt x="78" y="128"/>
                </a:cubicBezTo>
                <a:cubicBezTo>
                  <a:pt x="78" y="128"/>
                  <a:pt x="78" y="127"/>
                  <a:pt x="77" y="127"/>
                </a:cubicBezTo>
                <a:cubicBezTo>
                  <a:pt x="77" y="127"/>
                  <a:pt x="77" y="127"/>
                  <a:pt x="77" y="127"/>
                </a:cubicBezTo>
                <a:cubicBezTo>
                  <a:pt x="77" y="127"/>
                  <a:pt x="77" y="127"/>
                  <a:pt x="76" y="127"/>
                </a:cubicBezTo>
                <a:cubicBezTo>
                  <a:pt x="76" y="127"/>
                  <a:pt x="76" y="127"/>
                  <a:pt x="76" y="127"/>
                </a:cubicBezTo>
                <a:cubicBezTo>
                  <a:pt x="75" y="127"/>
                  <a:pt x="75" y="127"/>
                  <a:pt x="75" y="127"/>
                </a:cubicBezTo>
                <a:cubicBezTo>
                  <a:pt x="75" y="126"/>
                  <a:pt x="73" y="125"/>
                  <a:pt x="73" y="125"/>
                </a:cubicBezTo>
                <a:cubicBezTo>
                  <a:pt x="71" y="126"/>
                  <a:pt x="71" y="126"/>
                  <a:pt x="71" y="126"/>
                </a:cubicBezTo>
                <a:cubicBezTo>
                  <a:pt x="71" y="126"/>
                  <a:pt x="70" y="126"/>
                  <a:pt x="70" y="126"/>
                </a:cubicBezTo>
                <a:cubicBezTo>
                  <a:pt x="70" y="126"/>
                  <a:pt x="68" y="125"/>
                  <a:pt x="68" y="125"/>
                </a:cubicBezTo>
                <a:cubicBezTo>
                  <a:pt x="68" y="125"/>
                  <a:pt x="67" y="125"/>
                  <a:pt x="67" y="125"/>
                </a:cubicBezTo>
                <a:cubicBezTo>
                  <a:pt x="67" y="125"/>
                  <a:pt x="68" y="124"/>
                  <a:pt x="67" y="124"/>
                </a:cubicBezTo>
                <a:cubicBezTo>
                  <a:pt x="67" y="124"/>
                  <a:pt x="67" y="124"/>
                  <a:pt x="66" y="123"/>
                </a:cubicBezTo>
                <a:cubicBezTo>
                  <a:pt x="66" y="123"/>
                  <a:pt x="66" y="123"/>
                  <a:pt x="66" y="123"/>
                </a:cubicBezTo>
                <a:cubicBezTo>
                  <a:pt x="66" y="123"/>
                  <a:pt x="65" y="123"/>
                  <a:pt x="65" y="123"/>
                </a:cubicBezTo>
                <a:cubicBezTo>
                  <a:pt x="65" y="123"/>
                  <a:pt x="65" y="122"/>
                  <a:pt x="65" y="122"/>
                </a:cubicBezTo>
                <a:cubicBezTo>
                  <a:pt x="65" y="122"/>
                  <a:pt x="64" y="122"/>
                  <a:pt x="64" y="122"/>
                </a:cubicBezTo>
                <a:cubicBezTo>
                  <a:pt x="64" y="122"/>
                  <a:pt x="64" y="122"/>
                  <a:pt x="64" y="121"/>
                </a:cubicBezTo>
                <a:cubicBezTo>
                  <a:pt x="63" y="121"/>
                  <a:pt x="63" y="121"/>
                  <a:pt x="63" y="120"/>
                </a:cubicBezTo>
                <a:cubicBezTo>
                  <a:pt x="63" y="120"/>
                  <a:pt x="62" y="120"/>
                  <a:pt x="62" y="120"/>
                </a:cubicBezTo>
                <a:cubicBezTo>
                  <a:pt x="62" y="120"/>
                  <a:pt x="62" y="119"/>
                  <a:pt x="62" y="119"/>
                </a:cubicBezTo>
                <a:cubicBezTo>
                  <a:pt x="62" y="119"/>
                  <a:pt x="62" y="119"/>
                  <a:pt x="62" y="119"/>
                </a:cubicBezTo>
                <a:cubicBezTo>
                  <a:pt x="62" y="119"/>
                  <a:pt x="62" y="119"/>
                  <a:pt x="62" y="119"/>
                </a:cubicBezTo>
                <a:cubicBezTo>
                  <a:pt x="62" y="119"/>
                  <a:pt x="62" y="118"/>
                  <a:pt x="62" y="118"/>
                </a:cubicBezTo>
                <a:cubicBezTo>
                  <a:pt x="62" y="117"/>
                  <a:pt x="61" y="116"/>
                  <a:pt x="61" y="116"/>
                </a:cubicBezTo>
                <a:cubicBezTo>
                  <a:pt x="61" y="116"/>
                  <a:pt x="62" y="116"/>
                  <a:pt x="62" y="115"/>
                </a:cubicBezTo>
                <a:cubicBezTo>
                  <a:pt x="62" y="115"/>
                  <a:pt x="62" y="115"/>
                  <a:pt x="62" y="115"/>
                </a:cubicBezTo>
                <a:cubicBezTo>
                  <a:pt x="62" y="114"/>
                  <a:pt x="62" y="114"/>
                  <a:pt x="62" y="114"/>
                </a:cubicBezTo>
                <a:cubicBezTo>
                  <a:pt x="61" y="113"/>
                  <a:pt x="61" y="113"/>
                  <a:pt x="61" y="112"/>
                </a:cubicBezTo>
                <a:cubicBezTo>
                  <a:pt x="61" y="112"/>
                  <a:pt x="61" y="111"/>
                  <a:pt x="61" y="111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61" y="111"/>
                  <a:pt x="62" y="110"/>
                  <a:pt x="62" y="110"/>
                </a:cubicBezTo>
                <a:cubicBezTo>
                  <a:pt x="62" y="107"/>
                  <a:pt x="62" y="107"/>
                  <a:pt x="62" y="107"/>
                </a:cubicBezTo>
                <a:cubicBezTo>
                  <a:pt x="62" y="107"/>
                  <a:pt x="61" y="106"/>
                  <a:pt x="61" y="106"/>
                </a:cubicBezTo>
                <a:cubicBezTo>
                  <a:pt x="61" y="106"/>
                  <a:pt x="61" y="106"/>
                  <a:pt x="61" y="106"/>
                </a:cubicBezTo>
                <a:cubicBezTo>
                  <a:pt x="60" y="106"/>
                  <a:pt x="60" y="106"/>
                  <a:pt x="60" y="106"/>
                </a:cubicBezTo>
                <a:cubicBezTo>
                  <a:pt x="60" y="106"/>
                  <a:pt x="60" y="107"/>
                  <a:pt x="60" y="107"/>
                </a:cubicBezTo>
                <a:cubicBezTo>
                  <a:pt x="60" y="107"/>
                  <a:pt x="60" y="107"/>
                  <a:pt x="59" y="106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9" y="106"/>
                  <a:pt x="58" y="106"/>
                  <a:pt x="58" y="106"/>
                </a:cubicBezTo>
                <a:cubicBezTo>
                  <a:pt x="58" y="106"/>
                  <a:pt x="58" y="107"/>
                  <a:pt x="58" y="106"/>
                </a:cubicBezTo>
                <a:cubicBezTo>
                  <a:pt x="58" y="106"/>
                  <a:pt x="57" y="106"/>
                  <a:pt x="57" y="106"/>
                </a:cubicBezTo>
                <a:cubicBezTo>
                  <a:pt x="57" y="106"/>
                  <a:pt x="57" y="106"/>
                  <a:pt x="57" y="106"/>
                </a:cubicBezTo>
                <a:cubicBezTo>
                  <a:pt x="56" y="106"/>
                  <a:pt x="55" y="106"/>
                  <a:pt x="55" y="106"/>
                </a:cubicBezTo>
                <a:cubicBezTo>
                  <a:pt x="55" y="106"/>
                  <a:pt x="54" y="107"/>
                  <a:pt x="54" y="107"/>
                </a:cubicBezTo>
                <a:cubicBezTo>
                  <a:pt x="54" y="107"/>
                  <a:pt x="52" y="107"/>
                  <a:pt x="52" y="107"/>
                </a:cubicBezTo>
                <a:cubicBezTo>
                  <a:pt x="52" y="107"/>
                  <a:pt x="50" y="110"/>
                  <a:pt x="50" y="110"/>
                </a:cubicBezTo>
                <a:cubicBezTo>
                  <a:pt x="50" y="110"/>
                  <a:pt x="49" y="110"/>
                  <a:pt x="49" y="110"/>
                </a:cubicBezTo>
                <a:cubicBezTo>
                  <a:pt x="49" y="110"/>
                  <a:pt x="48" y="110"/>
                  <a:pt x="48" y="110"/>
                </a:cubicBezTo>
                <a:cubicBezTo>
                  <a:pt x="48" y="110"/>
                  <a:pt x="48" y="110"/>
                  <a:pt x="48" y="110"/>
                </a:cubicBezTo>
                <a:cubicBezTo>
                  <a:pt x="47" y="111"/>
                  <a:pt x="47" y="111"/>
                  <a:pt x="47" y="111"/>
                </a:cubicBezTo>
                <a:cubicBezTo>
                  <a:pt x="47" y="111"/>
                  <a:pt x="45" y="112"/>
                  <a:pt x="45" y="112"/>
                </a:cubicBezTo>
                <a:cubicBezTo>
                  <a:pt x="45" y="112"/>
                  <a:pt x="45" y="113"/>
                  <a:pt x="45" y="113"/>
                </a:cubicBezTo>
                <a:cubicBezTo>
                  <a:pt x="45" y="113"/>
                  <a:pt x="44" y="113"/>
                  <a:pt x="44" y="113"/>
                </a:cubicBezTo>
                <a:cubicBezTo>
                  <a:pt x="44" y="113"/>
                  <a:pt x="44" y="112"/>
                  <a:pt x="44" y="112"/>
                </a:cubicBezTo>
                <a:cubicBezTo>
                  <a:pt x="42" y="112"/>
                  <a:pt x="42" y="112"/>
                  <a:pt x="42" y="112"/>
                </a:cubicBezTo>
                <a:cubicBezTo>
                  <a:pt x="41" y="115"/>
                  <a:pt x="41" y="115"/>
                  <a:pt x="41" y="115"/>
                </a:cubicBezTo>
                <a:cubicBezTo>
                  <a:pt x="39" y="116"/>
                  <a:pt x="39" y="116"/>
                  <a:pt x="39" y="116"/>
                </a:cubicBezTo>
                <a:cubicBezTo>
                  <a:pt x="39" y="116"/>
                  <a:pt x="38" y="116"/>
                  <a:pt x="38" y="116"/>
                </a:cubicBezTo>
                <a:cubicBezTo>
                  <a:pt x="38" y="116"/>
                  <a:pt x="37" y="116"/>
                  <a:pt x="37" y="116"/>
                </a:cubicBezTo>
                <a:cubicBezTo>
                  <a:pt x="37" y="115"/>
                  <a:pt x="37" y="115"/>
                  <a:pt x="37" y="115"/>
                </a:cubicBezTo>
                <a:cubicBezTo>
                  <a:pt x="37" y="115"/>
                  <a:pt x="36" y="115"/>
                  <a:pt x="36" y="115"/>
                </a:cubicBezTo>
                <a:cubicBezTo>
                  <a:pt x="35" y="115"/>
                  <a:pt x="34" y="115"/>
                  <a:pt x="33" y="115"/>
                </a:cubicBezTo>
                <a:cubicBezTo>
                  <a:pt x="33" y="115"/>
                  <a:pt x="32" y="114"/>
                  <a:pt x="32" y="114"/>
                </a:cubicBezTo>
                <a:cubicBezTo>
                  <a:pt x="29" y="114"/>
                  <a:pt x="29" y="114"/>
                  <a:pt x="29" y="114"/>
                </a:cubicBezTo>
                <a:cubicBezTo>
                  <a:pt x="27" y="115"/>
                  <a:pt x="27" y="115"/>
                  <a:pt x="27" y="115"/>
                </a:cubicBezTo>
                <a:cubicBezTo>
                  <a:pt x="26" y="115"/>
                  <a:pt x="26" y="115"/>
                  <a:pt x="26" y="115"/>
                </a:cubicBezTo>
                <a:cubicBezTo>
                  <a:pt x="25" y="115"/>
                  <a:pt x="25" y="115"/>
                  <a:pt x="25" y="115"/>
                </a:cubicBezTo>
                <a:cubicBezTo>
                  <a:pt x="24" y="115"/>
                  <a:pt x="24" y="115"/>
                  <a:pt x="24" y="115"/>
                </a:cubicBezTo>
                <a:cubicBezTo>
                  <a:pt x="24" y="106"/>
                  <a:pt x="24" y="106"/>
                  <a:pt x="24" y="106"/>
                </a:cubicBezTo>
                <a:cubicBezTo>
                  <a:pt x="25" y="106"/>
                  <a:pt x="25" y="106"/>
                  <a:pt x="25" y="106"/>
                </a:cubicBezTo>
                <a:cubicBezTo>
                  <a:pt x="25" y="106"/>
                  <a:pt x="25" y="105"/>
                  <a:pt x="25" y="105"/>
                </a:cubicBezTo>
                <a:cubicBezTo>
                  <a:pt x="25" y="105"/>
                  <a:pt x="24" y="105"/>
                  <a:pt x="24" y="105"/>
                </a:cubicBezTo>
                <a:cubicBezTo>
                  <a:pt x="24" y="105"/>
                  <a:pt x="24" y="105"/>
                  <a:pt x="24" y="105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4" y="104"/>
                  <a:pt x="24" y="104"/>
                  <a:pt x="24" y="104"/>
                </a:cubicBezTo>
                <a:cubicBezTo>
                  <a:pt x="20" y="108"/>
                  <a:pt x="20" y="108"/>
                  <a:pt x="20" y="108"/>
                </a:cubicBezTo>
                <a:cubicBezTo>
                  <a:pt x="13" y="108"/>
                  <a:pt x="13" y="108"/>
                  <a:pt x="13" y="108"/>
                </a:cubicBezTo>
                <a:cubicBezTo>
                  <a:pt x="13" y="107"/>
                  <a:pt x="13" y="107"/>
                  <a:pt x="13" y="107"/>
                </a:cubicBezTo>
                <a:cubicBezTo>
                  <a:pt x="14" y="107"/>
                  <a:pt x="14" y="107"/>
                  <a:pt x="14" y="107"/>
                </a:cubicBezTo>
                <a:cubicBezTo>
                  <a:pt x="14" y="106"/>
                  <a:pt x="14" y="106"/>
                  <a:pt x="14" y="106"/>
                </a:cubicBezTo>
                <a:cubicBezTo>
                  <a:pt x="13" y="106"/>
                  <a:pt x="13" y="106"/>
                  <a:pt x="13" y="106"/>
                </a:cubicBezTo>
                <a:cubicBezTo>
                  <a:pt x="13" y="105"/>
                  <a:pt x="13" y="105"/>
                  <a:pt x="13" y="105"/>
                </a:cubicBezTo>
                <a:cubicBezTo>
                  <a:pt x="10" y="104"/>
                  <a:pt x="10" y="104"/>
                  <a:pt x="10" y="104"/>
                </a:cubicBezTo>
                <a:cubicBezTo>
                  <a:pt x="6" y="104"/>
                  <a:pt x="6" y="104"/>
                  <a:pt x="6" y="104"/>
                </a:cubicBezTo>
                <a:cubicBezTo>
                  <a:pt x="8" y="102"/>
                  <a:pt x="8" y="102"/>
                  <a:pt x="8" y="102"/>
                </a:cubicBezTo>
                <a:cubicBezTo>
                  <a:pt x="8" y="101"/>
                  <a:pt x="8" y="101"/>
                  <a:pt x="8" y="101"/>
                </a:cubicBezTo>
                <a:cubicBezTo>
                  <a:pt x="7" y="100"/>
                  <a:pt x="7" y="100"/>
                  <a:pt x="7" y="100"/>
                </a:cubicBezTo>
                <a:cubicBezTo>
                  <a:pt x="6" y="98"/>
                  <a:pt x="6" y="98"/>
                  <a:pt x="6" y="98"/>
                </a:cubicBezTo>
                <a:cubicBezTo>
                  <a:pt x="5" y="98"/>
                  <a:pt x="5" y="98"/>
                  <a:pt x="5" y="98"/>
                </a:cubicBezTo>
                <a:cubicBezTo>
                  <a:pt x="5" y="97"/>
                  <a:pt x="5" y="97"/>
                  <a:pt x="5" y="97"/>
                </a:cubicBezTo>
                <a:cubicBezTo>
                  <a:pt x="4" y="96"/>
                  <a:pt x="4" y="96"/>
                  <a:pt x="4" y="96"/>
                </a:cubicBezTo>
                <a:cubicBezTo>
                  <a:pt x="4" y="96"/>
                  <a:pt x="4" y="96"/>
                  <a:pt x="4" y="96"/>
                </a:cubicBezTo>
                <a:cubicBezTo>
                  <a:pt x="3" y="95"/>
                  <a:pt x="3" y="95"/>
                  <a:pt x="3" y="95"/>
                </a:cubicBezTo>
                <a:cubicBezTo>
                  <a:pt x="3" y="95"/>
                  <a:pt x="3" y="95"/>
                  <a:pt x="3" y="95"/>
                </a:cubicBezTo>
                <a:cubicBezTo>
                  <a:pt x="3" y="95"/>
                  <a:pt x="3" y="94"/>
                  <a:pt x="3" y="94"/>
                </a:cubicBezTo>
                <a:cubicBezTo>
                  <a:pt x="3" y="94"/>
                  <a:pt x="2" y="93"/>
                  <a:pt x="2" y="93"/>
                </a:cubicBezTo>
                <a:cubicBezTo>
                  <a:pt x="3" y="92"/>
                  <a:pt x="3" y="92"/>
                  <a:pt x="3" y="92"/>
                </a:cubicBezTo>
                <a:cubicBezTo>
                  <a:pt x="3" y="92"/>
                  <a:pt x="3" y="92"/>
                  <a:pt x="3" y="92"/>
                </a:cubicBezTo>
                <a:cubicBezTo>
                  <a:pt x="0" y="90"/>
                  <a:pt x="0" y="90"/>
                  <a:pt x="0" y="90"/>
                </a:cubicBezTo>
                <a:cubicBezTo>
                  <a:pt x="1" y="90"/>
                  <a:pt x="1" y="90"/>
                  <a:pt x="1" y="90"/>
                </a:cubicBezTo>
                <a:cubicBezTo>
                  <a:pt x="1" y="89"/>
                  <a:pt x="1" y="89"/>
                  <a:pt x="1" y="89"/>
                </a:cubicBezTo>
                <a:cubicBezTo>
                  <a:pt x="2" y="89"/>
                  <a:pt x="2" y="89"/>
                  <a:pt x="2" y="89"/>
                </a:cubicBezTo>
                <a:cubicBezTo>
                  <a:pt x="2" y="88"/>
                  <a:pt x="2" y="88"/>
                  <a:pt x="2" y="88"/>
                </a:cubicBezTo>
                <a:cubicBezTo>
                  <a:pt x="2" y="87"/>
                  <a:pt x="2" y="87"/>
                  <a:pt x="2" y="87"/>
                </a:cubicBezTo>
                <a:cubicBezTo>
                  <a:pt x="3" y="85"/>
                  <a:pt x="3" y="85"/>
                  <a:pt x="3" y="85"/>
                </a:cubicBezTo>
                <a:cubicBezTo>
                  <a:pt x="3" y="85"/>
                  <a:pt x="3" y="85"/>
                  <a:pt x="3" y="85"/>
                </a:cubicBezTo>
                <a:cubicBezTo>
                  <a:pt x="7" y="83"/>
                  <a:pt x="7" y="83"/>
                  <a:pt x="7" y="83"/>
                </a:cubicBezTo>
                <a:cubicBezTo>
                  <a:pt x="7" y="82"/>
                  <a:pt x="7" y="82"/>
                  <a:pt x="7" y="82"/>
                </a:cubicBezTo>
                <a:cubicBezTo>
                  <a:pt x="6" y="81"/>
                  <a:pt x="6" y="81"/>
                  <a:pt x="6" y="81"/>
                </a:cubicBezTo>
                <a:cubicBezTo>
                  <a:pt x="6" y="80"/>
                  <a:pt x="6" y="80"/>
                  <a:pt x="6" y="80"/>
                </a:cubicBezTo>
                <a:cubicBezTo>
                  <a:pt x="8" y="77"/>
                  <a:pt x="8" y="77"/>
                  <a:pt x="8" y="77"/>
                </a:cubicBezTo>
                <a:cubicBezTo>
                  <a:pt x="8" y="76"/>
                  <a:pt x="8" y="76"/>
                  <a:pt x="8" y="76"/>
                </a:cubicBezTo>
                <a:cubicBezTo>
                  <a:pt x="8" y="76"/>
                  <a:pt x="8" y="75"/>
                  <a:pt x="8" y="75"/>
                </a:cubicBezTo>
                <a:cubicBezTo>
                  <a:pt x="8" y="75"/>
                  <a:pt x="8" y="73"/>
                  <a:pt x="8" y="73"/>
                </a:cubicBezTo>
                <a:cubicBezTo>
                  <a:pt x="10" y="73"/>
                  <a:pt x="10" y="73"/>
                  <a:pt x="10" y="73"/>
                </a:cubicBezTo>
                <a:cubicBezTo>
                  <a:pt x="12" y="71"/>
                  <a:pt x="12" y="71"/>
                  <a:pt x="12" y="71"/>
                </a:cubicBezTo>
                <a:cubicBezTo>
                  <a:pt x="12" y="71"/>
                  <a:pt x="12" y="71"/>
                  <a:pt x="12" y="71"/>
                </a:cubicBezTo>
                <a:cubicBezTo>
                  <a:pt x="13" y="71"/>
                  <a:pt x="13" y="71"/>
                  <a:pt x="13" y="71"/>
                </a:cubicBezTo>
                <a:cubicBezTo>
                  <a:pt x="15" y="69"/>
                  <a:pt x="15" y="69"/>
                  <a:pt x="15" y="69"/>
                </a:cubicBezTo>
                <a:cubicBezTo>
                  <a:pt x="17" y="69"/>
                  <a:pt x="17" y="69"/>
                  <a:pt x="17" y="69"/>
                </a:cubicBezTo>
                <a:cubicBezTo>
                  <a:pt x="17" y="69"/>
                  <a:pt x="17" y="69"/>
                  <a:pt x="17" y="69"/>
                </a:cubicBezTo>
                <a:cubicBezTo>
                  <a:pt x="18" y="69"/>
                  <a:pt x="18" y="69"/>
                  <a:pt x="18" y="69"/>
                </a:cubicBezTo>
                <a:cubicBezTo>
                  <a:pt x="18" y="68"/>
                  <a:pt x="18" y="68"/>
                  <a:pt x="18" y="68"/>
                </a:cubicBezTo>
                <a:cubicBezTo>
                  <a:pt x="19" y="68"/>
                  <a:pt x="19" y="68"/>
                  <a:pt x="19" y="68"/>
                </a:cubicBezTo>
                <a:cubicBezTo>
                  <a:pt x="20" y="68"/>
                  <a:pt x="20" y="68"/>
                  <a:pt x="20" y="68"/>
                </a:cubicBezTo>
                <a:cubicBezTo>
                  <a:pt x="22" y="68"/>
                  <a:pt x="22" y="68"/>
                  <a:pt x="22" y="68"/>
                </a:cubicBezTo>
                <a:cubicBezTo>
                  <a:pt x="23" y="67"/>
                  <a:pt x="23" y="67"/>
                  <a:pt x="23" y="67"/>
                </a:cubicBezTo>
                <a:cubicBezTo>
                  <a:pt x="24" y="67"/>
                  <a:pt x="24" y="67"/>
                  <a:pt x="24" y="67"/>
                </a:cubicBezTo>
                <a:cubicBezTo>
                  <a:pt x="24" y="66"/>
                  <a:pt x="24" y="66"/>
                  <a:pt x="24" y="66"/>
                </a:cubicBezTo>
                <a:cubicBezTo>
                  <a:pt x="24" y="66"/>
                  <a:pt x="24" y="66"/>
                  <a:pt x="24" y="66"/>
                </a:cubicBezTo>
                <a:cubicBezTo>
                  <a:pt x="25" y="67"/>
                  <a:pt x="25" y="67"/>
                  <a:pt x="25" y="67"/>
                </a:cubicBezTo>
                <a:cubicBezTo>
                  <a:pt x="25" y="66"/>
                  <a:pt x="25" y="66"/>
                  <a:pt x="25" y="66"/>
                </a:cubicBezTo>
                <a:cubicBezTo>
                  <a:pt x="25" y="66"/>
                  <a:pt x="26" y="66"/>
                  <a:pt x="26" y="66"/>
                </a:cubicBezTo>
                <a:cubicBezTo>
                  <a:pt x="26" y="66"/>
                  <a:pt x="26" y="66"/>
                  <a:pt x="26" y="66"/>
                </a:cubicBezTo>
                <a:cubicBezTo>
                  <a:pt x="26" y="67"/>
                  <a:pt x="26" y="67"/>
                  <a:pt x="26" y="67"/>
                </a:cubicBezTo>
                <a:cubicBezTo>
                  <a:pt x="26" y="67"/>
                  <a:pt x="27" y="67"/>
                  <a:pt x="27" y="67"/>
                </a:cubicBezTo>
                <a:cubicBezTo>
                  <a:pt x="27" y="67"/>
                  <a:pt x="27" y="68"/>
                  <a:pt x="27" y="68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8"/>
                  <a:pt x="28" y="68"/>
                  <a:pt x="28" y="68"/>
                </a:cubicBezTo>
                <a:cubicBezTo>
                  <a:pt x="28" y="68"/>
                  <a:pt x="29" y="67"/>
                  <a:pt x="29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33" y="47"/>
                  <a:pt x="33" y="47"/>
                  <a:pt x="33" y="47"/>
                </a:cubicBezTo>
                <a:cubicBezTo>
                  <a:pt x="33" y="45"/>
                  <a:pt x="33" y="45"/>
                  <a:pt x="33" y="45"/>
                </a:cubicBezTo>
                <a:cubicBezTo>
                  <a:pt x="33" y="45"/>
                  <a:pt x="32" y="43"/>
                  <a:pt x="32" y="43"/>
                </a:cubicBezTo>
                <a:cubicBezTo>
                  <a:pt x="32" y="43"/>
                  <a:pt x="31" y="42"/>
                  <a:pt x="31" y="42"/>
                </a:cubicBezTo>
                <a:cubicBezTo>
                  <a:pt x="31" y="42"/>
                  <a:pt x="31" y="42"/>
                  <a:pt x="31" y="42"/>
                </a:cubicBezTo>
                <a:cubicBezTo>
                  <a:pt x="31" y="42"/>
                  <a:pt x="32" y="41"/>
                  <a:pt x="32" y="41"/>
                </a:cubicBezTo>
                <a:cubicBezTo>
                  <a:pt x="32" y="41"/>
                  <a:pt x="31" y="41"/>
                  <a:pt x="31" y="40"/>
                </a:cubicBezTo>
                <a:cubicBezTo>
                  <a:pt x="31" y="40"/>
                  <a:pt x="31" y="40"/>
                  <a:pt x="31" y="40"/>
                </a:cubicBezTo>
                <a:cubicBezTo>
                  <a:pt x="31" y="40"/>
                  <a:pt x="30" y="39"/>
                  <a:pt x="30" y="39"/>
                </a:cubicBezTo>
                <a:cubicBezTo>
                  <a:pt x="30" y="39"/>
                  <a:pt x="29" y="39"/>
                  <a:pt x="29" y="39"/>
                </a:cubicBezTo>
                <a:cubicBezTo>
                  <a:pt x="29" y="38"/>
                  <a:pt x="28" y="38"/>
                  <a:pt x="28" y="38"/>
                </a:cubicBezTo>
                <a:cubicBezTo>
                  <a:pt x="28" y="33"/>
                  <a:pt x="28" y="33"/>
                  <a:pt x="28" y="33"/>
                </a:cubicBezTo>
                <a:cubicBezTo>
                  <a:pt x="30" y="33"/>
                  <a:pt x="30" y="33"/>
                  <a:pt x="30" y="33"/>
                </a:cubicBezTo>
                <a:cubicBezTo>
                  <a:pt x="31" y="32"/>
                  <a:pt x="31" y="32"/>
                  <a:pt x="31" y="32"/>
                </a:cubicBezTo>
                <a:cubicBezTo>
                  <a:pt x="31" y="33"/>
                  <a:pt x="31" y="33"/>
                  <a:pt x="31" y="33"/>
                </a:cubicBezTo>
                <a:cubicBezTo>
                  <a:pt x="31" y="33"/>
                  <a:pt x="32" y="32"/>
                  <a:pt x="32" y="32"/>
                </a:cubicBezTo>
                <a:cubicBezTo>
                  <a:pt x="32" y="32"/>
                  <a:pt x="32" y="32"/>
                  <a:pt x="32" y="32"/>
                </a:cubicBezTo>
                <a:cubicBezTo>
                  <a:pt x="33" y="33"/>
                  <a:pt x="33" y="33"/>
                  <a:pt x="33" y="33"/>
                </a:cubicBezTo>
                <a:cubicBezTo>
                  <a:pt x="33" y="33"/>
                  <a:pt x="34" y="33"/>
                  <a:pt x="34" y="33"/>
                </a:cubicBezTo>
                <a:cubicBezTo>
                  <a:pt x="35" y="33"/>
                  <a:pt x="35" y="32"/>
                  <a:pt x="35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35" y="32"/>
                  <a:pt x="34" y="31"/>
                  <a:pt x="34" y="31"/>
                </a:cubicBezTo>
                <a:cubicBezTo>
                  <a:pt x="34" y="31"/>
                  <a:pt x="35" y="31"/>
                  <a:pt x="35" y="31"/>
                </a:cubicBezTo>
                <a:cubicBezTo>
                  <a:pt x="35" y="31"/>
                  <a:pt x="34" y="30"/>
                  <a:pt x="34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1" y="30"/>
                  <a:pt x="31" y="30"/>
                  <a:pt x="31" y="30"/>
                </a:cubicBezTo>
                <a:cubicBezTo>
                  <a:pt x="31" y="30"/>
                  <a:pt x="31" y="29"/>
                  <a:pt x="31" y="29"/>
                </a:cubicBezTo>
                <a:cubicBezTo>
                  <a:pt x="31" y="29"/>
                  <a:pt x="30" y="29"/>
                  <a:pt x="30" y="29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25"/>
                  <a:pt x="30" y="25"/>
                  <a:pt x="30" y="25"/>
                </a:cubicBezTo>
                <a:cubicBezTo>
                  <a:pt x="30" y="25"/>
                  <a:pt x="30" y="25"/>
                  <a:pt x="30" y="25"/>
                </a:cubicBezTo>
                <a:cubicBezTo>
                  <a:pt x="30" y="25"/>
                  <a:pt x="31" y="25"/>
                  <a:pt x="31" y="25"/>
                </a:cubicBezTo>
                <a:cubicBezTo>
                  <a:pt x="31" y="25"/>
                  <a:pt x="32" y="24"/>
                  <a:pt x="32" y="24"/>
                </a:cubicBezTo>
                <a:cubicBezTo>
                  <a:pt x="32" y="24"/>
                  <a:pt x="32" y="24"/>
                  <a:pt x="32" y="24"/>
                </a:cubicBezTo>
                <a:cubicBezTo>
                  <a:pt x="33" y="24"/>
                  <a:pt x="33" y="25"/>
                  <a:pt x="33" y="25"/>
                </a:cubicBezTo>
                <a:cubicBezTo>
                  <a:pt x="42" y="25"/>
                  <a:pt x="42" y="25"/>
                  <a:pt x="42" y="25"/>
                </a:cubicBezTo>
                <a:cubicBezTo>
                  <a:pt x="41" y="24"/>
                  <a:pt x="41" y="24"/>
                  <a:pt x="41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41" y="24"/>
                  <a:pt x="41" y="23"/>
                  <a:pt x="41" y="23"/>
                </a:cubicBezTo>
                <a:cubicBezTo>
                  <a:pt x="41" y="23"/>
                  <a:pt x="41" y="23"/>
                  <a:pt x="41" y="22"/>
                </a:cubicBezTo>
                <a:cubicBezTo>
                  <a:pt x="41" y="22"/>
                  <a:pt x="42" y="23"/>
                  <a:pt x="42" y="24"/>
                </a:cubicBezTo>
                <a:cubicBezTo>
                  <a:pt x="42" y="24"/>
                  <a:pt x="42" y="24"/>
                  <a:pt x="42" y="24"/>
                </a:cubicBezTo>
                <a:cubicBezTo>
                  <a:pt x="42" y="24"/>
                  <a:pt x="43" y="24"/>
                  <a:pt x="43" y="24"/>
                </a:cubicBezTo>
                <a:cubicBezTo>
                  <a:pt x="43" y="24"/>
                  <a:pt x="43" y="24"/>
                  <a:pt x="43" y="24"/>
                </a:cubicBezTo>
                <a:cubicBezTo>
                  <a:pt x="43" y="23"/>
                  <a:pt x="44" y="23"/>
                  <a:pt x="44" y="23"/>
                </a:cubicBezTo>
                <a:cubicBezTo>
                  <a:pt x="44" y="23"/>
                  <a:pt x="44" y="23"/>
                  <a:pt x="44" y="23"/>
                </a:cubicBezTo>
                <a:cubicBezTo>
                  <a:pt x="44" y="23"/>
                  <a:pt x="45" y="23"/>
                  <a:pt x="45" y="23"/>
                </a:cubicBezTo>
                <a:cubicBezTo>
                  <a:pt x="45" y="23"/>
                  <a:pt x="45" y="22"/>
                  <a:pt x="45" y="22"/>
                </a:cubicBezTo>
                <a:cubicBezTo>
                  <a:pt x="45" y="22"/>
                  <a:pt x="46" y="22"/>
                  <a:pt x="46" y="22"/>
                </a:cubicBezTo>
                <a:cubicBezTo>
                  <a:pt x="47" y="22"/>
                  <a:pt x="47" y="22"/>
                  <a:pt x="47" y="22"/>
                </a:cubicBezTo>
                <a:cubicBezTo>
                  <a:pt x="47" y="21"/>
                  <a:pt x="47" y="21"/>
                  <a:pt x="47" y="21"/>
                </a:cubicBezTo>
                <a:cubicBezTo>
                  <a:pt x="47" y="23"/>
                  <a:pt x="47" y="23"/>
                  <a:pt x="47" y="23"/>
                </a:cubicBezTo>
                <a:cubicBezTo>
                  <a:pt x="49" y="24"/>
                  <a:pt x="49" y="24"/>
                  <a:pt x="49" y="24"/>
                </a:cubicBezTo>
                <a:cubicBezTo>
                  <a:pt x="49" y="24"/>
                  <a:pt x="49" y="25"/>
                  <a:pt x="49" y="25"/>
                </a:cubicBezTo>
                <a:cubicBezTo>
                  <a:pt x="49" y="25"/>
                  <a:pt x="49" y="26"/>
                  <a:pt x="49" y="26"/>
                </a:cubicBezTo>
                <a:cubicBezTo>
                  <a:pt x="49" y="26"/>
                  <a:pt x="49" y="27"/>
                  <a:pt x="49" y="27"/>
                </a:cubicBezTo>
                <a:cubicBezTo>
                  <a:pt x="49" y="27"/>
                  <a:pt x="49" y="28"/>
                  <a:pt x="49" y="28"/>
                </a:cubicBezTo>
                <a:cubicBezTo>
                  <a:pt x="49" y="28"/>
                  <a:pt x="49" y="28"/>
                  <a:pt x="49" y="28"/>
                </a:cubicBezTo>
                <a:cubicBezTo>
                  <a:pt x="49" y="29"/>
                  <a:pt x="49" y="29"/>
                  <a:pt x="49" y="29"/>
                </a:cubicBezTo>
                <a:cubicBezTo>
                  <a:pt x="49" y="29"/>
                  <a:pt x="50" y="29"/>
                  <a:pt x="50" y="29"/>
                </a:cubicBezTo>
                <a:cubicBezTo>
                  <a:pt x="51" y="28"/>
                  <a:pt x="51" y="28"/>
                  <a:pt x="51" y="28"/>
                </a:cubicBezTo>
                <a:cubicBezTo>
                  <a:pt x="54" y="32"/>
                  <a:pt x="54" y="32"/>
                  <a:pt x="54" y="32"/>
                </a:cubicBezTo>
                <a:cubicBezTo>
                  <a:pt x="56" y="32"/>
                  <a:pt x="56" y="32"/>
                  <a:pt x="56" y="32"/>
                </a:cubicBezTo>
                <a:cubicBezTo>
                  <a:pt x="58" y="30"/>
                  <a:pt x="58" y="30"/>
                  <a:pt x="58" y="30"/>
                </a:cubicBezTo>
                <a:cubicBezTo>
                  <a:pt x="58" y="30"/>
                  <a:pt x="58" y="30"/>
                  <a:pt x="58" y="30"/>
                </a:cubicBezTo>
                <a:cubicBezTo>
                  <a:pt x="58" y="30"/>
                  <a:pt x="60" y="30"/>
                  <a:pt x="60" y="30"/>
                </a:cubicBezTo>
                <a:cubicBezTo>
                  <a:pt x="60" y="30"/>
                  <a:pt x="60" y="30"/>
                  <a:pt x="60" y="30"/>
                </a:cubicBezTo>
                <a:cubicBezTo>
                  <a:pt x="60" y="30"/>
                  <a:pt x="60" y="31"/>
                  <a:pt x="60" y="31"/>
                </a:cubicBezTo>
                <a:cubicBezTo>
                  <a:pt x="60" y="32"/>
                  <a:pt x="60" y="32"/>
                  <a:pt x="60" y="32"/>
                </a:cubicBezTo>
                <a:cubicBezTo>
                  <a:pt x="60" y="32"/>
                  <a:pt x="60" y="32"/>
                  <a:pt x="60" y="32"/>
                </a:cubicBezTo>
                <a:cubicBezTo>
                  <a:pt x="60" y="32"/>
                  <a:pt x="60" y="32"/>
                  <a:pt x="60" y="32"/>
                </a:cubicBezTo>
                <a:cubicBezTo>
                  <a:pt x="60" y="32"/>
                  <a:pt x="61" y="32"/>
                  <a:pt x="61" y="32"/>
                </a:cubicBezTo>
                <a:cubicBezTo>
                  <a:pt x="61" y="31"/>
                  <a:pt x="62" y="30"/>
                  <a:pt x="62" y="30"/>
                </a:cubicBezTo>
                <a:cubicBezTo>
                  <a:pt x="63" y="30"/>
                  <a:pt x="63" y="30"/>
                  <a:pt x="63" y="30"/>
                </a:cubicBezTo>
                <a:cubicBezTo>
                  <a:pt x="63" y="30"/>
                  <a:pt x="63" y="30"/>
                  <a:pt x="63" y="30"/>
                </a:cubicBezTo>
                <a:cubicBezTo>
                  <a:pt x="63" y="30"/>
                  <a:pt x="63" y="29"/>
                  <a:pt x="63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8"/>
                  <a:pt x="64" y="28"/>
                </a:cubicBezTo>
                <a:cubicBezTo>
                  <a:pt x="64" y="28"/>
                  <a:pt x="65" y="28"/>
                  <a:pt x="65" y="28"/>
                </a:cubicBezTo>
                <a:cubicBezTo>
                  <a:pt x="65" y="28"/>
                  <a:pt x="65" y="28"/>
                  <a:pt x="65" y="28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8"/>
                  <a:pt x="66" y="28"/>
                  <a:pt x="66" y="28"/>
                </a:cubicBezTo>
                <a:cubicBezTo>
                  <a:pt x="67" y="28"/>
                  <a:pt x="68" y="26"/>
                  <a:pt x="68" y="26"/>
                </a:cubicBezTo>
                <a:cubicBezTo>
                  <a:pt x="68" y="26"/>
                  <a:pt x="68" y="26"/>
                  <a:pt x="68" y="26"/>
                </a:cubicBezTo>
                <a:cubicBezTo>
                  <a:pt x="68" y="26"/>
                  <a:pt x="68" y="27"/>
                  <a:pt x="68" y="27"/>
                </a:cubicBezTo>
                <a:cubicBezTo>
                  <a:pt x="68" y="27"/>
                  <a:pt x="69" y="27"/>
                  <a:pt x="69" y="27"/>
                </a:cubicBezTo>
                <a:cubicBezTo>
                  <a:pt x="69" y="27"/>
                  <a:pt x="69" y="27"/>
                  <a:pt x="69" y="27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3"/>
                  <a:pt x="70" y="23"/>
                  <a:pt x="70" y="23"/>
                </a:cubicBezTo>
                <a:cubicBezTo>
                  <a:pt x="72" y="23"/>
                  <a:pt x="72" y="23"/>
                  <a:pt x="72" y="23"/>
                </a:cubicBezTo>
                <a:cubicBezTo>
                  <a:pt x="74" y="22"/>
                  <a:pt x="74" y="22"/>
                  <a:pt x="74" y="22"/>
                </a:cubicBezTo>
                <a:cubicBezTo>
                  <a:pt x="75" y="22"/>
                  <a:pt x="75" y="22"/>
                  <a:pt x="75" y="22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20"/>
                  <a:pt x="75" y="20"/>
                  <a:pt x="75" y="20"/>
                </a:cubicBezTo>
                <a:cubicBezTo>
                  <a:pt x="75" y="20"/>
                  <a:pt x="74" y="20"/>
                  <a:pt x="74" y="20"/>
                </a:cubicBezTo>
                <a:cubicBezTo>
                  <a:pt x="74" y="20"/>
                  <a:pt x="72" y="20"/>
                  <a:pt x="72" y="20"/>
                </a:cubicBezTo>
                <a:cubicBezTo>
                  <a:pt x="71" y="19"/>
                  <a:pt x="71" y="19"/>
                  <a:pt x="71" y="19"/>
                </a:cubicBezTo>
                <a:cubicBezTo>
                  <a:pt x="71" y="19"/>
                  <a:pt x="71" y="19"/>
                  <a:pt x="71" y="19"/>
                </a:cubicBezTo>
                <a:cubicBezTo>
                  <a:pt x="71" y="18"/>
                  <a:pt x="71" y="18"/>
                  <a:pt x="71" y="18"/>
                </a:cubicBezTo>
                <a:cubicBezTo>
                  <a:pt x="69" y="15"/>
                  <a:pt x="69" y="15"/>
                  <a:pt x="69" y="15"/>
                </a:cubicBezTo>
                <a:cubicBezTo>
                  <a:pt x="69" y="15"/>
                  <a:pt x="69" y="15"/>
                  <a:pt x="69" y="15"/>
                </a:cubicBezTo>
                <a:cubicBezTo>
                  <a:pt x="70" y="14"/>
                  <a:pt x="70" y="14"/>
                  <a:pt x="70" y="14"/>
                </a:cubicBezTo>
                <a:cubicBezTo>
                  <a:pt x="70" y="12"/>
                  <a:pt x="70" y="12"/>
                  <a:pt x="70" y="12"/>
                </a:cubicBezTo>
                <a:cubicBezTo>
                  <a:pt x="67" y="10"/>
                  <a:pt x="67" y="10"/>
                  <a:pt x="67" y="10"/>
                </a:cubicBezTo>
                <a:cubicBezTo>
                  <a:pt x="67" y="10"/>
                  <a:pt x="66" y="8"/>
                  <a:pt x="66" y="8"/>
                </a:cubicBezTo>
                <a:cubicBezTo>
                  <a:pt x="66" y="8"/>
                  <a:pt x="65" y="8"/>
                  <a:pt x="65" y="8"/>
                </a:cubicBezTo>
                <a:cubicBezTo>
                  <a:pt x="65" y="7"/>
                  <a:pt x="65" y="7"/>
                  <a:pt x="65" y="7"/>
                </a:cubicBezTo>
                <a:cubicBezTo>
                  <a:pt x="65" y="7"/>
                  <a:pt x="65" y="7"/>
                  <a:pt x="65" y="7"/>
                </a:cubicBezTo>
                <a:cubicBezTo>
                  <a:pt x="66" y="7"/>
                  <a:pt x="66" y="7"/>
                  <a:pt x="66" y="7"/>
                </a:cubicBezTo>
                <a:cubicBezTo>
                  <a:pt x="67" y="8"/>
                  <a:pt x="67" y="8"/>
                  <a:pt x="67" y="8"/>
                </a:cubicBezTo>
                <a:cubicBezTo>
                  <a:pt x="70" y="8"/>
                  <a:pt x="70" y="8"/>
                  <a:pt x="70" y="8"/>
                </a:cubicBezTo>
                <a:cubicBezTo>
                  <a:pt x="71" y="10"/>
                  <a:pt x="71" y="10"/>
                  <a:pt x="71" y="10"/>
                </a:cubicBezTo>
                <a:cubicBezTo>
                  <a:pt x="72" y="9"/>
                  <a:pt x="72" y="9"/>
                  <a:pt x="72" y="9"/>
                </a:cubicBezTo>
                <a:cubicBezTo>
                  <a:pt x="72" y="9"/>
                  <a:pt x="73" y="9"/>
                  <a:pt x="73" y="9"/>
                </a:cubicBezTo>
                <a:cubicBezTo>
                  <a:pt x="73" y="9"/>
                  <a:pt x="73" y="9"/>
                  <a:pt x="73" y="9"/>
                </a:cubicBezTo>
                <a:cubicBezTo>
                  <a:pt x="74" y="10"/>
                  <a:pt x="74" y="10"/>
                  <a:pt x="74" y="10"/>
                </a:cubicBezTo>
                <a:cubicBezTo>
                  <a:pt x="74" y="10"/>
                  <a:pt x="75" y="9"/>
                  <a:pt x="75" y="9"/>
                </a:cubicBezTo>
                <a:cubicBezTo>
                  <a:pt x="75" y="9"/>
                  <a:pt x="75" y="9"/>
                  <a:pt x="75" y="9"/>
                </a:cubicBezTo>
                <a:cubicBezTo>
                  <a:pt x="76" y="9"/>
                  <a:pt x="76" y="9"/>
                  <a:pt x="76" y="9"/>
                </a:cubicBezTo>
                <a:cubicBezTo>
                  <a:pt x="76" y="9"/>
                  <a:pt x="76" y="9"/>
                  <a:pt x="76" y="9"/>
                </a:cubicBezTo>
                <a:cubicBezTo>
                  <a:pt x="76" y="10"/>
                  <a:pt x="76" y="10"/>
                  <a:pt x="77" y="10"/>
                </a:cubicBezTo>
                <a:cubicBezTo>
                  <a:pt x="77" y="10"/>
                  <a:pt x="77" y="10"/>
                  <a:pt x="77" y="10"/>
                </a:cubicBezTo>
                <a:cubicBezTo>
                  <a:pt x="77" y="10"/>
                  <a:pt x="77" y="11"/>
                  <a:pt x="77" y="11"/>
                </a:cubicBezTo>
                <a:cubicBezTo>
                  <a:pt x="78" y="11"/>
                  <a:pt x="78" y="11"/>
                  <a:pt x="78" y="11"/>
                </a:cubicBezTo>
                <a:cubicBezTo>
                  <a:pt x="78" y="11"/>
                  <a:pt x="79" y="11"/>
                  <a:pt x="79" y="11"/>
                </a:cubicBezTo>
                <a:cubicBezTo>
                  <a:pt x="79" y="11"/>
                  <a:pt x="79" y="11"/>
                  <a:pt x="79" y="11"/>
                </a:cubicBezTo>
                <a:cubicBezTo>
                  <a:pt x="79" y="11"/>
                  <a:pt x="80" y="11"/>
                  <a:pt x="80" y="11"/>
                </a:cubicBezTo>
                <a:cubicBezTo>
                  <a:pt x="80" y="11"/>
                  <a:pt x="80" y="10"/>
                  <a:pt x="80" y="10"/>
                </a:cubicBezTo>
                <a:cubicBezTo>
                  <a:pt x="80" y="10"/>
                  <a:pt x="80" y="10"/>
                  <a:pt x="80" y="10"/>
                </a:cubicBezTo>
                <a:cubicBezTo>
                  <a:pt x="80" y="9"/>
                  <a:pt x="80" y="9"/>
                  <a:pt x="80" y="9"/>
                </a:cubicBezTo>
                <a:cubicBezTo>
                  <a:pt x="81" y="9"/>
                  <a:pt x="81" y="9"/>
                  <a:pt x="81" y="9"/>
                </a:cubicBezTo>
                <a:cubicBezTo>
                  <a:pt x="82" y="7"/>
                  <a:pt x="82" y="7"/>
                  <a:pt x="82" y="7"/>
                </a:cubicBezTo>
                <a:cubicBezTo>
                  <a:pt x="83" y="8"/>
                  <a:pt x="83" y="8"/>
                  <a:pt x="83" y="8"/>
                </a:cubicBezTo>
                <a:cubicBezTo>
                  <a:pt x="84" y="8"/>
                  <a:pt x="84" y="8"/>
                  <a:pt x="84" y="8"/>
                </a:cubicBezTo>
                <a:cubicBezTo>
                  <a:pt x="85" y="7"/>
                  <a:pt x="85" y="7"/>
                  <a:pt x="85" y="7"/>
                </a:cubicBezTo>
                <a:cubicBezTo>
                  <a:pt x="86" y="8"/>
                  <a:pt x="86" y="8"/>
                  <a:pt x="86" y="8"/>
                </a:cubicBezTo>
                <a:cubicBezTo>
                  <a:pt x="86" y="8"/>
                  <a:pt x="86" y="8"/>
                  <a:pt x="86" y="8"/>
                </a:cubicBezTo>
                <a:cubicBezTo>
                  <a:pt x="86" y="7"/>
                  <a:pt x="87" y="7"/>
                  <a:pt x="87" y="7"/>
                </a:cubicBezTo>
                <a:cubicBezTo>
                  <a:pt x="88" y="7"/>
                  <a:pt x="88" y="7"/>
                  <a:pt x="88" y="7"/>
                </a:cubicBezTo>
                <a:cubicBezTo>
                  <a:pt x="89" y="6"/>
                  <a:pt x="89" y="6"/>
                  <a:pt x="89" y="6"/>
                </a:cubicBezTo>
                <a:cubicBezTo>
                  <a:pt x="89" y="6"/>
                  <a:pt x="89" y="6"/>
                  <a:pt x="89" y="6"/>
                </a:cubicBezTo>
                <a:cubicBezTo>
                  <a:pt x="90" y="5"/>
                  <a:pt x="90" y="5"/>
                  <a:pt x="90" y="5"/>
                </a:cubicBezTo>
                <a:cubicBezTo>
                  <a:pt x="90" y="5"/>
                  <a:pt x="90" y="5"/>
                  <a:pt x="90" y="5"/>
                </a:cubicBezTo>
                <a:cubicBezTo>
                  <a:pt x="91" y="5"/>
                  <a:pt x="91" y="5"/>
                  <a:pt x="91" y="5"/>
                </a:cubicBezTo>
                <a:cubicBezTo>
                  <a:pt x="92" y="5"/>
                  <a:pt x="92" y="5"/>
                  <a:pt x="92" y="5"/>
                </a:cubicBezTo>
                <a:cubicBezTo>
                  <a:pt x="92" y="5"/>
                  <a:pt x="92" y="5"/>
                  <a:pt x="92" y="5"/>
                </a:cubicBezTo>
                <a:cubicBezTo>
                  <a:pt x="93" y="5"/>
                  <a:pt x="93" y="5"/>
                  <a:pt x="93" y="5"/>
                </a:cubicBezTo>
                <a:cubicBezTo>
                  <a:pt x="93" y="4"/>
                  <a:pt x="93" y="4"/>
                  <a:pt x="93" y="4"/>
                </a:cubicBezTo>
                <a:cubicBezTo>
                  <a:pt x="94" y="3"/>
                  <a:pt x="94" y="3"/>
                  <a:pt x="94" y="3"/>
                </a:cubicBezTo>
                <a:cubicBezTo>
                  <a:pt x="94" y="3"/>
                  <a:pt x="95" y="3"/>
                  <a:pt x="95" y="3"/>
                </a:cubicBezTo>
                <a:cubicBezTo>
                  <a:pt x="95" y="3"/>
                  <a:pt x="95" y="2"/>
                  <a:pt x="95" y="2"/>
                </a:cubicBezTo>
                <a:cubicBezTo>
                  <a:pt x="95" y="2"/>
                  <a:pt x="94" y="0"/>
                  <a:pt x="94" y="0"/>
                </a:cubicBezTo>
                <a:cubicBezTo>
                  <a:pt x="96" y="0"/>
                  <a:pt x="96" y="0"/>
                  <a:pt x="96" y="0"/>
                </a:cubicBezTo>
                <a:cubicBezTo>
                  <a:pt x="97" y="0"/>
                  <a:pt x="97" y="0"/>
                  <a:pt x="97" y="0"/>
                </a:cubicBezTo>
                <a:cubicBezTo>
                  <a:pt x="98" y="0"/>
                  <a:pt x="98" y="0"/>
                  <a:pt x="98" y="0"/>
                </a:cubicBezTo>
                <a:cubicBezTo>
                  <a:pt x="99" y="1"/>
                  <a:pt x="99" y="1"/>
                  <a:pt x="99" y="1"/>
                </a:cubicBezTo>
                <a:cubicBezTo>
                  <a:pt x="99" y="3"/>
                  <a:pt x="99" y="3"/>
                  <a:pt x="99" y="3"/>
                </a:cubicBezTo>
                <a:cubicBezTo>
                  <a:pt x="99" y="4"/>
                  <a:pt x="99" y="4"/>
                  <a:pt x="99" y="4"/>
                </a:cubicBezTo>
                <a:cubicBezTo>
                  <a:pt x="98" y="5"/>
                  <a:pt x="98" y="5"/>
                  <a:pt x="98" y="5"/>
                </a:cubicBezTo>
                <a:cubicBezTo>
                  <a:pt x="100" y="5"/>
                  <a:pt x="100" y="5"/>
                  <a:pt x="100" y="5"/>
                </a:cubicBezTo>
                <a:cubicBezTo>
                  <a:pt x="101" y="6"/>
                  <a:pt x="101" y="6"/>
                  <a:pt x="101" y="6"/>
                </a:cubicBezTo>
                <a:cubicBezTo>
                  <a:pt x="101" y="7"/>
                  <a:pt x="101" y="7"/>
                  <a:pt x="101" y="7"/>
                </a:cubicBezTo>
                <a:cubicBezTo>
                  <a:pt x="101" y="7"/>
                  <a:pt x="101" y="7"/>
                  <a:pt x="101" y="7"/>
                </a:cubicBezTo>
                <a:cubicBezTo>
                  <a:pt x="101" y="8"/>
                  <a:pt x="101" y="8"/>
                  <a:pt x="101" y="8"/>
                </a:cubicBezTo>
                <a:cubicBezTo>
                  <a:pt x="102" y="8"/>
                  <a:pt x="102" y="8"/>
                  <a:pt x="102" y="8"/>
                </a:cubicBezTo>
                <a:cubicBezTo>
                  <a:pt x="102" y="8"/>
                  <a:pt x="102" y="8"/>
                  <a:pt x="102" y="8"/>
                </a:cubicBezTo>
                <a:cubicBezTo>
                  <a:pt x="102" y="9"/>
                  <a:pt x="102" y="9"/>
                  <a:pt x="102" y="9"/>
                </a:cubicBezTo>
                <a:cubicBezTo>
                  <a:pt x="102" y="11"/>
                  <a:pt x="102" y="11"/>
                  <a:pt x="102" y="11"/>
                </a:cubicBezTo>
                <a:cubicBezTo>
                  <a:pt x="100" y="12"/>
                  <a:pt x="100" y="12"/>
                  <a:pt x="100" y="12"/>
                </a:cubicBezTo>
                <a:cubicBezTo>
                  <a:pt x="100" y="12"/>
                  <a:pt x="100" y="12"/>
                  <a:pt x="100" y="12"/>
                </a:cubicBezTo>
                <a:cubicBezTo>
                  <a:pt x="100" y="12"/>
                  <a:pt x="100" y="12"/>
                  <a:pt x="100" y="12"/>
                </a:cubicBezTo>
                <a:cubicBezTo>
                  <a:pt x="101" y="13"/>
                  <a:pt x="101" y="13"/>
                  <a:pt x="101" y="13"/>
                </a:cubicBezTo>
                <a:cubicBezTo>
                  <a:pt x="99" y="16"/>
                  <a:pt x="99" y="16"/>
                  <a:pt x="99" y="16"/>
                </a:cubicBezTo>
                <a:cubicBezTo>
                  <a:pt x="99" y="18"/>
                  <a:pt x="99" y="18"/>
                  <a:pt x="99" y="18"/>
                </a:cubicBezTo>
                <a:cubicBezTo>
                  <a:pt x="100" y="20"/>
                  <a:pt x="100" y="20"/>
                  <a:pt x="100" y="20"/>
                </a:cubicBezTo>
                <a:cubicBezTo>
                  <a:pt x="101" y="21"/>
                  <a:pt x="101" y="21"/>
                  <a:pt x="101" y="21"/>
                </a:cubicBezTo>
                <a:cubicBezTo>
                  <a:pt x="101" y="24"/>
                  <a:pt x="101" y="24"/>
                  <a:pt x="101" y="24"/>
                </a:cubicBezTo>
                <a:cubicBezTo>
                  <a:pt x="101" y="24"/>
                  <a:pt x="101" y="24"/>
                  <a:pt x="101" y="24"/>
                </a:cubicBezTo>
                <a:cubicBezTo>
                  <a:pt x="101" y="25"/>
                  <a:pt x="101" y="25"/>
                  <a:pt x="101" y="25"/>
                </a:cubicBezTo>
                <a:cubicBezTo>
                  <a:pt x="102" y="25"/>
                  <a:pt x="102" y="25"/>
                  <a:pt x="102" y="25"/>
                </a:cubicBezTo>
                <a:cubicBezTo>
                  <a:pt x="104" y="27"/>
                  <a:pt x="104" y="27"/>
                  <a:pt x="104" y="27"/>
                </a:cubicBezTo>
                <a:cubicBezTo>
                  <a:pt x="106" y="27"/>
                  <a:pt x="106" y="27"/>
                  <a:pt x="106" y="27"/>
                </a:cubicBezTo>
                <a:cubicBezTo>
                  <a:pt x="106" y="27"/>
                  <a:pt x="107" y="28"/>
                  <a:pt x="107" y="28"/>
                </a:cubicBezTo>
                <a:cubicBezTo>
                  <a:pt x="107" y="28"/>
                  <a:pt x="107" y="29"/>
                  <a:pt x="107" y="29"/>
                </a:cubicBezTo>
                <a:cubicBezTo>
                  <a:pt x="108" y="28"/>
                  <a:pt x="108" y="28"/>
                  <a:pt x="108" y="28"/>
                </a:cubicBezTo>
                <a:cubicBezTo>
                  <a:pt x="109" y="28"/>
                  <a:pt x="109" y="28"/>
                  <a:pt x="109" y="28"/>
                </a:cubicBezTo>
                <a:cubicBezTo>
                  <a:pt x="110" y="28"/>
                  <a:pt x="110" y="28"/>
                  <a:pt x="110" y="28"/>
                </a:cubicBezTo>
                <a:cubicBezTo>
                  <a:pt x="110" y="27"/>
                  <a:pt x="110" y="27"/>
                  <a:pt x="110" y="27"/>
                </a:cubicBezTo>
                <a:cubicBezTo>
                  <a:pt x="110" y="27"/>
                  <a:pt x="110" y="27"/>
                  <a:pt x="110" y="27"/>
                </a:cubicBezTo>
                <a:cubicBezTo>
                  <a:pt x="111" y="26"/>
                  <a:pt x="111" y="26"/>
                  <a:pt x="111" y="26"/>
                </a:cubicBezTo>
                <a:cubicBezTo>
                  <a:pt x="112" y="26"/>
                  <a:pt x="112" y="26"/>
                  <a:pt x="112" y="26"/>
                </a:cubicBezTo>
                <a:cubicBezTo>
                  <a:pt x="113" y="26"/>
                  <a:pt x="113" y="26"/>
                  <a:pt x="113" y="26"/>
                </a:cubicBezTo>
                <a:cubicBezTo>
                  <a:pt x="113" y="26"/>
                  <a:pt x="113" y="26"/>
                  <a:pt x="113" y="26"/>
                </a:cubicBezTo>
                <a:cubicBezTo>
                  <a:pt x="113" y="25"/>
                  <a:pt x="113" y="25"/>
                  <a:pt x="113" y="25"/>
                </a:cubicBezTo>
                <a:cubicBezTo>
                  <a:pt x="116" y="25"/>
                  <a:pt x="116" y="25"/>
                  <a:pt x="116" y="25"/>
                </a:cubicBezTo>
                <a:cubicBezTo>
                  <a:pt x="118" y="23"/>
                  <a:pt x="118" y="23"/>
                  <a:pt x="118" y="23"/>
                </a:cubicBezTo>
                <a:cubicBezTo>
                  <a:pt x="118" y="23"/>
                  <a:pt x="118" y="23"/>
                  <a:pt x="118" y="23"/>
                </a:cubicBezTo>
                <a:cubicBezTo>
                  <a:pt x="119" y="23"/>
                  <a:pt x="119" y="23"/>
                  <a:pt x="119" y="23"/>
                </a:cubicBezTo>
                <a:cubicBezTo>
                  <a:pt x="119" y="23"/>
                  <a:pt x="119" y="23"/>
                  <a:pt x="119" y="23"/>
                </a:cubicBezTo>
                <a:cubicBezTo>
                  <a:pt x="122" y="24"/>
                  <a:pt x="122" y="24"/>
                  <a:pt x="122" y="24"/>
                </a:cubicBezTo>
                <a:cubicBezTo>
                  <a:pt x="122" y="23"/>
                  <a:pt x="122" y="23"/>
                  <a:pt x="122" y="23"/>
                </a:cubicBezTo>
                <a:cubicBezTo>
                  <a:pt x="124" y="23"/>
                  <a:pt x="124" y="23"/>
                  <a:pt x="124" y="23"/>
                </a:cubicBezTo>
                <a:cubicBezTo>
                  <a:pt x="124" y="23"/>
                  <a:pt x="126" y="24"/>
                  <a:pt x="126" y="24"/>
                </a:cubicBezTo>
                <a:cubicBezTo>
                  <a:pt x="126" y="24"/>
                  <a:pt x="128" y="24"/>
                  <a:pt x="128" y="24"/>
                </a:cubicBezTo>
                <a:cubicBezTo>
                  <a:pt x="128" y="23"/>
                  <a:pt x="128" y="23"/>
                  <a:pt x="128" y="23"/>
                </a:cubicBezTo>
                <a:cubicBezTo>
                  <a:pt x="128" y="23"/>
                  <a:pt x="128" y="22"/>
                  <a:pt x="128" y="22"/>
                </a:cubicBezTo>
                <a:cubicBezTo>
                  <a:pt x="128" y="22"/>
                  <a:pt x="128" y="22"/>
                  <a:pt x="128" y="22"/>
                </a:cubicBezTo>
                <a:cubicBezTo>
                  <a:pt x="127" y="22"/>
                  <a:pt x="126" y="21"/>
                  <a:pt x="126" y="21"/>
                </a:cubicBezTo>
                <a:cubicBezTo>
                  <a:pt x="126" y="21"/>
                  <a:pt x="126" y="21"/>
                  <a:pt x="126" y="21"/>
                </a:cubicBezTo>
                <a:cubicBezTo>
                  <a:pt x="127" y="20"/>
                  <a:pt x="127" y="20"/>
                  <a:pt x="127" y="20"/>
                </a:cubicBezTo>
                <a:cubicBezTo>
                  <a:pt x="127" y="20"/>
                  <a:pt x="127" y="20"/>
                  <a:pt x="127" y="20"/>
                </a:cubicBezTo>
                <a:cubicBezTo>
                  <a:pt x="127" y="20"/>
                  <a:pt x="127" y="19"/>
                  <a:pt x="127" y="19"/>
                </a:cubicBezTo>
                <a:cubicBezTo>
                  <a:pt x="129" y="20"/>
                  <a:pt x="129" y="20"/>
                  <a:pt x="129" y="20"/>
                </a:cubicBezTo>
                <a:cubicBezTo>
                  <a:pt x="132" y="20"/>
                  <a:pt x="132" y="20"/>
                  <a:pt x="132" y="20"/>
                </a:cubicBezTo>
                <a:cubicBezTo>
                  <a:pt x="132" y="19"/>
                  <a:pt x="132" y="19"/>
                  <a:pt x="132" y="19"/>
                </a:cubicBezTo>
                <a:cubicBezTo>
                  <a:pt x="134" y="19"/>
                  <a:pt x="134" y="19"/>
                  <a:pt x="134" y="19"/>
                </a:cubicBezTo>
                <a:cubicBezTo>
                  <a:pt x="135" y="19"/>
                  <a:pt x="135" y="19"/>
                  <a:pt x="135" y="19"/>
                </a:cubicBezTo>
                <a:cubicBezTo>
                  <a:pt x="135" y="20"/>
                  <a:pt x="135" y="20"/>
                  <a:pt x="135" y="20"/>
                </a:cubicBezTo>
                <a:cubicBezTo>
                  <a:pt x="136" y="20"/>
                  <a:pt x="136" y="20"/>
                  <a:pt x="136" y="20"/>
                </a:cubicBezTo>
                <a:cubicBezTo>
                  <a:pt x="136" y="21"/>
                  <a:pt x="136" y="21"/>
                  <a:pt x="136" y="21"/>
                </a:cubicBezTo>
                <a:cubicBezTo>
                  <a:pt x="137" y="21"/>
                  <a:pt x="137" y="21"/>
                  <a:pt x="137" y="21"/>
                </a:cubicBezTo>
                <a:cubicBezTo>
                  <a:pt x="138" y="21"/>
                  <a:pt x="138" y="21"/>
                  <a:pt x="138" y="21"/>
                </a:cubicBezTo>
                <a:cubicBezTo>
                  <a:pt x="138" y="21"/>
                  <a:pt x="139" y="22"/>
                  <a:pt x="139" y="22"/>
                </a:cubicBezTo>
                <a:cubicBezTo>
                  <a:pt x="139" y="22"/>
                  <a:pt x="140" y="22"/>
                  <a:pt x="140" y="22"/>
                </a:cubicBezTo>
                <a:cubicBezTo>
                  <a:pt x="141" y="22"/>
                  <a:pt x="141" y="22"/>
                  <a:pt x="141" y="22"/>
                </a:cubicBezTo>
                <a:cubicBezTo>
                  <a:pt x="141" y="21"/>
                  <a:pt x="141" y="21"/>
                  <a:pt x="141" y="21"/>
                </a:cubicBezTo>
                <a:cubicBezTo>
                  <a:pt x="142" y="21"/>
                  <a:pt x="142" y="21"/>
                  <a:pt x="142" y="21"/>
                </a:cubicBezTo>
                <a:cubicBezTo>
                  <a:pt x="143" y="20"/>
                  <a:pt x="143" y="20"/>
                  <a:pt x="143" y="20"/>
                </a:cubicBezTo>
                <a:cubicBezTo>
                  <a:pt x="145" y="21"/>
                  <a:pt x="145" y="21"/>
                  <a:pt x="145" y="21"/>
                </a:cubicBezTo>
                <a:cubicBezTo>
                  <a:pt x="145" y="21"/>
                  <a:pt x="145" y="21"/>
                  <a:pt x="145" y="21"/>
                </a:cubicBezTo>
                <a:cubicBezTo>
                  <a:pt x="146" y="20"/>
                  <a:pt x="146" y="20"/>
                  <a:pt x="146" y="20"/>
                </a:cubicBezTo>
                <a:cubicBezTo>
                  <a:pt x="147" y="20"/>
                  <a:pt x="147" y="20"/>
                  <a:pt x="147" y="20"/>
                </a:cubicBezTo>
                <a:cubicBezTo>
                  <a:pt x="147" y="22"/>
                  <a:pt x="147" y="22"/>
                  <a:pt x="147" y="22"/>
                </a:cubicBezTo>
                <a:cubicBezTo>
                  <a:pt x="149" y="22"/>
                  <a:pt x="149" y="22"/>
                  <a:pt x="149" y="22"/>
                </a:cubicBezTo>
                <a:cubicBezTo>
                  <a:pt x="152" y="19"/>
                  <a:pt x="152" y="19"/>
                  <a:pt x="152" y="19"/>
                </a:cubicBezTo>
                <a:cubicBezTo>
                  <a:pt x="152" y="18"/>
                  <a:pt x="152" y="18"/>
                  <a:pt x="152" y="18"/>
                </a:cubicBezTo>
                <a:cubicBezTo>
                  <a:pt x="153" y="16"/>
                  <a:pt x="153" y="16"/>
                  <a:pt x="153" y="16"/>
                </a:cubicBezTo>
                <a:cubicBezTo>
                  <a:pt x="153" y="15"/>
                  <a:pt x="153" y="15"/>
                  <a:pt x="153" y="15"/>
                </a:cubicBezTo>
                <a:cubicBezTo>
                  <a:pt x="158" y="8"/>
                  <a:pt x="158" y="8"/>
                  <a:pt x="158" y="8"/>
                </a:cubicBezTo>
                <a:cubicBezTo>
                  <a:pt x="158" y="8"/>
                  <a:pt x="159" y="8"/>
                  <a:pt x="159" y="7"/>
                </a:cubicBezTo>
                <a:cubicBezTo>
                  <a:pt x="159" y="7"/>
                  <a:pt x="159" y="7"/>
                  <a:pt x="159" y="7"/>
                </a:cubicBezTo>
                <a:cubicBezTo>
                  <a:pt x="159" y="7"/>
                  <a:pt x="159" y="7"/>
                  <a:pt x="159" y="7"/>
                </a:cubicBezTo>
                <a:cubicBezTo>
                  <a:pt x="159" y="7"/>
                  <a:pt x="159" y="6"/>
                  <a:pt x="159" y="6"/>
                </a:cubicBezTo>
                <a:cubicBezTo>
                  <a:pt x="159" y="6"/>
                  <a:pt x="160" y="6"/>
                  <a:pt x="160" y="7"/>
                </a:cubicBezTo>
                <a:cubicBezTo>
                  <a:pt x="161" y="7"/>
                  <a:pt x="161" y="8"/>
                  <a:pt x="161" y="8"/>
                </a:cubicBezTo>
                <a:cubicBezTo>
                  <a:pt x="161" y="9"/>
                  <a:pt x="161" y="9"/>
                  <a:pt x="161" y="10"/>
                </a:cubicBezTo>
                <a:cubicBezTo>
                  <a:pt x="161" y="10"/>
                  <a:pt x="161" y="10"/>
                  <a:pt x="162" y="11"/>
                </a:cubicBezTo>
                <a:cubicBezTo>
                  <a:pt x="162" y="10"/>
                  <a:pt x="162" y="10"/>
                  <a:pt x="162" y="10"/>
                </a:cubicBezTo>
                <a:cubicBezTo>
                  <a:pt x="162" y="11"/>
                  <a:pt x="162" y="13"/>
                  <a:pt x="162" y="14"/>
                </a:cubicBezTo>
                <a:cubicBezTo>
                  <a:pt x="162" y="15"/>
                  <a:pt x="163" y="16"/>
                  <a:pt x="163" y="17"/>
                </a:cubicBezTo>
                <a:cubicBezTo>
                  <a:pt x="163" y="17"/>
                  <a:pt x="163" y="17"/>
                  <a:pt x="164" y="18"/>
                </a:cubicBezTo>
                <a:cubicBezTo>
                  <a:pt x="164" y="18"/>
                  <a:pt x="164" y="19"/>
                  <a:pt x="164" y="19"/>
                </a:cubicBezTo>
                <a:cubicBezTo>
                  <a:pt x="164" y="20"/>
                  <a:pt x="165" y="21"/>
                  <a:pt x="165" y="22"/>
                </a:cubicBezTo>
                <a:cubicBezTo>
                  <a:pt x="165" y="23"/>
                  <a:pt x="166" y="24"/>
                  <a:pt x="166" y="24"/>
                </a:cubicBezTo>
                <a:cubicBezTo>
                  <a:pt x="167" y="24"/>
                  <a:pt x="167" y="24"/>
                  <a:pt x="167" y="24"/>
                </a:cubicBezTo>
                <a:cubicBezTo>
                  <a:pt x="168" y="24"/>
                  <a:pt x="169" y="24"/>
                  <a:pt x="170" y="25"/>
                </a:cubicBezTo>
                <a:cubicBezTo>
                  <a:pt x="170" y="25"/>
                  <a:pt x="170" y="25"/>
                  <a:pt x="170" y="25"/>
                </a:cubicBezTo>
                <a:cubicBezTo>
                  <a:pt x="170" y="25"/>
                  <a:pt x="170" y="26"/>
                  <a:pt x="170" y="26"/>
                </a:cubicBezTo>
                <a:cubicBezTo>
                  <a:pt x="171" y="26"/>
                  <a:pt x="171" y="27"/>
                  <a:pt x="170" y="28"/>
                </a:cubicBezTo>
                <a:cubicBezTo>
                  <a:pt x="170" y="28"/>
                  <a:pt x="170" y="28"/>
                  <a:pt x="170" y="28"/>
                </a:cubicBezTo>
                <a:cubicBezTo>
                  <a:pt x="170" y="28"/>
                  <a:pt x="170" y="28"/>
                  <a:pt x="169" y="28"/>
                </a:cubicBezTo>
                <a:cubicBezTo>
                  <a:pt x="170" y="29"/>
                  <a:pt x="170" y="29"/>
                  <a:pt x="170" y="29"/>
                </a:cubicBezTo>
                <a:cubicBezTo>
                  <a:pt x="170" y="29"/>
                  <a:pt x="170" y="29"/>
                  <a:pt x="170" y="29"/>
                </a:cubicBezTo>
                <a:cubicBezTo>
                  <a:pt x="170" y="29"/>
                  <a:pt x="170" y="29"/>
                  <a:pt x="170" y="29"/>
                </a:cubicBezTo>
                <a:cubicBezTo>
                  <a:pt x="170" y="29"/>
                  <a:pt x="170" y="30"/>
                  <a:pt x="170" y="30"/>
                </a:cubicBezTo>
                <a:cubicBezTo>
                  <a:pt x="170" y="30"/>
                  <a:pt x="170" y="30"/>
                  <a:pt x="170" y="30"/>
                </a:cubicBezTo>
                <a:cubicBezTo>
                  <a:pt x="170" y="30"/>
                  <a:pt x="170" y="30"/>
                  <a:pt x="169" y="30"/>
                </a:cubicBezTo>
                <a:cubicBezTo>
                  <a:pt x="169" y="30"/>
                  <a:pt x="169" y="30"/>
                  <a:pt x="168" y="30"/>
                </a:cubicBezTo>
                <a:cubicBezTo>
                  <a:pt x="168" y="30"/>
                  <a:pt x="168" y="31"/>
                  <a:pt x="168" y="31"/>
                </a:cubicBezTo>
                <a:cubicBezTo>
                  <a:pt x="168" y="31"/>
                  <a:pt x="168" y="31"/>
                  <a:pt x="168" y="31"/>
                </a:cubicBezTo>
                <a:cubicBezTo>
                  <a:pt x="168" y="31"/>
                  <a:pt x="167" y="32"/>
                  <a:pt x="167" y="32"/>
                </a:cubicBezTo>
                <a:cubicBezTo>
                  <a:pt x="167" y="32"/>
                  <a:pt x="166" y="33"/>
                  <a:pt x="166" y="33"/>
                </a:cubicBezTo>
                <a:cubicBezTo>
                  <a:pt x="166" y="34"/>
                  <a:pt x="165" y="35"/>
                  <a:pt x="165" y="35"/>
                </a:cubicBezTo>
                <a:cubicBezTo>
                  <a:pt x="164" y="35"/>
                  <a:pt x="164" y="35"/>
                  <a:pt x="164" y="36"/>
                </a:cubicBezTo>
                <a:cubicBezTo>
                  <a:pt x="163" y="36"/>
                  <a:pt x="163" y="36"/>
                  <a:pt x="163" y="36"/>
                </a:cubicBezTo>
                <a:cubicBezTo>
                  <a:pt x="162" y="37"/>
                  <a:pt x="162" y="37"/>
                  <a:pt x="162" y="37"/>
                </a:cubicBezTo>
                <a:cubicBezTo>
                  <a:pt x="161" y="38"/>
                  <a:pt x="161" y="38"/>
                  <a:pt x="161" y="38"/>
                </a:cubicBezTo>
                <a:cubicBezTo>
                  <a:pt x="160" y="39"/>
                  <a:pt x="160" y="39"/>
                  <a:pt x="160" y="39"/>
                </a:cubicBezTo>
                <a:cubicBezTo>
                  <a:pt x="161" y="39"/>
                  <a:pt x="161" y="39"/>
                  <a:pt x="161" y="39"/>
                </a:cubicBezTo>
                <a:cubicBezTo>
                  <a:pt x="161" y="39"/>
                  <a:pt x="161" y="39"/>
                  <a:pt x="161" y="38"/>
                </a:cubicBezTo>
                <a:cubicBezTo>
                  <a:pt x="161" y="38"/>
                  <a:pt x="162" y="38"/>
                  <a:pt x="162" y="38"/>
                </a:cubicBezTo>
                <a:cubicBezTo>
                  <a:pt x="162" y="39"/>
                  <a:pt x="162" y="39"/>
                  <a:pt x="162" y="39"/>
                </a:cubicBezTo>
                <a:cubicBezTo>
                  <a:pt x="162" y="39"/>
                  <a:pt x="161" y="39"/>
                  <a:pt x="161" y="39"/>
                </a:cubicBezTo>
                <a:cubicBezTo>
                  <a:pt x="161" y="40"/>
                  <a:pt x="161" y="40"/>
                  <a:pt x="160" y="40"/>
                </a:cubicBezTo>
                <a:cubicBezTo>
                  <a:pt x="160" y="40"/>
                  <a:pt x="160" y="40"/>
                  <a:pt x="160" y="40"/>
                </a:cubicBezTo>
                <a:cubicBezTo>
                  <a:pt x="160" y="41"/>
                  <a:pt x="159" y="41"/>
                  <a:pt x="159" y="41"/>
                </a:cubicBezTo>
                <a:cubicBezTo>
                  <a:pt x="159" y="41"/>
                  <a:pt x="159" y="41"/>
                  <a:pt x="158" y="41"/>
                </a:cubicBezTo>
                <a:cubicBezTo>
                  <a:pt x="158" y="42"/>
                  <a:pt x="158" y="42"/>
                  <a:pt x="158" y="42"/>
                </a:cubicBezTo>
                <a:cubicBezTo>
                  <a:pt x="158" y="43"/>
                  <a:pt x="158" y="43"/>
                  <a:pt x="158" y="44"/>
                </a:cubicBezTo>
                <a:cubicBezTo>
                  <a:pt x="158" y="44"/>
                  <a:pt x="158" y="44"/>
                  <a:pt x="158" y="43"/>
                </a:cubicBezTo>
                <a:cubicBezTo>
                  <a:pt x="158" y="43"/>
                  <a:pt x="159" y="42"/>
                  <a:pt x="159" y="42"/>
                </a:cubicBezTo>
                <a:cubicBezTo>
                  <a:pt x="159" y="41"/>
                  <a:pt x="159" y="41"/>
                  <a:pt x="159" y="41"/>
                </a:cubicBezTo>
                <a:cubicBezTo>
                  <a:pt x="159" y="41"/>
                  <a:pt x="159" y="41"/>
                  <a:pt x="159" y="41"/>
                </a:cubicBezTo>
                <a:cubicBezTo>
                  <a:pt x="160" y="41"/>
                  <a:pt x="160" y="41"/>
                  <a:pt x="161" y="41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1" y="42"/>
                  <a:pt x="161" y="42"/>
                  <a:pt x="161" y="43"/>
                </a:cubicBezTo>
                <a:cubicBezTo>
                  <a:pt x="161" y="43"/>
                  <a:pt x="161" y="44"/>
                  <a:pt x="160" y="44"/>
                </a:cubicBezTo>
                <a:cubicBezTo>
                  <a:pt x="160" y="44"/>
                  <a:pt x="160" y="45"/>
                  <a:pt x="160" y="45"/>
                </a:cubicBezTo>
                <a:cubicBezTo>
                  <a:pt x="160" y="45"/>
                  <a:pt x="160" y="45"/>
                  <a:pt x="159" y="46"/>
                </a:cubicBezTo>
                <a:cubicBezTo>
                  <a:pt x="159" y="46"/>
                  <a:pt x="158" y="46"/>
                  <a:pt x="158" y="47"/>
                </a:cubicBezTo>
                <a:cubicBezTo>
                  <a:pt x="158" y="47"/>
                  <a:pt x="157" y="47"/>
                  <a:pt x="157" y="47"/>
                </a:cubicBezTo>
                <a:cubicBezTo>
                  <a:pt x="157" y="47"/>
                  <a:pt x="157" y="47"/>
                  <a:pt x="156" y="47"/>
                </a:cubicBezTo>
                <a:cubicBezTo>
                  <a:pt x="156" y="47"/>
                  <a:pt x="155" y="47"/>
                  <a:pt x="155" y="47"/>
                </a:cubicBezTo>
                <a:cubicBezTo>
                  <a:pt x="154" y="47"/>
                  <a:pt x="153" y="48"/>
                  <a:pt x="152" y="48"/>
                </a:cubicBezTo>
                <a:cubicBezTo>
                  <a:pt x="152" y="48"/>
                  <a:pt x="152" y="48"/>
                  <a:pt x="152" y="48"/>
                </a:cubicBezTo>
                <a:cubicBezTo>
                  <a:pt x="152" y="48"/>
                  <a:pt x="152" y="48"/>
                  <a:pt x="151" y="48"/>
                </a:cubicBezTo>
                <a:cubicBezTo>
                  <a:pt x="151" y="48"/>
                  <a:pt x="150" y="48"/>
                  <a:pt x="150" y="48"/>
                </a:cubicBezTo>
                <a:cubicBezTo>
                  <a:pt x="149" y="48"/>
                  <a:pt x="149" y="49"/>
                  <a:pt x="148" y="49"/>
                </a:cubicBezTo>
                <a:cubicBezTo>
                  <a:pt x="147" y="49"/>
                  <a:pt x="147" y="49"/>
                  <a:pt x="147" y="49"/>
                </a:cubicBezTo>
                <a:cubicBezTo>
                  <a:pt x="146" y="49"/>
                  <a:pt x="146" y="50"/>
                  <a:pt x="146" y="50"/>
                </a:cubicBezTo>
                <a:cubicBezTo>
                  <a:pt x="145" y="50"/>
                  <a:pt x="143" y="50"/>
                  <a:pt x="142" y="51"/>
                </a:cubicBezTo>
                <a:cubicBezTo>
                  <a:pt x="142" y="51"/>
                  <a:pt x="142" y="51"/>
                  <a:pt x="141" y="52"/>
                </a:cubicBezTo>
                <a:cubicBezTo>
                  <a:pt x="141" y="52"/>
                  <a:pt x="141" y="52"/>
                  <a:pt x="140" y="52"/>
                </a:cubicBezTo>
                <a:cubicBezTo>
                  <a:pt x="140" y="52"/>
                  <a:pt x="141" y="52"/>
                  <a:pt x="141" y="52"/>
                </a:cubicBezTo>
                <a:cubicBezTo>
                  <a:pt x="140" y="52"/>
                  <a:pt x="139" y="52"/>
                  <a:pt x="139" y="53"/>
                </a:cubicBezTo>
                <a:cubicBezTo>
                  <a:pt x="139" y="53"/>
                  <a:pt x="139" y="53"/>
                  <a:pt x="139" y="53"/>
                </a:cubicBezTo>
                <a:cubicBezTo>
                  <a:pt x="139" y="53"/>
                  <a:pt x="139" y="54"/>
                  <a:pt x="138" y="54"/>
                </a:cubicBezTo>
                <a:cubicBezTo>
                  <a:pt x="138" y="54"/>
                  <a:pt x="138" y="54"/>
                  <a:pt x="137" y="54"/>
                </a:cubicBezTo>
                <a:cubicBezTo>
                  <a:pt x="137" y="54"/>
                  <a:pt x="136" y="53"/>
                  <a:pt x="137" y="53"/>
                </a:cubicBezTo>
                <a:cubicBezTo>
                  <a:pt x="137" y="53"/>
                  <a:pt x="137" y="53"/>
                  <a:pt x="138" y="52"/>
                </a:cubicBezTo>
                <a:cubicBezTo>
                  <a:pt x="137" y="52"/>
                  <a:pt x="136" y="51"/>
                  <a:pt x="135" y="52"/>
                </a:cubicBezTo>
                <a:cubicBezTo>
                  <a:pt x="136" y="51"/>
                  <a:pt x="135" y="51"/>
                  <a:pt x="135" y="51"/>
                </a:cubicBezTo>
                <a:cubicBezTo>
                  <a:pt x="134" y="51"/>
                  <a:pt x="134" y="51"/>
                  <a:pt x="133" y="51"/>
                </a:cubicBezTo>
                <a:cubicBezTo>
                  <a:pt x="133" y="51"/>
                  <a:pt x="134" y="52"/>
                  <a:pt x="134" y="52"/>
                </a:cubicBezTo>
                <a:cubicBezTo>
                  <a:pt x="135" y="52"/>
                  <a:pt x="135" y="52"/>
                  <a:pt x="136" y="52"/>
                </a:cubicBezTo>
                <a:cubicBezTo>
                  <a:pt x="136" y="52"/>
                  <a:pt x="135" y="53"/>
                  <a:pt x="135" y="53"/>
                </a:cubicBezTo>
                <a:cubicBezTo>
                  <a:pt x="134" y="53"/>
                  <a:pt x="134" y="53"/>
                  <a:pt x="134" y="52"/>
                </a:cubicBezTo>
                <a:cubicBezTo>
                  <a:pt x="133" y="52"/>
                  <a:pt x="132" y="52"/>
                  <a:pt x="132" y="52"/>
                </a:cubicBezTo>
                <a:cubicBezTo>
                  <a:pt x="131" y="52"/>
                  <a:pt x="131" y="52"/>
                  <a:pt x="131" y="52"/>
                </a:cubicBezTo>
                <a:cubicBezTo>
                  <a:pt x="131" y="52"/>
                  <a:pt x="131" y="52"/>
                  <a:pt x="131" y="52"/>
                </a:cubicBezTo>
                <a:cubicBezTo>
                  <a:pt x="131" y="52"/>
                  <a:pt x="130" y="52"/>
                  <a:pt x="130" y="52"/>
                </a:cubicBezTo>
                <a:cubicBezTo>
                  <a:pt x="130" y="52"/>
                  <a:pt x="130" y="51"/>
                  <a:pt x="130" y="51"/>
                </a:cubicBezTo>
                <a:cubicBezTo>
                  <a:pt x="130" y="50"/>
                  <a:pt x="129" y="50"/>
                  <a:pt x="128" y="50"/>
                </a:cubicBezTo>
                <a:cubicBezTo>
                  <a:pt x="128" y="50"/>
                  <a:pt x="128" y="50"/>
                  <a:pt x="128" y="50"/>
                </a:cubicBezTo>
                <a:cubicBezTo>
                  <a:pt x="128" y="50"/>
                  <a:pt x="128" y="50"/>
                  <a:pt x="128" y="50"/>
                </a:cubicBezTo>
                <a:cubicBezTo>
                  <a:pt x="128" y="51"/>
                  <a:pt x="127" y="51"/>
                  <a:pt x="127" y="50"/>
                </a:cubicBezTo>
                <a:cubicBezTo>
                  <a:pt x="127" y="50"/>
                  <a:pt x="127" y="50"/>
                  <a:pt x="127" y="50"/>
                </a:cubicBezTo>
                <a:cubicBezTo>
                  <a:pt x="127" y="50"/>
                  <a:pt x="127" y="50"/>
                  <a:pt x="126" y="50"/>
                </a:cubicBezTo>
                <a:cubicBezTo>
                  <a:pt x="126" y="50"/>
                  <a:pt x="125" y="50"/>
                  <a:pt x="125" y="51"/>
                </a:cubicBezTo>
                <a:cubicBezTo>
                  <a:pt x="126" y="51"/>
                  <a:pt x="126" y="51"/>
                  <a:pt x="126" y="52"/>
                </a:cubicBezTo>
                <a:cubicBezTo>
                  <a:pt x="126" y="52"/>
                  <a:pt x="125" y="52"/>
                  <a:pt x="125" y="53"/>
                </a:cubicBezTo>
                <a:cubicBezTo>
                  <a:pt x="125" y="53"/>
                  <a:pt x="124" y="54"/>
                  <a:pt x="124" y="54"/>
                </a:cubicBezTo>
                <a:cubicBezTo>
                  <a:pt x="124" y="53"/>
                  <a:pt x="125" y="53"/>
                  <a:pt x="125" y="52"/>
                </a:cubicBezTo>
                <a:cubicBezTo>
                  <a:pt x="125" y="52"/>
                  <a:pt x="124" y="52"/>
                  <a:pt x="124" y="52"/>
                </a:cubicBezTo>
                <a:cubicBezTo>
                  <a:pt x="123" y="52"/>
                  <a:pt x="123" y="53"/>
                  <a:pt x="123" y="53"/>
                </a:cubicBezTo>
                <a:cubicBezTo>
                  <a:pt x="122" y="53"/>
                  <a:pt x="122" y="54"/>
                  <a:pt x="123" y="55"/>
                </a:cubicBezTo>
                <a:cubicBezTo>
                  <a:pt x="122" y="55"/>
                  <a:pt x="121" y="55"/>
                  <a:pt x="120" y="55"/>
                </a:cubicBezTo>
                <a:cubicBezTo>
                  <a:pt x="119" y="55"/>
                  <a:pt x="119" y="54"/>
                  <a:pt x="118" y="54"/>
                </a:cubicBezTo>
                <a:cubicBezTo>
                  <a:pt x="117" y="54"/>
                  <a:pt x="117" y="54"/>
                  <a:pt x="117" y="54"/>
                </a:cubicBezTo>
                <a:cubicBezTo>
                  <a:pt x="116" y="54"/>
                  <a:pt x="116" y="55"/>
                  <a:pt x="116" y="55"/>
                </a:cubicBezTo>
                <a:cubicBezTo>
                  <a:pt x="115" y="56"/>
                  <a:pt x="114" y="57"/>
                  <a:pt x="112" y="58"/>
                </a:cubicBezTo>
                <a:cubicBezTo>
                  <a:pt x="114" y="57"/>
                  <a:pt x="116" y="57"/>
                  <a:pt x="116" y="55"/>
                </a:cubicBezTo>
                <a:cubicBezTo>
                  <a:pt x="116" y="55"/>
                  <a:pt x="117" y="55"/>
                  <a:pt x="117" y="55"/>
                </a:cubicBezTo>
                <a:cubicBezTo>
                  <a:pt x="117" y="55"/>
                  <a:pt x="117" y="55"/>
                  <a:pt x="117" y="55"/>
                </a:cubicBezTo>
                <a:cubicBezTo>
                  <a:pt x="117" y="55"/>
                  <a:pt x="118" y="55"/>
                  <a:pt x="118" y="55"/>
                </a:cubicBezTo>
                <a:cubicBezTo>
                  <a:pt x="118" y="55"/>
                  <a:pt x="118" y="55"/>
                  <a:pt x="118" y="55"/>
                </a:cubicBezTo>
                <a:cubicBezTo>
                  <a:pt x="118" y="55"/>
                  <a:pt x="118" y="55"/>
                  <a:pt x="118" y="55"/>
                </a:cubicBezTo>
                <a:cubicBezTo>
                  <a:pt x="118" y="55"/>
                  <a:pt x="118" y="55"/>
                  <a:pt x="118" y="56"/>
                </a:cubicBezTo>
                <a:cubicBezTo>
                  <a:pt x="118" y="56"/>
                  <a:pt x="119" y="56"/>
                  <a:pt x="119" y="56"/>
                </a:cubicBezTo>
                <a:cubicBezTo>
                  <a:pt x="120" y="56"/>
                  <a:pt x="120" y="56"/>
                  <a:pt x="120" y="56"/>
                </a:cubicBezTo>
                <a:cubicBezTo>
                  <a:pt x="120" y="56"/>
                  <a:pt x="120" y="56"/>
                  <a:pt x="120" y="56"/>
                </a:cubicBezTo>
                <a:cubicBezTo>
                  <a:pt x="120" y="56"/>
                  <a:pt x="120" y="56"/>
                  <a:pt x="120" y="56"/>
                </a:cubicBezTo>
                <a:cubicBezTo>
                  <a:pt x="120" y="56"/>
                  <a:pt x="121" y="56"/>
                  <a:pt x="121" y="56"/>
                </a:cubicBezTo>
                <a:cubicBezTo>
                  <a:pt x="121" y="56"/>
                  <a:pt x="121" y="56"/>
                  <a:pt x="121" y="56"/>
                </a:cubicBezTo>
                <a:cubicBezTo>
                  <a:pt x="121" y="56"/>
                  <a:pt x="122" y="56"/>
                  <a:pt x="122" y="56"/>
                </a:cubicBezTo>
                <a:cubicBezTo>
                  <a:pt x="122" y="56"/>
                  <a:pt x="122" y="56"/>
                  <a:pt x="122" y="56"/>
                </a:cubicBezTo>
                <a:cubicBezTo>
                  <a:pt x="122" y="56"/>
                  <a:pt x="123" y="56"/>
                  <a:pt x="123" y="56"/>
                </a:cubicBezTo>
                <a:cubicBezTo>
                  <a:pt x="123" y="56"/>
                  <a:pt x="123" y="56"/>
                  <a:pt x="123" y="56"/>
                </a:cubicBezTo>
                <a:cubicBezTo>
                  <a:pt x="123" y="55"/>
                  <a:pt x="124" y="54"/>
                  <a:pt x="124" y="54"/>
                </a:cubicBezTo>
                <a:cubicBezTo>
                  <a:pt x="125" y="54"/>
                  <a:pt x="125" y="54"/>
                  <a:pt x="125" y="54"/>
                </a:cubicBezTo>
                <a:cubicBezTo>
                  <a:pt x="125" y="54"/>
                  <a:pt x="125" y="54"/>
                  <a:pt x="125" y="54"/>
                </a:cubicBezTo>
                <a:cubicBezTo>
                  <a:pt x="125" y="54"/>
                  <a:pt x="125" y="54"/>
                  <a:pt x="125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6" y="53"/>
                  <a:pt x="126" y="53"/>
                  <a:pt x="126" y="53"/>
                </a:cubicBezTo>
                <a:cubicBezTo>
                  <a:pt x="126" y="53"/>
                  <a:pt x="126" y="53"/>
                  <a:pt x="126" y="53"/>
                </a:cubicBezTo>
                <a:cubicBezTo>
                  <a:pt x="127" y="52"/>
                  <a:pt x="127" y="52"/>
                  <a:pt x="128" y="52"/>
                </a:cubicBezTo>
                <a:cubicBezTo>
                  <a:pt x="128" y="51"/>
                  <a:pt x="129" y="51"/>
                  <a:pt x="129" y="51"/>
                </a:cubicBezTo>
                <a:cubicBezTo>
                  <a:pt x="130" y="51"/>
                  <a:pt x="130" y="51"/>
                  <a:pt x="130" y="51"/>
                </a:cubicBezTo>
                <a:cubicBezTo>
                  <a:pt x="130" y="51"/>
                  <a:pt x="130" y="51"/>
                  <a:pt x="130" y="52"/>
                </a:cubicBezTo>
                <a:cubicBezTo>
                  <a:pt x="130" y="52"/>
                  <a:pt x="130" y="52"/>
                  <a:pt x="130" y="53"/>
                </a:cubicBezTo>
                <a:cubicBezTo>
                  <a:pt x="130" y="52"/>
                  <a:pt x="130" y="53"/>
                  <a:pt x="131" y="53"/>
                </a:cubicBezTo>
                <a:cubicBezTo>
                  <a:pt x="131" y="53"/>
                  <a:pt x="131" y="53"/>
                  <a:pt x="132" y="53"/>
                </a:cubicBezTo>
                <a:cubicBezTo>
                  <a:pt x="132" y="53"/>
                  <a:pt x="133" y="53"/>
                  <a:pt x="133" y="53"/>
                </a:cubicBezTo>
                <a:cubicBezTo>
                  <a:pt x="133" y="53"/>
                  <a:pt x="134" y="53"/>
                  <a:pt x="134" y="53"/>
                </a:cubicBezTo>
                <a:cubicBezTo>
                  <a:pt x="134" y="53"/>
                  <a:pt x="134" y="53"/>
                  <a:pt x="134" y="53"/>
                </a:cubicBezTo>
                <a:cubicBezTo>
                  <a:pt x="134" y="54"/>
                  <a:pt x="134" y="54"/>
                  <a:pt x="134" y="54"/>
                </a:cubicBezTo>
                <a:cubicBezTo>
                  <a:pt x="134" y="54"/>
                  <a:pt x="134" y="54"/>
                  <a:pt x="134" y="54"/>
                </a:cubicBezTo>
                <a:cubicBezTo>
                  <a:pt x="134" y="54"/>
                  <a:pt x="134" y="54"/>
                  <a:pt x="134" y="54"/>
                </a:cubicBezTo>
                <a:cubicBezTo>
                  <a:pt x="134" y="55"/>
                  <a:pt x="134" y="55"/>
                  <a:pt x="134" y="56"/>
                </a:cubicBezTo>
                <a:cubicBezTo>
                  <a:pt x="133" y="56"/>
                  <a:pt x="133" y="57"/>
                  <a:pt x="133" y="57"/>
                </a:cubicBezTo>
                <a:cubicBezTo>
                  <a:pt x="133" y="58"/>
                  <a:pt x="133" y="59"/>
                  <a:pt x="132" y="60"/>
                </a:cubicBezTo>
                <a:cubicBezTo>
                  <a:pt x="132" y="62"/>
                  <a:pt x="131" y="64"/>
                  <a:pt x="130" y="65"/>
                </a:cubicBezTo>
                <a:cubicBezTo>
                  <a:pt x="130" y="65"/>
                  <a:pt x="130" y="65"/>
                  <a:pt x="130" y="66"/>
                </a:cubicBezTo>
                <a:cubicBezTo>
                  <a:pt x="131" y="65"/>
                  <a:pt x="132" y="63"/>
                  <a:pt x="132" y="62"/>
                </a:cubicBezTo>
                <a:cubicBezTo>
                  <a:pt x="133" y="61"/>
                  <a:pt x="133" y="60"/>
                  <a:pt x="133" y="60"/>
                </a:cubicBezTo>
                <a:cubicBezTo>
                  <a:pt x="134" y="58"/>
                  <a:pt x="135" y="57"/>
                  <a:pt x="135" y="55"/>
                </a:cubicBezTo>
                <a:cubicBezTo>
                  <a:pt x="135" y="55"/>
                  <a:pt x="135" y="55"/>
                  <a:pt x="135" y="55"/>
                </a:cubicBezTo>
                <a:cubicBezTo>
                  <a:pt x="136" y="55"/>
                  <a:pt x="136" y="55"/>
                  <a:pt x="136" y="55"/>
                </a:cubicBezTo>
                <a:cubicBezTo>
                  <a:pt x="137" y="55"/>
                  <a:pt x="137" y="55"/>
                  <a:pt x="138" y="55"/>
                </a:cubicBezTo>
                <a:cubicBezTo>
                  <a:pt x="138" y="55"/>
                  <a:pt x="138" y="55"/>
                  <a:pt x="138" y="55"/>
                </a:cubicBezTo>
                <a:cubicBezTo>
                  <a:pt x="138" y="55"/>
                  <a:pt x="139" y="54"/>
                  <a:pt x="139" y="54"/>
                </a:cubicBezTo>
                <a:cubicBezTo>
                  <a:pt x="139" y="55"/>
                  <a:pt x="139" y="55"/>
                  <a:pt x="139" y="55"/>
                </a:cubicBezTo>
                <a:cubicBezTo>
                  <a:pt x="139" y="55"/>
                  <a:pt x="140" y="54"/>
                  <a:pt x="141" y="54"/>
                </a:cubicBezTo>
                <a:cubicBezTo>
                  <a:pt x="141" y="55"/>
                  <a:pt x="141" y="55"/>
                  <a:pt x="141" y="55"/>
                </a:cubicBezTo>
                <a:cubicBezTo>
                  <a:pt x="141" y="55"/>
                  <a:pt x="141" y="55"/>
                  <a:pt x="141" y="55"/>
                </a:cubicBezTo>
                <a:cubicBezTo>
                  <a:pt x="141" y="55"/>
                  <a:pt x="141" y="55"/>
                  <a:pt x="141" y="55"/>
                </a:cubicBezTo>
                <a:cubicBezTo>
                  <a:pt x="141" y="55"/>
                  <a:pt x="141" y="54"/>
                  <a:pt x="141" y="54"/>
                </a:cubicBezTo>
                <a:cubicBezTo>
                  <a:pt x="141" y="54"/>
                  <a:pt x="141" y="54"/>
                  <a:pt x="141" y="54"/>
                </a:cubicBezTo>
                <a:cubicBezTo>
                  <a:pt x="141" y="54"/>
                  <a:pt x="141" y="54"/>
                  <a:pt x="142" y="53"/>
                </a:cubicBezTo>
                <a:cubicBezTo>
                  <a:pt x="142" y="53"/>
                  <a:pt x="143" y="53"/>
                  <a:pt x="143" y="53"/>
                </a:cubicBezTo>
                <a:cubicBezTo>
                  <a:pt x="143" y="53"/>
                  <a:pt x="143" y="52"/>
                  <a:pt x="144" y="52"/>
                </a:cubicBezTo>
                <a:cubicBezTo>
                  <a:pt x="144" y="52"/>
                  <a:pt x="144" y="52"/>
                  <a:pt x="144" y="52"/>
                </a:cubicBezTo>
                <a:cubicBezTo>
                  <a:pt x="143" y="52"/>
                  <a:pt x="143" y="52"/>
                  <a:pt x="142" y="52"/>
                </a:cubicBezTo>
                <a:cubicBezTo>
                  <a:pt x="143" y="51"/>
                  <a:pt x="144" y="51"/>
                  <a:pt x="145" y="51"/>
                </a:cubicBezTo>
                <a:cubicBezTo>
                  <a:pt x="146" y="50"/>
                  <a:pt x="147" y="50"/>
                  <a:pt x="148" y="50"/>
                </a:cubicBezTo>
                <a:cubicBezTo>
                  <a:pt x="148" y="50"/>
                  <a:pt x="148" y="50"/>
                  <a:pt x="149" y="50"/>
                </a:cubicBezTo>
                <a:cubicBezTo>
                  <a:pt x="149" y="49"/>
                  <a:pt x="149" y="49"/>
                  <a:pt x="149" y="49"/>
                </a:cubicBezTo>
                <a:cubicBezTo>
                  <a:pt x="150" y="49"/>
                  <a:pt x="151" y="49"/>
                  <a:pt x="151" y="48"/>
                </a:cubicBezTo>
                <a:cubicBezTo>
                  <a:pt x="152" y="48"/>
                  <a:pt x="152" y="48"/>
                  <a:pt x="152" y="48"/>
                </a:cubicBezTo>
                <a:cubicBezTo>
                  <a:pt x="152" y="48"/>
                  <a:pt x="152" y="48"/>
                  <a:pt x="153" y="48"/>
                </a:cubicBezTo>
                <a:cubicBezTo>
                  <a:pt x="153" y="48"/>
                  <a:pt x="153" y="48"/>
                  <a:pt x="154" y="48"/>
                </a:cubicBezTo>
                <a:cubicBezTo>
                  <a:pt x="154" y="48"/>
                  <a:pt x="154" y="48"/>
                  <a:pt x="154" y="49"/>
                </a:cubicBezTo>
                <a:cubicBezTo>
                  <a:pt x="154" y="49"/>
                  <a:pt x="154" y="49"/>
                  <a:pt x="154" y="49"/>
                </a:cubicBezTo>
                <a:cubicBezTo>
                  <a:pt x="154" y="49"/>
                  <a:pt x="154" y="49"/>
                  <a:pt x="154" y="49"/>
                </a:cubicBezTo>
                <a:cubicBezTo>
                  <a:pt x="154" y="50"/>
                  <a:pt x="154" y="50"/>
                  <a:pt x="154" y="50"/>
                </a:cubicBezTo>
                <a:cubicBezTo>
                  <a:pt x="154" y="50"/>
                  <a:pt x="154" y="51"/>
                  <a:pt x="154" y="51"/>
                </a:cubicBezTo>
                <a:cubicBezTo>
                  <a:pt x="154" y="51"/>
                  <a:pt x="154" y="51"/>
                  <a:pt x="154" y="51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4" y="53"/>
                  <a:pt x="154" y="53"/>
                  <a:pt x="155" y="54"/>
                </a:cubicBezTo>
                <a:cubicBezTo>
                  <a:pt x="155" y="54"/>
                  <a:pt x="155" y="54"/>
                  <a:pt x="155" y="55"/>
                </a:cubicBezTo>
                <a:cubicBezTo>
                  <a:pt x="156" y="55"/>
                  <a:pt x="155" y="56"/>
                  <a:pt x="155" y="57"/>
                </a:cubicBezTo>
                <a:cubicBezTo>
                  <a:pt x="155" y="57"/>
                  <a:pt x="155" y="57"/>
                  <a:pt x="156" y="57"/>
                </a:cubicBezTo>
                <a:cubicBezTo>
                  <a:pt x="156" y="57"/>
                  <a:pt x="156" y="57"/>
                  <a:pt x="156" y="58"/>
                </a:cubicBezTo>
                <a:cubicBezTo>
                  <a:pt x="156" y="58"/>
                  <a:pt x="156" y="58"/>
                  <a:pt x="157" y="58"/>
                </a:cubicBezTo>
                <a:cubicBezTo>
                  <a:pt x="157" y="58"/>
                  <a:pt x="156" y="57"/>
                  <a:pt x="156" y="57"/>
                </a:cubicBezTo>
                <a:cubicBezTo>
                  <a:pt x="156" y="57"/>
                  <a:pt x="156" y="57"/>
                  <a:pt x="156" y="57"/>
                </a:cubicBezTo>
                <a:cubicBezTo>
                  <a:pt x="156" y="57"/>
                  <a:pt x="156" y="56"/>
                  <a:pt x="156" y="56"/>
                </a:cubicBezTo>
                <a:cubicBezTo>
                  <a:pt x="156" y="56"/>
                  <a:pt x="156" y="56"/>
                  <a:pt x="156" y="56"/>
                </a:cubicBezTo>
                <a:cubicBezTo>
                  <a:pt x="156" y="55"/>
                  <a:pt x="156" y="54"/>
                  <a:pt x="155" y="54"/>
                </a:cubicBezTo>
                <a:cubicBezTo>
                  <a:pt x="155" y="54"/>
                  <a:pt x="155" y="54"/>
                  <a:pt x="155" y="54"/>
                </a:cubicBezTo>
                <a:cubicBezTo>
                  <a:pt x="155" y="53"/>
                  <a:pt x="155" y="53"/>
                  <a:pt x="155" y="53"/>
                </a:cubicBezTo>
                <a:cubicBezTo>
                  <a:pt x="155" y="53"/>
                  <a:pt x="155" y="53"/>
                  <a:pt x="155" y="53"/>
                </a:cubicBezTo>
                <a:cubicBezTo>
                  <a:pt x="155" y="52"/>
                  <a:pt x="154" y="51"/>
                  <a:pt x="154" y="51"/>
                </a:cubicBezTo>
                <a:cubicBezTo>
                  <a:pt x="154" y="50"/>
                  <a:pt x="154" y="49"/>
                  <a:pt x="155" y="49"/>
                </a:cubicBez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5" y="48"/>
                  <a:pt x="156" y="48"/>
                  <a:pt x="156" y="48"/>
                </a:cubicBezTo>
                <a:cubicBezTo>
                  <a:pt x="156" y="48"/>
                  <a:pt x="157" y="48"/>
                  <a:pt x="157" y="48"/>
                </a:cubicBezTo>
                <a:cubicBezTo>
                  <a:pt x="158" y="47"/>
                  <a:pt x="159" y="47"/>
                  <a:pt x="159" y="47"/>
                </a:cubicBezTo>
                <a:cubicBezTo>
                  <a:pt x="159" y="46"/>
                  <a:pt x="160" y="46"/>
                  <a:pt x="160" y="46"/>
                </a:cubicBezTo>
                <a:cubicBezTo>
                  <a:pt x="160" y="46"/>
                  <a:pt x="160" y="46"/>
                  <a:pt x="161" y="46"/>
                </a:cubicBezTo>
                <a:cubicBezTo>
                  <a:pt x="161" y="45"/>
                  <a:pt x="161" y="45"/>
                  <a:pt x="160" y="45"/>
                </a:cubicBezTo>
                <a:cubicBezTo>
                  <a:pt x="160" y="45"/>
                  <a:pt x="161" y="44"/>
                  <a:pt x="161" y="44"/>
                </a:cubicBezTo>
                <a:cubicBezTo>
                  <a:pt x="161" y="45"/>
                  <a:pt x="161" y="45"/>
                  <a:pt x="162" y="45"/>
                </a:cubicBezTo>
                <a:cubicBezTo>
                  <a:pt x="162" y="45"/>
                  <a:pt x="162" y="45"/>
                  <a:pt x="162" y="45"/>
                </a:cubicBezTo>
                <a:cubicBezTo>
                  <a:pt x="162" y="44"/>
                  <a:pt x="162" y="44"/>
                  <a:pt x="162" y="44"/>
                </a:cubicBezTo>
                <a:cubicBezTo>
                  <a:pt x="162" y="44"/>
                  <a:pt x="162" y="44"/>
                  <a:pt x="162" y="45"/>
                </a:cubicBezTo>
                <a:cubicBezTo>
                  <a:pt x="162" y="45"/>
                  <a:pt x="162" y="44"/>
                  <a:pt x="162" y="44"/>
                </a:cubicBezTo>
                <a:cubicBezTo>
                  <a:pt x="162" y="44"/>
                  <a:pt x="162" y="44"/>
                  <a:pt x="162" y="44"/>
                </a:cubicBezTo>
                <a:cubicBezTo>
                  <a:pt x="162" y="44"/>
                  <a:pt x="162" y="43"/>
                  <a:pt x="163" y="43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63" y="42"/>
                  <a:pt x="162" y="43"/>
                  <a:pt x="162" y="42"/>
                </a:cubicBezTo>
                <a:cubicBezTo>
                  <a:pt x="162" y="42"/>
                  <a:pt x="162" y="42"/>
                  <a:pt x="162" y="42"/>
                </a:cubicBezTo>
                <a:cubicBezTo>
                  <a:pt x="163" y="41"/>
                  <a:pt x="163" y="41"/>
                  <a:pt x="163" y="40"/>
                </a:cubicBezTo>
                <a:cubicBezTo>
                  <a:pt x="164" y="40"/>
                  <a:pt x="164" y="40"/>
                  <a:pt x="164" y="40"/>
                </a:cubicBezTo>
                <a:cubicBezTo>
                  <a:pt x="164" y="40"/>
                  <a:pt x="164" y="40"/>
                  <a:pt x="164" y="40"/>
                </a:cubicBezTo>
                <a:cubicBezTo>
                  <a:pt x="164" y="41"/>
                  <a:pt x="164" y="41"/>
                  <a:pt x="164" y="41"/>
                </a:cubicBezTo>
                <a:cubicBezTo>
                  <a:pt x="163" y="41"/>
                  <a:pt x="163" y="41"/>
                  <a:pt x="164" y="41"/>
                </a:cubicBezTo>
                <a:cubicBezTo>
                  <a:pt x="164" y="42"/>
                  <a:pt x="164" y="43"/>
                  <a:pt x="164" y="44"/>
                </a:cubicBezTo>
                <a:cubicBezTo>
                  <a:pt x="164" y="43"/>
                  <a:pt x="164" y="42"/>
                  <a:pt x="164" y="41"/>
                </a:cubicBezTo>
                <a:cubicBezTo>
                  <a:pt x="165" y="41"/>
                  <a:pt x="165" y="40"/>
                  <a:pt x="165" y="40"/>
                </a:cubicBezTo>
                <a:cubicBezTo>
                  <a:pt x="165" y="40"/>
                  <a:pt x="165" y="39"/>
                  <a:pt x="165" y="39"/>
                </a:cubicBezTo>
                <a:cubicBezTo>
                  <a:pt x="165" y="39"/>
                  <a:pt x="166" y="39"/>
                  <a:pt x="166" y="39"/>
                </a:cubicBezTo>
                <a:cubicBezTo>
                  <a:pt x="166" y="39"/>
                  <a:pt x="166" y="38"/>
                  <a:pt x="166" y="38"/>
                </a:cubicBezTo>
                <a:cubicBezTo>
                  <a:pt x="167" y="38"/>
                  <a:pt x="167" y="38"/>
                  <a:pt x="168" y="38"/>
                </a:cubicBezTo>
                <a:cubicBezTo>
                  <a:pt x="169" y="38"/>
                  <a:pt x="170" y="38"/>
                  <a:pt x="172" y="39"/>
                </a:cubicBezTo>
                <a:cubicBezTo>
                  <a:pt x="172" y="39"/>
                  <a:pt x="172" y="39"/>
                  <a:pt x="173" y="39"/>
                </a:cubicBezTo>
                <a:cubicBezTo>
                  <a:pt x="174" y="38"/>
                  <a:pt x="175" y="38"/>
                  <a:pt x="176" y="38"/>
                </a:cubicBezTo>
                <a:cubicBezTo>
                  <a:pt x="177" y="38"/>
                  <a:pt x="177" y="38"/>
                  <a:pt x="177" y="39"/>
                </a:cubicBezTo>
                <a:cubicBezTo>
                  <a:pt x="177" y="39"/>
                  <a:pt x="177" y="39"/>
                  <a:pt x="177" y="39"/>
                </a:cubicBezTo>
                <a:cubicBezTo>
                  <a:pt x="177" y="39"/>
                  <a:pt x="178" y="39"/>
                  <a:pt x="178" y="39"/>
                </a:cubicBezTo>
                <a:cubicBezTo>
                  <a:pt x="179" y="39"/>
                  <a:pt x="180" y="39"/>
                  <a:pt x="181" y="39"/>
                </a:cubicBezTo>
                <a:cubicBezTo>
                  <a:pt x="181" y="40"/>
                  <a:pt x="180" y="40"/>
                  <a:pt x="180" y="41"/>
                </a:cubicBezTo>
                <a:cubicBezTo>
                  <a:pt x="180" y="42"/>
                  <a:pt x="180" y="42"/>
                  <a:pt x="180" y="43"/>
                </a:cubicBezTo>
                <a:cubicBezTo>
                  <a:pt x="180" y="44"/>
                  <a:pt x="179" y="44"/>
                  <a:pt x="179" y="45"/>
                </a:cubicBezTo>
                <a:cubicBezTo>
                  <a:pt x="178" y="46"/>
                  <a:pt x="178" y="47"/>
                  <a:pt x="178" y="47"/>
                </a:cubicBezTo>
                <a:cubicBezTo>
                  <a:pt x="177" y="48"/>
                  <a:pt x="177" y="48"/>
                  <a:pt x="177" y="48"/>
                </a:cubicBezTo>
                <a:cubicBezTo>
                  <a:pt x="176" y="48"/>
                  <a:pt x="175" y="48"/>
                  <a:pt x="175" y="49"/>
                </a:cubicBezTo>
                <a:cubicBezTo>
                  <a:pt x="174" y="49"/>
                  <a:pt x="174" y="49"/>
                  <a:pt x="174" y="49"/>
                </a:cubicBezTo>
                <a:cubicBezTo>
                  <a:pt x="174" y="48"/>
                  <a:pt x="174" y="48"/>
                  <a:pt x="173" y="48"/>
                </a:cubicBezTo>
                <a:cubicBezTo>
                  <a:pt x="173" y="48"/>
                  <a:pt x="173" y="48"/>
                  <a:pt x="173" y="49"/>
                </a:cubicBezTo>
                <a:cubicBezTo>
                  <a:pt x="174" y="49"/>
                  <a:pt x="174" y="49"/>
                  <a:pt x="173" y="49"/>
                </a:cubicBezTo>
                <a:cubicBezTo>
                  <a:pt x="173" y="49"/>
                  <a:pt x="173" y="49"/>
                  <a:pt x="172" y="49"/>
                </a:cubicBezTo>
                <a:cubicBezTo>
                  <a:pt x="172" y="49"/>
                  <a:pt x="172" y="50"/>
                  <a:pt x="172" y="50"/>
                </a:cubicBezTo>
                <a:cubicBezTo>
                  <a:pt x="171" y="50"/>
                  <a:pt x="171" y="50"/>
                  <a:pt x="170" y="50"/>
                </a:cubicBezTo>
                <a:cubicBezTo>
                  <a:pt x="170" y="50"/>
                  <a:pt x="169" y="50"/>
                  <a:pt x="168" y="50"/>
                </a:cubicBezTo>
                <a:cubicBezTo>
                  <a:pt x="168" y="50"/>
                  <a:pt x="167" y="50"/>
                  <a:pt x="166" y="50"/>
                </a:cubicBezTo>
                <a:cubicBezTo>
                  <a:pt x="166" y="50"/>
                  <a:pt x="165" y="50"/>
                  <a:pt x="165" y="50"/>
                </a:cubicBezTo>
                <a:cubicBezTo>
                  <a:pt x="165" y="50"/>
                  <a:pt x="165" y="50"/>
                  <a:pt x="165" y="50"/>
                </a:cubicBezTo>
                <a:cubicBezTo>
                  <a:pt x="164" y="50"/>
                  <a:pt x="164" y="50"/>
                  <a:pt x="163" y="51"/>
                </a:cubicBezTo>
                <a:cubicBezTo>
                  <a:pt x="164" y="51"/>
                  <a:pt x="164" y="51"/>
                  <a:pt x="164" y="51"/>
                </a:cubicBezTo>
                <a:cubicBezTo>
                  <a:pt x="165" y="50"/>
                  <a:pt x="165" y="50"/>
                  <a:pt x="165" y="50"/>
                </a:cubicBezTo>
                <a:cubicBezTo>
                  <a:pt x="166" y="50"/>
                  <a:pt x="166" y="51"/>
                  <a:pt x="166" y="51"/>
                </a:cubicBezTo>
                <a:cubicBezTo>
                  <a:pt x="167" y="51"/>
                  <a:pt x="167" y="51"/>
                  <a:pt x="167" y="51"/>
                </a:cubicBezTo>
                <a:cubicBezTo>
                  <a:pt x="168" y="51"/>
                  <a:pt x="168" y="50"/>
                  <a:pt x="169" y="50"/>
                </a:cubicBezTo>
                <a:cubicBezTo>
                  <a:pt x="169" y="50"/>
                  <a:pt x="170" y="50"/>
                  <a:pt x="170" y="50"/>
                </a:cubicBezTo>
                <a:cubicBezTo>
                  <a:pt x="170" y="50"/>
                  <a:pt x="171" y="50"/>
                  <a:pt x="171" y="51"/>
                </a:cubicBezTo>
                <a:cubicBezTo>
                  <a:pt x="171" y="51"/>
                  <a:pt x="172" y="51"/>
                  <a:pt x="172" y="50"/>
                </a:cubicBezTo>
                <a:cubicBezTo>
                  <a:pt x="172" y="50"/>
                  <a:pt x="172" y="50"/>
                  <a:pt x="173" y="50"/>
                </a:cubicBezTo>
                <a:cubicBezTo>
                  <a:pt x="173" y="50"/>
                  <a:pt x="173" y="50"/>
                  <a:pt x="173" y="50"/>
                </a:cubicBezTo>
                <a:cubicBezTo>
                  <a:pt x="173" y="50"/>
                  <a:pt x="174" y="50"/>
                  <a:pt x="174" y="50"/>
                </a:cubicBezTo>
                <a:cubicBezTo>
                  <a:pt x="174" y="49"/>
                  <a:pt x="174" y="49"/>
                  <a:pt x="175" y="50"/>
                </a:cubicBezTo>
                <a:cubicBezTo>
                  <a:pt x="174" y="51"/>
                  <a:pt x="174" y="52"/>
                  <a:pt x="174" y="53"/>
                </a:cubicBezTo>
                <a:cubicBezTo>
                  <a:pt x="174" y="54"/>
                  <a:pt x="174" y="54"/>
                  <a:pt x="173" y="54"/>
                </a:cubicBezTo>
                <a:cubicBezTo>
                  <a:pt x="173" y="55"/>
                  <a:pt x="172" y="55"/>
                  <a:pt x="172" y="56"/>
                </a:cubicBezTo>
                <a:cubicBezTo>
                  <a:pt x="172" y="56"/>
                  <a:pt x="171" y="57"/>
                  <a:pt x="172" y="57"/>
                </a:cubicBezTo>
                <a:cubicBezTo>
                  <a:pt x="172" y="57"/>
                  <a:pt x="172" y="58"/>
                  <a:pt x="172" y="58"/>
                </a:cubicBezTo>
                <a:cubicBezTo>
                  <a:pt x="172" y="59"/>
                  <a:pt x="172" y="59"/>
                  <a:pt x="172" y="60"/>
                </a:cubicBezTo>
                <a:cubicBezTo>
                  <a:pt x="172" y="60"/>
                  <a:pt x="172" y="60"/>
                  <a:pt x="172" y="60"/>
                </a:cubicBezTo>
                <a:cubicBezTo>
                  <a:pt x="172" y="59"/>
                  <a:pt x="172" y="59"/>
                  <a:pt x="172" y="58"/>
                </a:cubicBezTo>
                <a:cubicBezTo>
                  <a:pt x="172" y="57"/>
                  <a:pt x="172" y="56"/>
                  <a:pt x="172" y="56"/>
                </a:cubicBezTo>
                <a:cubicBezTo>
                  <a:pt x="172" y="56"/>
                  <a:pt x="173" y="56"/>
                  <a:pt x="173" y="55"/>
                </a:cubicBezTo>
                <a:cubicBezTo>
                  <a:pt x="173" y="55"/>
                  <a:pt x="174" y="55"/>
                  <a:pt x="174" y="55"/>
                </a:cubicBezTo>
                <a:cubicBezTo>
                  <a:pt x="174" y="55"/>
                  <a:pt x="174" y="54"/>
                  <a:pt x="174" y="54"/>
                </a:cubicBezTo>
                <a:cubicBezTo>
                  <a:pt x="174" y="52"/>
                  <a:pt x="176" y="50"/>
                  <a:pt x="177" y="49"/>
                </a:cubicBezTo>
                <a:cubicBezTo>
                  <a:pt x="177" y="49"/>
                  <a:pt x="177" y="48"/>
                  <a:pt x="177" y="48"/>
                </a:cubicBezTo>
                <a:cubicBezTo>
                  <a:pt x="177" y="48"/>
                  <a:pt x="177" y="48"/>
                  <a:pt x="177" y="49"/>
                </a:cubicBezTo>
                <a:cubicBezTo>
                  <a:pt x="177" y="49"/>
                  <a:pt x="177" y="49"/>
                  <a:pt x="177" y="49"/>
                </a:cubicBezTo>
                <a:cubicBezTo>
                  <a:pt x="177" y="49"/>
                  <a:pt x="177" y="49"/>
                  <a:pt x="177" y="50"/>
                </a:cubicBezTo>
                <a:cubicBezTo>
                  <a:pt x="177" y="50"/>
                  <a:pt x="176" y="50"/>
                  <a:pt x="176" y="50"/>
                </a:cubicBezTo>
                <a:cubicBezTo>
                  <a:pt x="176" y="50"/>
                  <a:pt x="176" y="50"/>
                  <a:pt x="176" y="50"/>
                </a:cubicBezTo>
                <a:cubicBezTo>
                  <a:pt x="177" y="50"/>
                  <a:pt x="178" y="49"/>
                  <a:pt x="179" y="48"/>
                </a:cubicBezTo>
                <a:cubicBezTo>
                  <a:pt x="179" y="48"/>
                  <a:pt x="179" y="48"/>
                  <a:pt x="179" y="48"/>
                </a:cubicBezTo>
                <a:cubicBezTo>
                  <a:pt x="179" y="48"/>
                  <a:pt x="179" y="48"/>
                  <a:pt x="179" y="47"/>
                </a:cubicBezTo>
                <a:cubicBezTo>
                  <a:pt x="179" y="47"/>
                  <a:pt x="179" y="47"/>
                  <a:pt x="179" y="47"/>
                </a:cubicBezTo>
                <a:cubicBezTo>
                  <a:pt x="179" y="47"/>
                  <a:pt x="179" y="47"/>
                  <a:pt x="179" y="47"/>
                </a:cubicBezTo>
                <a:cubicBezTo>
                  <a:pt x="179" y="47"/>
                  <a:pt x="179" y="47"/>
                  <a:pt x="179" y="47"/>
                </a:cubicBezTo>
                <a:cubicBezTo>
                  <a:pt x="180" y="47"/>
                  <a:pt x="180" y="47"/>
                  <a:pt x="180" y="47"/>
                </a:cubicBezTo>
                <a:cubicBezTo>
                  <a:pt x="180" y="47"/>
                  <a:pt x="180" y="47"/>
                  <a:pt x="180" y="47"/>
                </a:cubicBezTo>
                <a:cubicBezTo>
                  <a:pt x="180" y="47"/>
                  <a:pt x="180" y="47"/>
                  <a:pt x="180" y="47"/>
                </a:cubicBezTo>
                <a:cubicBezTo>
                  <a:pt x="180" y="48"/>
                  <a:pt x="180" y="48"/>
                  <a:pt x="181" y="48"/>
                </a:cubicBezTo>
                <a:cubicBezTo>
                  <a:pt x="181" y="47"/>
                  <a:pt x="181" y="47"/>
                  <a:pt x="180" y="47"/>
                </a:cubicBezTo>
                <a:cubicBezTo>
                  <a:pt x="180" y="47"/>
                  <a:pt x="180" y="47"/>
                  <a:pt x="180" y="46"/>
                </a:cubicBezTo>
                <a:cubicBezTo>
                  <a:pt x="180" y="46"/>
                  <a:pt x="181" y="46"/>
                  <a:pt x="181" y="46"/>
                </a:cubicBezTo>
                <a:cubicBezTo>
                  <a:pt x="181" y="46"/>
                  <a:pt x="181" y="46"/>
                  <a:pt x="181" y="46"/>
                </a:cubicBezTo>
                <a:cubicBezTo>
                  <a:pt x="181" y="46"/>
                  <a:pt x="181" y="45"/>
                  <a:pt x="181" y="45"/>
                </a:cubicBezTo>
                <a:cubicBezTo>
                  <a:pt x="181" y="45"/>
                  <a:pt x="181" y="45"/>
                  <a:pt x="181" y="45"/>
                </a:cubicBezTo>
                <a:cubicBezTo>
                  <a:pt x="181" y="45"/>
                  <a:pt x="182" y="45"/>
                  <a:pt x="182" y="44"/>
                </a:cubicBezTo>
                <a:cubicBezTo>
                  <a:pt x="182" y="44"/>
                  <a:pt x="182" y="44"/>
                  <a:pt x="182" y="44"/>
                </a:cubicBezTo>
                <a:cubicBezTo>
                  <a:pt x="182" y="44"/>
                  <a:pt x="182" y="43"/>
                  <a:pt x="182" y="43"/>
                </a:cubicBezTo>
                <a:cubicBezTo>
                  <a:pt x="182" y="43"/>
                  <a:pt x="182" y="43"/>
                  <a:pt x="182" y="43"/>
                </a:cubicBezTo>
                <a:cubicBezTo>
                  <a:pt x="182" y="43"/>
                  <a:pt x="182" y="43"/>
                  <a:pt x="182" y="43"/>
                </a:cubicBezTo>
                <a:cubicBezTo>
                  <a:pt x="182" y="43"/>
                  <a:pt x="182" y="43"/>
                  <a:pt x="182" y="43"/>
                </a:cubicBezTo>
                <a:cubicBezTo>
                  <a:pt x="182" y="43"/>
                  <a:pt x="182" y="43"/>
                  <a:pt x="182" y="44"/>
                </a:cubicBezTo>
                <a:cubicBezTo>
                  <a:pt x="182" y="44"/>
                  <a:pt x="183" y="44"/>
                  <a:pt x="183" y="44"/>
                </a:cubicBezTo>
                <a:cubicBezTo>
                  <a:pt x="183" y="43"/>
                  <a:pt x="183" y="43"/>
                  <a:pt x="183" y="43"/>
                </a:cubicBezTo>
                <a:cubicBezTo>
                  <a:pt x="183" y="43"/>
                  <a:pt x="183" y="42"/>
                  <a:pt x="183" y="42"/>
                </a:cubicBezTo>
                <a:cubicBezTo>
                  <a:pt x="183" y="42"/>
                  <a:pt x="183" y="42"/>
                  <a:pt x="183" y="42"/>
                </a:cubicBezTo>
                <a:cubicBezTo>
                  <a:pt x="183" y="42"/>
                  <a:pt x="183" y="42"/>
                  <a:pt x="183" y="42"/>
                </a:cubicBezTo>
                <a:cubicBezTo>
                  <a:pt x="183" y="42"/>
                  <a:pt x="183" y="42"/>
                  <a:pt x="184" y="42"/>
                </a:cubicBezTo>
                <a:cubicBezTo>
                  <a:pt x="184" y="42"/>
                  <a:pt x="184" y="42"/>
                  <a:pt x="184" y="42"/>
                </a:cubicBezTo>
                <a:cubicBezTo>
                  <a:pt x="184" y="41"/>
                  <a:pt x="185" y="41"/>
                  <a:pt x="185" y="41"/>
                </a:cubicBezTo>
                <a:cubicBezTo>
                  <a:pt x="185" y="42"/>
                  <a:pt x="185" y="42"/>
                  <a:pt x="185" y="42"/>
                </a:cubicBezTo>
                <a:cubicBezTo>
                  <a:pt x="185" y="42"/>
                  <a:pt x="185" y="42"/>
                  <a:pt x="185" y="42"/>
                </a:cubicBezTo>
                <a:cubicBezTo>
                  <a:pt x="185" y="42"/>
                  <a:pt x="185" y="41"/>
                  <a:pt x="185" y="41"/>
                </a:cubicBezTo>
                <a:cubicBezTo>
                  <a:pt x="185" y="41"/>
                  <a:pt x="185" y="41"/>
                  <a:pt x="186" y="41"/>
                </a:cubicBezTo>
                <a:cubicBezTo>
                  <a:pt x="186" y="41"/>
                  <a:pt x="186" y="42"/>
                  <a:pt x="186" y="42"/>
                </a:cubicBezTo>
                <a:cubicBezTo>
                  <a:pt x="186" y="42"/>
                  <a:pt x="186" y="42"/>
                  <a:pt x="186" y="42"/>
                </a:cubicBezTo>
                <a:cubicBezTo>
                  <a:pt x="186" y="42"/>
                  <a:pt x="186" y="41"/>
                  <a:pt x="186" y="41"/>
                </a:cubicBezTo>
                <a:cubicBezTo>
                  <a:pt x="186" y="41"/>
                  <a:pt x="186" y="41"/>
                  <a:pt x="186" y="41"/>
                </a:cubicBezTo>
                <a:cubicBezTo>
                  <a:pt x="186" y="42"/>
                  <a:pt x="186" y="42"/>
                  <a:pt x="187" y="42"/>
                </a:cubicBezTo>
                <a:cubicBezTo>
                  <a:pt x="187" y="42"/>
                  <a:pt x="187" y="42"/>
                  <a:pt x="187" y="42"/>
                </a:cubicBezTo>
                <a:cubicBezTo>
                  <a:pt x="187" y="42"/>
                  <a:pt x="187" y="42"/>
                  <a:pt x="188" y="42"/>
                </a:cubicBezTo>
                <a:cubicBezTo>
                  <a:pt x="188" y="42"/>
                  <a:pt x="188" y="42"/>
                  <a:pt x="188" y="42"/>
                </a:cubicBezTo>
                <a:cubicBezTo>
                  <a:pt x="188" y="42"/>
                  <a:pt x="188" y="42"/>
                  <a:pt x="188" y="42"/>
                </a:cubicBezTo>
                <a:cubicBezTo>
                  <a:pt x="188" y="42"/>
                  <a:pt x="188" y="42"/>
                  <a:pt x="188" y="42"/>
                </a:cubicBezTo>
                <a:cubicBezTo>
                  <a:pt x="188" y="41"/>
                  <a:pt x="188" y="41"/>
                  <a:pt x="189" y="41"/>
                </a:cubicBezTo>
                <a:cubicBezTo>
                  <a:pt x="189" y="41"/>
                  <a:pt x="189" y="41"/>
                  <a:pt x="189" y="42"/>
                </a:cubicBezTo>
                <a:cubicBezTo>
                  <a:pt x="189" y="42"/>
                  <a:pt x="189" y="42"/>
                  <a:pt x="189" y="42"/>
                </a:cubicBezTo>
                <a:cubicBezTo>
                  <a:pt x="189" y="42"/>
                  <a:pt x="189" y="42"/>
                  <a:pt x="189" y="42"/>
                </a:cubicBezTo>
                <a:cubicBezTo>
                  <a:pt x="190" y="42"/>
                  <a:pt x="190" y="42"/>
                  <a:pt x="190" y="42"/>
                </a:cubicBezTo>
                <a:cubicBezTo>
                  <a:pt x="190" y="42"/>
                  <a:pt x="190" y="43"/>
                  <a:pt x="190" y="43"/>
                </a:cubicBezTo>
                <a:cubicBezTo>
                  <a:pt x="190" y="43"/>
                  <a:pt x="191" y="43"/>
                  <a:pt x="191" y="43"/>
                </a:cubicBezTo>
                <a:cubicBezTo>
                  <a:pt x="191" y="43"/>
                  <a:pt x="191" y="43"/>
                  <a:pt x="191" y="43"/>
                </a:cubicBezTo>
                <a:cubicBezTo>
                  <a:pt x="191" y="43"/>
                  <a:pt x="191" y="43"/>
                  <a:pt x="191" y="43"/>
                </a:cubicBezTo>
                <a:cubicBezTo>
                  <a:pt x="192" y="43"/>
                  <a:pt x="192" y="43"/>
                  <a:pt x="192" y="43"/>
                </a:cubicBezTo>
                <a:cubicBezTo>
                  <a:pt x="192" y="43"/>
                  <a:pt x="192" y="43"/>
                  <a:pt x="192" y="43"/>
                </a:cubicBezTo>
                <a:cubicBezTo>
                  <a:pt x="192" y="43"/>
                  <a:pt x="192" y="43"/>
                  <a:pt x="192" y="43"/>
                </a:cubicBezTo>
                <a:cubicBezTo>
                  <a:pt x="192" y="43"/>
                  <a:pt x="193" y="43"/>
                  <a:pt x="193" y="43"/>
                </a:cubicBezTo>
                <a:cubicBezTo>
                  <a:pt x="193" y="43"/>
                  <a:pt x="194" y="43"/>
                  <a:pt x="194" y="43"/>
                </a:cubicBezTo>
                <a:cubicBezTo>
                  <a:pt x="194" y="43"/>
                  <a:pt x="193" y="44"/>
                  <a:pt x="193" y="44"/>
                </a:cubicBezTo>
                <a:cubicBezTo>
                  <a:pt x="193" y="44"/>
                  <a:pt x="194" y="44"/>
                  <a:pt x="194" y="44"/>
                </a:cubicBezTo>
                <a:cubicBezTo>
                  <a:pt x="194" y="44"/>
                  <a:pt x="194" y="44"/>
                  <a:pt x="194" y="44"/>
                </a:cubicBezTo>
                <a:cubicBezTo>
                  <a:pt x="194" y="43"/>
                  <a:pt x="195" y="44"/>
                  <a:pt x="195" y="44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195" y="45"/>
                  <a:pt x="195" y="44"/>
                  <a:pt x="195" y="44"/>
                </a:cubicBezTo>
                <a:cubicBezTo>
                  <a:pt x="196" y="44"/>
                  <a:pt x="196" y="44"/>
                  <a:pt x="196" y="44"/>
                </a:cubicBezTo>
                <a:cubicBezTo>
                  <a:pt x="196" y="44"/>
                  <a:pt x="196" y="44"/>
                  <a:pt x="196" y="44"/>
                </a:cubicBezTo>
                <a:cubicBezTo>
                  <a:pt x="197" y="44"/>
                  <a:pt x="197" y="44"/>
                  <a:pt x="197" y="44"/>
                </a:cubicBezTo>
                <a:cubicBezTo>
                  <a:pt x="197" y="44"/>
                  <a:pt x="197" y="45"/>
                  <a:pt x="197" y="45"/>
                </a:cubicBezTo>
                <a:cubicBezTo>
                  <a:pt x="197" y="45"/>
                  <a:pt x="198" y="45"/>
                  <a:pt x="198" y="45"/>
                </a:cubicBezTo>
                <a:cubicBezTo>
                  <a:pt x="198" y="45"/>
                  <a:pt x="198" y="45"/>
                  <a:pt x="199" y="45"/>
                </a:cubicBezTo>
                <a:cubicBezTo>
                  <a:pt x="199" y="45"/>
                  <a:pt x="199" y="45"/>
                  <a:pt x="199" y="45"/>
                </a:cubicBezTo>
                <a:cubicBezTo>
                  <a:pt x="199" y="45"/>
                  <a:pt x="200" y="46"/>
                  <a:pt x="200" y="46"/>
                </a:cubicBezTo>
                <a:cubicBezTo>
                  <a:pt x="201" y="46"/>
                  <a:pt x="201" y="46"/>
                  <a:pt x="201" y="47"/>
                </a:cubicBezTo>
                <a:cubicBezTo>
                  <a:pt x="201" y="47"/>
                  <a:pt x="202" y="46"/>
                  <a:pt x="202" y="46"/>
                </a:cubicBezTo>
                <a:cubicBezTo>
                  <a:pt x="202" y="46"/>
                  <a:pt x="202" y="47"/>
                  <a:pt x="202" y="47"/>
                </a:cubicBezTo>
                <a:cubicBezTo>
                  <a:pt x="202" y="47"/>
                  <a:pt x="202" y="47"/>
                  <a:pt x="202" y="47"/>
                </a:cubicBezTo>
                <a:cubicBezTo>
                  <a:pt x="203" y="47"/>
                  <a:pt x="203" y="47"/>
                  <a:pt x="203" y="47"/>
                </a:cubicBezTo>
                <a:cubicBezTo>
                  <a:pt x="203" y="47"/>
                  <a:pt x="203" y="47"/>
                  <a:pt x="203" y="47"/>
                </a:cubicBezTo>
                <a:cubicBezTo>
                  <a:pt x="203" y="47"/>
                  <a:pt x="203" y="48"/>
                  <a:pt x="203" y="48"/>
                </a:cubicBezTo>
                <a:cubicBezTo>
                  <a:pt x="203" y="48"/>
                  <a:pt x="203" y="48"/>
                  <a:pt x="203" y="48"/>
                </a:cubicBezTo>
                <a:cubicBezTo>
                  <a:pt x="203" y="48"/>
                  <a:pt x="204" y="48"/>
                  <a:pt x="204" y="48"/>
                </a:cubicBezTo>
                <a:cubicBezTo>
                  <a:pt x="204" y="48"/>
                  <a:pt x="205" y="48"/>
                  <a:pt x="205" y="48"/>
                </a:cubicBezTo>
                <a:cubicBezTo>
                  <a:pt x="205" y="48"/>
                  <a:pt x="205" y="48"/>
                  <a:pt x="205" y="48"/>
                </a:cubicBezTo>
                <a:cubicBezTo>
                  <a:pt x="205" y="48"/>
                  <a:pt x="206" y="47"/>
                  <a:pt x="206" y="47"/>
                </a:cubicBezTo>
                <a:cubicBezTo>
                  <a:pt x="206" y="47"/>
                  <a:pt x="206" y="47"/>
                  <a:pt x="206" y="47"/>
                </a:cubicBezTo>
                <a:cubicBezTo>
                  <a:pt x="206" y="47"/>
                  <a:pt x="207" y="48"/>
                  <a:pt x="207" y="48"/>
                </a:cubicBezTo>
                <a:cubicBezTo>
                  <a:pt x="207" y="48"/>
                  <a:pt x="207" y="48"/>
                  <a:pt x="207" y="48"/>
                </a:cubicBezTo>
                <a:cubicBezTo>
                  <a:pt x="207" y="48"/>
                  <a:pt x="207" y="49"/>
                  <a:pt x="207" y="49"/>
                </a:cubicBezTo>
                <a:cubicBezTo>
                  <a:pt x="207" y="49"/>
                  <a:pt x="207" y="49"/>
                  <a:pt x="207" y="49"/>
                </a:cubicBezTo>
                <a:cubicBezTo>
                  <a:pt x="207" y="49"/>
                  <a:pt x="207" y="49"/>
                  <a:pt x="207" y="49"/>
                </a:cubicBezTo>
                <a:cubicBezTo>
                  <a:pt x="207" y="50"/>
                  <a:pt x="207" y="50"/>
                  <a:pt x="208" y="50"/>
                </a:cubicBezTo>
                <a:cubicBezTo>
                  <a:pt x="208" y="50"/>
                  <a:pt x="208" y="50"/>
                  <a:pt x="208" y="50"/>
                </a:cubicBezTo>
                <a:cubicBezTo>
                  <a:pt x="209" y="51"/>
                  <a:pt x="209" y="51"/>
                  <a:pt x="209" y="51"/>
                </a:cubicBezTo>
                <a:cubicBezTo>
                  <a:pt x="209" y="51"/>
                  <a:pt x="208" y="52"/>
                  <a:pt x="208" y="52"/>
                </a:cubicBezTo>
                <a:cubicBezTo>
                  <a:pt x="208" y="52"/>
                  <a:pt x="207" y="52"/>
                  <a:pt x="207" y="53"/>
                </a:cubicBezTo>
                <a:cubicBezTo>
                  <a:pt x="207" y="53"/>
                  <a:pt x="207" y="53"/>
                  <a:pt x="207" y="53"/>
                </a:cubicBezTo>
                <a:cubicBezTo>
                  <a:pt x="207" y="53"/>
                  <a:pt x="207" y="54"/>
                  <a:pt x="207" y="54"/>
                </a:cubicBezTo>
                <a:cubicBezTo>
                  <a:pt x="207" y="54"/>
                  <a:pt x="207" y="54"/>
                  <a:pt x="207" y="54"/>
                </a:cubicBezTo>
                <a:cubicBezTo>
                  <a:pt x="207" y="54"/>
                  <a:pt x="207" y="54"/>
                  <a:pt x="207" y="54"/>
                </a:cubicBezTo>
                <a:cubicBezTo>
                  <a:pt x="208" y="54"/>
                  <a:pt x="208" y="53"/>
                  <a:pt x="208" y="53"/>
                </a:cubicBezTo>
                <a:cubicBezTo>
                  <a:pt x="208" y="53"/>
                  <a:pt x="208" y="53"/>
                  <a:pt x="208" y="52"/>
                </a:cubicBezTo>
                <a:cubicBezTo>
                  <a:pt x="208" y="52"/>
                  <a:pt x="209" y="52"/>
                  <a:pt x="209" y="52"/>
                </a:cubicBezTo>
                <a:cubicBezTo>
                  <a:pt x="209" y="52"/>
                  <a:pt x="209" y="53"/>
                  <a:pt x="209" y="53"/>
                </a:cubicBezTo>
                <a:cubicBezTo>
                  <a:pt x="209" y="53"/>
                  <a:pt x="210" y="53"/>
                  <a:pt x="210" y="54"/>
                </a:cubicBezTo>
                <a:cubicBezTo>
                  <a:pt x="210" y="54"/>
                  <a:pt x="209" y="54"/>
                  <a:pt x="209" y="54"/>
                </a:cubicBezTo>
                <a:cubicBezTo>
                  <a:pt x="209" y="54"/>
                  <a:pt x="209" y="54"/>
                  <a:pt x="209" y="54"/>
                </a:cubicBezTo>
                <a:cubicBezTo>
                  <a:pt x="208" y="55"/>
                  <a:pt x="208" y="55"/>
                  <a:pt x="208" y="55"/>
                </a:cubicBezTo>
                <a:cubicBezTo>
                  <a:pt x="208" y="56"/>
                  <a:pt x="208" y="56"/>
                  <a:pt x="208" y="56"/>
                </a:cubicBezTo>
                <a:cubicBezTo>
                  <a:pt x="207" y="57"/>
                  <a:pt x="207" y="57"/>
                  <a:pt x="207" y="57"/>
                </a:cubicBezTo>
                <a:cubicBezTo>
                  <a:pt x="207" y="57"/>
                  <a:pt x="207" y="58"/>
                  <a:pt x="207" y="58"/>
                </a:cubicBezTo>
                <a:cubicBezTo>
                  <a:pt x="207" y="58"/>
                  <a:pt x="207" y="59"/>
                  <a:pt x="207" y="59"/>
                </a:cubicBezTo>
                <a:cubicBezTo>
                  <a:pt x="207" y="59"/>
                  <a:pt x="207" y="59"/>
                  <a:pt x="207" y="59"/>
                </a:cubicBezTo>
                <a:cubicBezTo>
                  <a:pt x="207" y="59"/>
                  <a:pt x="207" y="59"/>
                  <a:pt x="206" y="60"/>
                </a:cubicBezTo>
                <a:cubicBezTo>
                  <a:pt x="206" y="60"/>
                  <a:pt x="206" y="60"/>
                  <a:pt x="206" y="60"/>
                </a:cubicBezTo>
                <a:cubicBezTo>
                  <a:pt x="206" y="60"/>
                  <a:pt x="207" y="61"/>
                  <a:pt x="207" y="61"/>
                </a:cubicBezTo>
                <a:cubicBezTo>
                  <a:pt x="207" y="61"/>
                  <a:pt x="207" y="60"/>
                  <a:pt x="207" y="60"/>
                </a:cubicBezTo>
                <a:cubicBezTo>
                  <a:pt x="207" y="60"/>
                  <a:pt x="207" y="60"/>
                  <a:pt x="207" y="60"/>
                </a:cubicBezTo>
                <a:cubicBezTo>
                  <a:pt x="207" y="60"/>
                  <a:pt x="208" y="59"/>
                  <a:pt x="208" y="59"/>
                </a:cubicBezTo>
                <a:cubicBezTo>
                  <a:pt x="208" y="59"/>
                  <a:pt x="209" y="58"/>
                  <a:pt x="209" y="58"/>
                </a:cubicBezTo>
                <a:cubicBezTo>
                  <a:pt x="209" y="58"/>
                  <a:pt x="209" y="58"/>
                  <a:pt x="209" y="57"/>
                </a:cubicBezTo>
                <a:cubicBezTo>
                  <a:pt x="209" y="57"/>
                  <a:pt x="209" y="57"/>
                  <a:pt x="209" y="57"/>
                </a:cubicBezTo>
                <a:cubicBezTo>
                  <a:pt x="209" y="57"/>
                  <a:pt x="209" y="56"/>
                  <a:pt x="209" y="56"/>
                </a:cubicBezTo>
                <a:cubicBezTo>
                  <a:pt x="209" y="56"/>
                  <a:pt x="209" y="56"/>
                  <a:pt x="209" y="56"/>
                </a:cubicBezTo>
                <a:cubicBezTo>
                  <a:pt x="210" y="56"/>
                  <a:pt x="209" y="55"/>
                  <a:pt x="209" y="55"/>
                </a:cubicBezTo>
                <a:cubicBezTo>
                  <a:pt x="209" y="55"/>
                  <a:pt x="210" y="55"/>
                  <a:pt x="210" y="55"/>
                </a:cubicBezTo>
                <a:cubicBezTo>
                  <a:pt x="210" y="55"/>
                  <a:pt x="210" y="54"/>
                  <a:pt x="211" y="54"/>
                </a:cubicBezTo>
                <a:cubicBezTo>
                  <a:pt x="211" y="54"/>
                  <a:pt x="211" y="54"/>
                  <a:pt x="211" y="54"/>
                </a:cubicBezTo>
                <a:cubicBezTo>
                  <a:pt x="211" y="54"/>
                  <a:pt x="212" y="55"/>
                  <a:pt x="211" y="55"/>
                </a:cubicBezTo>
                <a:cubicBezTo>
                  <a:pt x="211" y="55"/>
                  <a:pt x="211" y="55"/>
                  <a:pt x="211" y="55"/>
                </a:cubicBezTo>
                <a:cubicBezTo>
                  <a:pt x="211" y="55"/>
                  <a:pt x="211" y="56"/>
                  <a:pt x="211" y="56"/>
                </a:cubicBezTo>
                <a:cubicBezTo>
                  <a:pt x="210" y="56"/>
                  <a:pt x="210" y="56"/>
                  <a:pt x="210" y="56"/>
                </a:cubicBezTo>
                <a:cubicBezTo>
                  <a:pt x="209" y="57"/>
                  <a:pt x="209" y="57"/>
                  <a:pt x="209" y="57"/>
                </a:cubicBezTo>
                <a:cubicBezTo>
                  <a:pt x="209" y="57"/>
                  <a:pt x="211" y="57"/>
                  <a:pt x="211" y="57"/>
                </a:cubicBezTo>
                <a:cubicBezTo>
                  <a:pt x="211" y="57"/>
                  <a:pt x="211" y="56"/>
                  <a:pt x="212" y="56"/>
                </a:cubicBezTo>
                <a:cubicBezTo>
                  <a:pt x="212" y="56"/>
                  <a:pt x="212" y="55"/>
                  <a:pt x="212" y="55"/>
                </a:cubicBezTo>
                <a:cubicBezTo>
                  <a:pt x="213" y="55"/>
                  <a:pt x="213" y="55"/>
                  <a:pt x="213" y="55"/>
                </a:cubicBezTo>
                <a:cubicBezTo>
                  <a:pt x="213" y="55"/>
                  <a:pt x="213" y="54"/>
                  <a:pt x="213" y="54"/>
                </a:cubicBezTo>
                <a:cubicBezTo>
                  <a:pt x="213" y="54"/>
                  <a:pt x="214" y="54"/>
                  <a:pt x="214" y="54"/>
                </a:cubicBezTo>
                <a:cubicBezTo>
                  <a:pt x="214" y="54"/>
                  <a:pt x="214" y="54"/>
                  <a:pt x="214" y="54"/>
                </a:cubicBezTo>
                <a:cubicBezTo>
                  <a:pt x="214" y="54"/>
                  <a:pt x="214" y="54"/>
                  <a:pt x="214" y="54"/>
                </a:cubicBezTo>
                <a:cubicBezTo>
                  <a:pt x="214" y="54"/>
                  <a:pt x="214" y="54"/>
                  <a:pt x="214" y="55"/>
                </a:cubicBezTo>
                <a:cubicBezTo>
                  <a:pt x="214" y="55"/>
                  <a:pt x="215" y="55"/>
                  <a:pt x="215" y="55"/>
                </a:cubicBezTo>
                <a:cubicBezTo>
                  <a:pt x="215" y="55"/>
                  <a:pt x="215" y="55"/>
                  <a:pt x="215" y="55"/>
                </a:cubicBezTo>
                <a:cubicBezTo>
                  <a:pt x="215" y="55"/>
                  <a:pt x="215" y="55"/>
                  <a:pt x="216" y="55"/>
                </a:cubicBezTo>
                <a:cubicBezTo>
                  <a:pt x="216" y="55"/>
                  <a:pt x="216" y="55"/>
                  <a:pt x="216" y="55"/>
                </a:cubicBezTo>
                <a:cubicBezTo>
                  <a:pt x="216" y="55"/>
                  <a:pt x="216" y="55"/>
                  <a:pt x="216" y="54"/>
                </a:cubicBezTo>
                <a:cubicBezTo>
                  <a:pt x="216" y="54"/>
                  <a:pt x="216" y="54"/>
                  <a:pt x="216" y="54"/>
                </a:cubicBezTo>
                <a:cubicBezTo>
                  <a:pt x="216" y="54"/>
                  <a:pt x="216" y="54"/>
                  <a:pt x="217" y="54"/>
                </a:cubicBezTo>
                <a:cubicBezTo>
                  <a:pt x="217" y="54"/>
                  <a:pt x="217" y="54"/>
                  <a:pt x="218" y="54"/>
                </a:cubicBezTo>
                <a:cubicBezTo>
                  <a:pt x="218" y="54"/>
                  <a:pt x="218" y="54"/>
                  <a:pt x="219" y="55"/>
                </a:cubicBezTo>
                <a:cubicBezTo>
                  <a:pt x="219" y="55"/>
                  <a:pt x="219" y="55"/>
                  <a:pt x="220" y="55"/>
                </a:cubicBezTo>
                <a:cubicBezTo>
                  <a:pt x="220" y="55"/>
                  <a:pt x="221" y="55"/>
                  <a:pt x="221" y="55"/>
                </a:cubicBezTo>
                <a:cubicBezTo>
                  <a:pt x="221" y="55"/>
                  <a:pt x="222" y="56"/>
                  <a:pt x="222" y="56"/>
                </a:cubicBezTo>
                <a:cubicBezTo>
                  <a:pt x="222" y="56"/>
                  <a:pt x="224" y="56"/>
                  <a:pt x="224" y="56"/>
                </a:cubicBezTo>
                <a:cubicBezTo>
                  <a:pt x="224" y="56"/>
                  <a:pt x="225" y="56"/>
                  <a:pt x="225" y="56"/>
                </a:cubicBezTo>
                <a:cubicBezTo>
                  <a:pt x="225" y="56"/>
                  <a:pt x="225" y="56"/>
                  <a:pt x="225" y="56"/>
                </a:cubicBezTo>
                <a:cubicBezTo>
                  <a:pt x="225" y="56"/>
                  <a:pt x="226" y="56"/>
                  <a:pt x="226" y="56"/>
                </a:cubicBezTo>
                <a:cubicBezTo>
                  <a:pt x="226" y="56"/>
                  <a:pt x="227" y="56"/>
                  <a:pt x="227" y="56"/>
                </a:cubicBezTo>
                <a:cubicBezTo>
                  <a:pt x="227" y="56"/>
                  <a:pt x="228" y="56"/>
                  <a:pt x="228" y="57"/>
                </a:cubicBezTo>
                <a:cubicBezTo>
                  <a:pt x="228" y="57"/>
                  <a:pt x="228" y="57"/>
                  <a:pt x="228" y="57"/>
                </a:cubicBezTo>
                <a:cubicBezTo>
                  <a:pt x="229" y="57"/>
                  <a:pt x="229" y="58"/>
                  <a:pt x="229" y="58"/>
                </a:cubicBezTo>
                <a:cubicBezTo>
                  <a:pt x="229" y="58"/>
                  <a:pt x="230" y="58"/>
                  <a:pt x="231" y="58"/>
                </a:cubicBezTo>
                <a:cubicBezTo>
                  <a:pt x="231" y="58"/>
                  <a:pt x="231" y="58"/>
                  <a:pt x="231" y="58"/>
                </a:cubicBezTo>
                <a:cubicBezTo>
                  <a:pt x="231" y="58"/>
                  <a:pt x="231" y="57"/>
                  <a:pt x="231" y="57"/>
                </a:cubicBezTo>
                <a:cubicBezTo>
                  <a:pt x="231" y="57"/>
                  <a:pt x="234" y="58"/>
                  <a:pt x="234" y="58"/>
                </a:cubicBezTo>
                <a:cubicBezTo>
                  <a:pt x="235" y="57"/>
                  <a:pt x="235" y="57"/>
                  <a:pt x="235" y="57"/>
                </a:cubicBezTo>
                <a:cubicBezTo>
                  <a:pt x="235" y="57"/>
                  <a:pt x="236" y="57"/>
                  <a:pt x="237" y="57"/>
                </a:cubicBezTo>
                <a:cubicBezTo>
                  <a:pt x="237" y="57"/>
                  <a:pt x="241" y="57"/>
                  <a:pt x="241" y="57"/>
                </a:cubicBezTo>
                <a:cubicBezTo>
                  <a:pt x="241" y="57"/>
                  <a:pt x="241" y="57"/>
                  <a:pt x="241" y="58"/>
                </a:cubicBezTo>
                <a:cubicBezTo>
                  <a:pt x="241" y="58"/>
                  <a:pt x="242" y="58"/>
                  <a:pt x="242" y="58"/>
                </a:cubicBezTo>
                <a:cubicBezTo>
                  <a:pt x="242" y="58"/>
                  <a:pt x="243" y="58"/>
                  <a:pt x="243" y="58"/>
                </a:cubicBezTo>
                <a:cubicBezTo>
                  <a:pt x="243" y="58"/>
                  <a:pt x="243" y="59"/>
                  <a:pt x="243" y="59"/>
                </a:cubicBezTo>
                <a:cubicBezTo>
                  <a:pt x="243" y="59"/>
                  <a:pt x="244" y="59"/>
                  <a:pt x="244" y="59"/>
                </a:cubicBezTo>
                <a:cubicBezTo>
                  <a:pt x="244" y="60"/>
                  <a:pt x="245" y="59"/>
                  <a:pt x="246" y="60"/>
                </a:cubicBezTo>
                <a:cubicBezTo>
                  <a:pt x="246" y="61"/>
                  <a:pt x="246" y="61"/>
                  <a:pt x="247" y="61"/>
                </a:cubicBezTo>
                <a:cubicBezTo>
                  <a:pt x="247" y="61"/>
                  <a:pt x="248" y="61"/>
                  <a:pt x="248" y="62"/>
                </a:cubicBezTo>
                <a:cubicBezTo>
                  <a:pt x="248" y="62"/>
                  <a:pt x="249" y="63"/>
                  <a:pt x="249" y="63"/>
                </a:cubicBezTo>
                <a:cubicBezTo>
                  <a:pt x="250" y="63"/>
                  <a:pt x="250" y="63"/>
                  <a:pt x="251" y="63"/>
                </a:cubicBezTo>
                <a:cubicBezTo>
                  <a:pt x="251" y="63"/>
                  <a:pt x="251" y="64"/>
                  <a:pt x="252" y="64"/>
                </a:cubicBezTo>
                <a:cubicBezTo>
                  <a:pt x="252" y="65"/>
                  <a:pt x="253" y="66"/>
                  <a:pt x="253" y="66"/>
                </a:cubicBezTo>
                <a:cubicBezTo>
                  <a:pt x="253" y="66"/>
                  <a:pt x="255" y="68"/>
                  <a:pt x="255" y="68"/>
                </a:cubicBezTo>
                <a:cubicBezTo>
                  <a:pt x="255" y="68"/>
                  <a:pt x="257" y="70"/>
                  <a:pt x="258" y="70"/>
                </a:cubicBezTo>
                <a:cubicBezTo>
                  <a:pt x="258" y="70"/>
                  <a:pt x="259" y="70"/>
                  <a:pt x="259" y="71"/>
                </a:cubicBezTo>
                <a:cubicBezTo>
                  <a:pt x="259" y="71"/>
                  <a:pt x="259" y="71"/>
                  <a:pt x="259" y="71"/>
                </a:cubicBezTo>
                <a:cubicBezTo>
                  <a:pt x="260" y="71"/>
                  <a:pt x="260" y="72"/>
                  <a:pt x="260" y="72"/>
                </a:cubicBezTo>
                <a:cubicBezTo>
                  <a:pt x="261" y="72"/>
                  <a:pt x="262" y="72"/>
                  <a:pt x="262" y="72"/>
                </a:cubicBezTo>
                <a:cubicBezTo>
                  <a:pt x="263" y="72"/>
                  <a:pt x="263" y="73"/>
                  <a:pt x="263" y="73"/>
                </a:cubicBezTo>
                <a:cubicBezTo>
                  <a:pt x="264" y="73"/>
                  <a:pt x="264" y="73"/>
                  <a:pt x="264" y="73"/>
                </a:cubicBezTo>
                <a:cubicBezTo>
                  <a:pt x="264" y="73"/>
                  <a:pt x="264" y="73"/>
                  <a:pt x="264" y="73"/>
                </a:cubicBezTo>
                <a:cubicBezTo>
                  <a:pt x="264" y="73"/>
                  <a:pt x="264" y="73"/>
                  <a:pt x="265" y="73"/>
                </a:cubicBezTo>
                <a:cubicBezTo>
                  <a:pt x="265" y="73"/>
                  <a:pt x="266" y="73"/>
                  <a:pt x="266" y="73"/>
                </a:cubicBezTo>
                <a:cubicBezTo>
                  <a:pt x="266" y="73"/>
                  <a:pt x="267" y="73"/>
                  <a:pt x="267" y="73"/>
                </a:cubicBezTo>
                <a:cubicBezTo>
                  <a:pt x="267" y="73"/>
                  <a:pt x="268" y="73"/>
                  <a:pt x="268" y="73"/>
                </a:cubicBezTo>
                <a:cubicBezTo>
                  <a:pt x="268" y="73"/>
                  <a:pt x="269" y="73"/>
                  <a:pt x="270" y="73"/>
                </a:cubicBezTo>
                <a:cubicBezTo>
                  <a:pt x="271" y="73"/>
                  <a:pt x="272" y="74"/>
                  <a:pt x="273" y="75"/>
                </a:cubicBezTo>
                <a:cubicBezTo>
                  <a:pt x="273" y="75"/>
                  <a:pt x="274" y="77"/>
                  <a:pt x="274" y="77"/>
                </a:cubicBezTo>
                <a:cubicBezTo>
                  <a:pt x="274" y="77"/>
                  <a:pt x="274" y="79"/>
                  <a:pt x="275" y="79"/>
                </a:cubicBezTo>
                <a:cubicBezTo>
                  <a:pt x="275" y="79"/>
                  <a:pt x="275" y="80"/>
                  <a:pt x="275" y="80"/>
                </a:cubicBezTo>
                <a:cubicBezTo>
                  <a:pt x="275" y="80"/>
                  <a:pt x="275" y="81"/>
                  <a:pt x="275" y="81"/>
                </a:cubicBezTo>
                <a:cubicBezTo>
                  <a:pt x="275" y="82"/>
                  <a:pt x="275" y="82"/>
                  <a:pt x="275" y="82"/>
                </a:cubicBezTo>
                <a:cubicBezTo>
                  <a:pt x="275" y="82"/>
                  <a:pt x="276" y="83"/>
                  <a:pt x="276" y="83"/>
                </a:cubicBezTo>
                <a:cubicBezTo>
                  <a:pt x="276" y="83"/>
                  <a:pt x="276" y="84"/>
                  <a:pt x="276" y="84"/>
                </a:cubicBezTo>
                <a:cubicBezTo>
                  <a:pt x="276" y="85"/>
                  <a:pt x="276" y="85"/>
                  <a:pt x="276" y="86"/>
                </a:cubicBezTo>
                <a:cubicBezTo>
                  <a:pt x="276" y="86"/>
                  <a:pt x="277" y="87"/>
                  <a:pt x="277" y="87"/>
                </a:cubicBezTo>
                <a:cubicBezTo>
                  <a:pt x="277" y="87"/>
                  <a:pt x="277" y="87"/>
                  <a:pt x="277" y="88"/>
                </a:cubicBezTo>
                <a:cubicBezTo>
                  <a:pt x="277" y="88"/>
                  <a:pt x="277" y="89"/>
                  <a:pt x="277" y="89"/>
                </a:cubicBezTo>
                <a:cubicBezTo>
                  <a:pt x="277" y="90"/>
                  <a:pt x="277" y="90"/>
                  <a:pt x="277" y="90"/>
                </a:cubicBezTo>
                <a:close/>
                <a:moveTo>
                  <a:pt x="172" y="37"/>
                </a:moveTo>
                <a:cubicBezTo>
                  <a:pt x="172" y="37"/>
                  <a:pt x="172" y="37"/>
                  <a:pt x="172" y="37"/>
                </a:cubicBezTo>
                <a:cubicBezTo>
                  <a:pt x="172" y="37"/>
                  <a:pt x="171" y="37"/>
                  <a:pt x="171" y="37"/>
                </a:cubicBezTo>
                <a:cubicBezTo>
                  <a:pt x="171" y="37"/>
                  <a:pt x="171" y="38"/>
                  <a:pt x="171" y="38"/>
                </a:cubicBezTo>
                <a:cubicBezTo>
                  <a:pt x="171" y="38"/>
                  <a:pt x="171" y="38"/>
                  <a:pt x="171" y="38"/>
                </a:cubicBezTo>
                <a:cubicBezTo>
                  <a:pt x="172" y="38"/>
                  <a:pt x="172" y="38"/>
                  <a:pt x="172" y="38"/>
                </a:cubicBezTo>
                <a:cubicBezTo>
                  <a:pt x="172" y="38"/>
                  <a:pt x="172" y="38"/>
                  <a:pt x="172" y="38"/>
                </a:cubicBezTo>
                <a:cubicBezTo>
                  <a:pt x="172" y="38"/>
                  <a:pt x="172" y="38"/>
                  <a:pt x="172" y="38"/>
                </a:cubicBezTo>
                <a:cubicBezTo>
                  <a:pt x="172" y="38"/>
                  <a:pt x="172" y="38"/>
                  <a:pt x="172" y="38"/>
                </a:cubicBezTo>
                <a:cubicBezTo>
                  <a:pt x="173" y="38"/>
                  <a:pt x="173" y="38"/>
                  <a:pt x="173" y="38"/>
                </a:cubicBezTo>
                <a:cubicBezTo>
                  <a:pt x="173" y="38"/>
                  <a:pt x="173" y="38"/>
                  <a:pt x="173" y="38"/>
                </a:cubicBezTo>
                <a:cubicBezTo>
                  <a:pt x="173" y="38"/>
                  <a:pt x="173" y="38"/>
                  <a:pt x="174" y="38"/>
                </a:cubicBezTo>
                <a:cubicBezTo>
                  <a:pt x="174" y="38"/>
                  <a:pt x="174" y="38"/>
                  <a:pt x="174" y="38"/>
                </a:cubicBezTo>
                <a:cubicBezTo>
                  <a:pt x="174" y="38"/>
                  <a:pt x="174" y="37"/>
                  <a:pt x="174" y="37"/>
                </a:cubicBezTo>
                <a:cubicBezTo>
                  <a:pt x="174" y="37"/>
                  <a:pt x="174" y="37"/>
                  <a:pt x="174" y="37"/>
                </a:cubicBezTo>
                <a:cubicBezTo>
                  <a:pt x="174" y="37"/>
                  <a:pt x="174" y="37"/>
                  <a:pt x="174" y="37"/>
                </a:cubicBezTo>
                <a:cubicBezTo>
                  <a:pt x="174" y="37"/>
                  <a:pt x="174" y="37"/>
                  <a:pt x="174" y="37"/>
                </a:cubicBezTo>
                <a:cubicBezTo>
                  <a:pt x="173" y="37"/>
                  <a:pt x="173" y="37"/>
                  <a:pt x="173" y="37"/>
                </a:cubicBezTo>
                <a:cubicBezTo>
                  <a:pt x="172" y="37"/>
                  <a:pt x="172" y="37"/>
                  <a:pt x="172" y="37"/>
                </a:cubicBezTo>
                <a:close/>
                <a:moveTo>
                  <a:pt x="169" y="35"/>
                </a:moveTo>
                <a:cubicBezTo>
                  <a:pt x="169" y="35"/>
                  <a:pt x="169" y="35"/>
                  <a:pt x="169" y="35"/>
                </a:cubicBezTo>
                <a:cubicBezTo>
                  <a:pt x="169" y="35"/>
                  <a:pt x="168" y="35"/>
                  <a:pt x="168" y="35"/>
                </a:cubicBezTo>
                <a:cubicBezTo>
                  <a:pt x="168" y="35"/>
                  <a:pt x="168" y="35"/>
                  <a:pt x="168" y="35"/>
                </a:cubicBezTo>
                <a:cubicBezTo>
                  <a:pt x="168" y="35"/>
                  <a:pt x="168" y="35"/>
                  <a:pt x="168" y="35"/>
                </a:cubicBezTo>
                <a:cubicBezTo>
                  <a:pt x="168" y="36"/>
                  <a:pt x="167" y="36"/>
                  <a:pt x="167" y="36"/>
                </a:cubicBezTo>
                <a:cubicBezTo>
                  <a:pt x="167" y="36"/>
                  <a:pt x="167" y="37"/>
                  <a:pt x="167" y="37"/>
                </a:cubicBezTo>
                <a:cubicBezTo>
                  <a:pt x="167" y="37"/>
                  <a:pt x="167" y="37"/>
                  <a:pt x="167" y="37"/>
                </a:cubicBezTo>
                <a:cubicBezTo>
                  <a:pt x="167" y="37"/>
                  <a:pt x="167" y="37"/>
                  <a:pt x="168" y="37"/>
                </a:cubicBezTo>
                <a:cubicBezTo>
                  <a:pt x="168" y="37"/>
                  <a:pt x="169" y="37"/>
                  <a:pt x="169" y="37"/>
                </a:cubicBezTo>
                <a:cubicBezTo>
                  <a:pt x="169" y="37"/>
                  <a:pt x="170" y="37"/>
                  <a:pt x="170" y="37"/>
                </a:cubicBezTo>
                <a:cubicBezTo>
                  <a:pt x="170" y="37"/>
                  <a:pt x="170" y="37"/>
                  <a:pt x="170" y="37"/>
                </a:cubicBezTo>
                <a:cubicBezTo>
                  <a:pt x="170" y="37"/>
                  <a:pt x="170" y="37"/>
                  <a:pt x="170" y="37"/>
                </a:cubicBezTo>
                <a:cubicBezTo>
                  <a:pt x="170" y="37"/>
                  <a:pt x="170" y="37"/>
                  <a:pt x="170" y="37"/>
                </a:cubicBezTo>
                <a:cubicBezTo>
                  <a:pt x="170" y="37"/>
                  <a:pt x="170" y="37"/>
                  <a:pt x="171" y="37"/>
                </a:cubicBezTo>
                <a:cubicBezTo>
                  <a:pt x="171" y="37"/>
                  <a:pt x="171" y="37"/>
                  <a:pt x="171" y="37"/>
                </a:cubicBezTo>
                <a:cubicBezTo>
                  <a:pt x="171" y="37"/>
                  <a:pt x="171" y="37"/>
                  <a:pt x="171" y="37"/>
                </a:cubicBezTo>
                <a:cubicBezTo>
                  <a:pt x="171" y="37"/>
                  <a:pt x="171" y="37"/>
                  <a:pt x="171" y="36"/>
                </a:cubicBezTo>
                <a:cubicBezTo>
                  <a:pt x="171" y="36"/>
                  <a:pt x="171" y="36"/>
                  <a:pt x="171" y="36"/>
                </a:cubicBezTo>
                <a:cubicBezTo>
                  <a:pt x="172" y="36"/>
                  <a:pt x="172" y="36"/>
                  <a:pt x="172" y="36"/>
                </a:cubicBezTo>
                <a:cubicBezTo>
                  <a:pt x="172" y="36"/>
                  <a:pt x="172" y="36"/>
                  <a:pt x="172" y="36"/>
                </a:cubicBezTo>
                <a:cubicBezTo>
                  <a:pt x="172" y="36"/>
                  <a:pt x="172" y="36"/>
                  <a:pt x="172" y="36"/>
                </a:cubicBezTo>
                <a:cubicBezTo>
                  <a:pt x="172" y="36"/>
                  <a:pt x="172" y="36"/>
                  <a:pt x="172" y="36"/>
                </a:cubicBezTo>
                <a:cubicBezTo>
                  <a:pt x="172" y="35"/>
                  <a:pt x="172" y="35"/>
                  <a:pt x="172" y="35"/>
                </a:cubicBezTo>
                <a:cubicBezTo>
                  <a:pt x="172" y="35"/>
                  <a:pt x="173" y="35"/>
                  <a:pt x="173" y="35"/>
                </a:cubicBezTo>
                <a:cubicBezTo>
                  <a:pt x="173" y="35"/>
                  <a:pt x="173" y="35"/>
                  <a:pt x="173" y="35"/>
                </a:cubicBezTo>
                <a:cubicBezTo>
                  <a:pt x="173" y="35"/>
                  <a:pt x="173" y="35"/>
                  <a:pt x="173" y="35"/>
                </a:cubicBezTo>
                <a:cubicBezTo>
                  <a:pt x="173" y="35"/>
                  <a:pt x="173" y="35"/>
                  <a:pt x="173" y="35"/>
                </a:cubicBezTo>
                <a:cubicBezTo>
                  <a:pt x="173" y="35"/>
                  <a:pt x="172" y="34"/>
                  <a:pt x="172" y="34"/>
                </a:cubicBezTo>
                <a:cubicBezTo>
                  <a:pt x="172" y="34"/>
                  <a:pt x="172" y="34"/>
                  <a:pt x="172" y="34"/>
                </a:cubicBezTo>
                <a:cubicBezTo>
                  <a:pt x="172" y="35"/>
                  <a:pt x="172" y="35"/>
                  <a:pt x="172" y="35"/>
                </a:cubicBezTo>
                <a:cubicBezTo>
                  <a:pt x="172" y="35"/>
                  <a:pt x="172" y="35"/>
                  <a:pt x="171" y="35"/>
                </a:cubicBezTo>
                <a:cubicBezTo>
                  <a:pt x="171" y="35"/>
                  <a:pt x="170" y="35"/>
                  <a:pt x="169" y="35"/>
                </a:cubicBezTo>
                <a:close/>
                <a:moveTo>
                  <a:pt x="163" y="39"/>
                </a:moveTo>
                <a:cubicBezTo>
                  <a:pt x="164" y="39"/>
                  <a:pt x="164" y="39"/>
                  <a:pt x="165" y="38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5" y="38"/>
                  <a:pt x="165" y="37"/>
                  <a:pt x="165" y="37"/>
                </a:cubicBezTo>
                <a:cubicBezTo>
                  <a:pt x="165" y="37"/>
                  <a:pt x="165" y="37"/>
                  <a:pt x="165" y="37"/>
                </a:cubicBezTo>
                <a:cubicBezTo>
                  <a:pt x="164" y="37"/>
                  <a:pt x="164" y="37"/>
                  <a:pt x="164" y="37"/>
                </a:cubicBezTo>
                <a:cubicBezTo>
                  <a:pt x="163" y="37"/>
                  <a:pt x="163" y="37"/>
                  <a:pt x="163" y="37"/>
                </a:cubicBezTo>
                <a:cubicBezTo>
                  <a:pt x="163" y="38"/>
                  <a:pt x="163" y="38"/>
                  <a:pt x="163" y="38"/>
                </a:cubicBezTo>
                <a:cubicBezTo>
                  <a:pt x="163" y="38"/>
                  <a:pt x="163" y="39"/>
                  <a:pt x="163" y="39"/>
                </a:cubicBezTo>
                <a:cubicBezTo>
                  <a:pt x="162" y="39"/>
                  <a:pt x="162" y="40"/>
                  <a:pt x="162" y="40"/>
                </a:cubicBezTo>
                <a:cubicBezTo>
                  <a:pt x="162" y="40"/>
                  <a:pt x="162" y="40"/>
                  <a:pt x="162" y="40"/>
                </a:cubicBezTo>
                <a:cubicBezTo>
                  <a:pt x="161" y="40"/>
                  <a:pt x="162" y="40"/>
                  <a:pt x="162" y="40"/>
                </a:cubicBezTo>
                <a:cubicBezTo>
                  <a:pt x="162" y="40"/>
                  <a:pt x="162" y="40"/>
                  <a:pt x="162" y="40"/>
                </a:cubicBezTo>
                <a:cubicBezTo>
                  <a:pt x="162" y="40"/>
                  <a:pt x="162" y="40"/>
                  <a:pt x="162" y="40"/>
                </a:cubicBezTo>
                <a:cubicBezTo>
                  <a:pt x="162" y="40"/>
                  <a:pt x="162" y="40"/>
                  <a:pt x="162" y="41"/>
                </a:cubicBezTo>
                <a:cubicBezTo>
                  <a:pt x="162" y="41"/>
                  <a:pt x="162" y="41"/>
                  <a:pt x="162" y="41"/>
                </a:cubicBezTo>
                <a:cubicBezTo>
                  <a:pt x="163" y="40"/>
                  <a:pt x="163" y="40"/>
                  <a:pt x="163" y="40"/>
                </a:cubicBezTo>
                <a:cubicBezTo>
                  <a:pt x="163" y="40"/>
                  <a:pt x="163" y="40"/>
                  <a:pt x="163" y="40"/>
                </a:cubicBezTo>
                <a:cubicBezTo>
                  <a:pt x="163" y="40"/>
                  <a:pt x="163" y="40"/>
                  <a:pt x="163" y="40"/>
                </a:cubicBezTo>
                <a:cubicBezTo>
                  <a:pt x="163" y="40"/>
                  <a:pt x="163" y="39"/>
                  <a:pt x="163" y="39"/>
                </a:cubicBezTo>
                <a:cubicBezTo>
                  <a:pt x="163" y="39"/>
                  <a:pt x="163" y="39"/>
                  <a:pt x="163" y="39"/>
                </a:cubicBezTo>
                <a:cubicBezTo>
                  <a:pt x="163" y="39"/>
                  <a:pt x="163" y="39"/>
                  <a:pt x="163" y="39"/>
                </a:cubicBezTo>
                <a:cubicBezTo>
                  <a:pt x="163" y="39"/>
                  <a:pt x="163" y="39"/>
                  <a:pt x="163" y="39"/>
                </a:cubicBezTo>
                <a:cubicBezTo>
                  <a:pt x="163" y="39"/>
                  <a:pt x="163" y="39"/>
                  <a:pt x="163" y="39"/>
                </a:cubicBezTo>
                <a:close/>
                <a:moveTo>
                  <a:pt x="167" y="36"/>
                </a:moveTo>
                <a:cubicBezTo>
                  <a:pt x="167" y="35"/>
                  <a:pt x="167" y="35"/>
                  <a:pt x="167" y="35"/>
                </a:cubicBezTo>
                <a:cubicBezTo>
                  <a:pt x="168" y="35"/>
                  <a:pt x="168" y="35"/>
                  <a:pt x="168" y="35"/>
                </a:cubicBezTo>
                <a:cubicBezTo>
                  <a:pt x="168" y="34"/>
                  <a:pt x="168" y="34"/>
                  <a:pt x="169" y="34"/>
                </a:cubicBezTo>
                <a:cubicBezTo>
                  <a:pt x="169" y="34"/>
                  <a:pt x="169" y="34"/>
                  <a:pt x="169" y="33"/>
                </a:cubicBezTo>
                <a:cubicBezTo>
                  <a:pt x="169" y="33"/>
                  <a:pt x="170" y="33"/>
                  <a:pt x="170" y="33"/>
                </a:cubicBezTo>
                <a:cubicBezTo>
                  <a:pt x="170" y="33"/>
                  <a:pt x="170" y="33"/>
                  <a:pt x="169" y="33"/>
                </a:cubicBezTo>
                <a:cubicBezTo>
                  <a:pt x="169" y="33"/>
                  <a:pt x="169" y="33"/>
                  <a:pt x="169" y="33"/>
                </a:cubicBezTo>
                <a:cubicBezTo>
                  <a:pt x="169" y="33"/>
                  <a:pt x="169" y="33"/>
                  <a:pt x="169" y="33"/>
                </a:cubicBezTo>
                <a:cubicBezTo>
                  <a:pt x="168" y="33"/>
                  <a:pt x="168" y="33"/>
                  <a:pt x="168" y="33"/>
                </a:cubicBezTo>
                <a:cubicBezTo>
                  <a:pt x="168" y="33"/>
                  <a:pt x="168" y="32"/>
                  <a:pt x="168" y="33"/>
                </a:cubicBezTo>
                <a:cubicBezTo>
                  <a:pt x="168" y="33"/>
                  <a:pt x="168" y="33"/>
                  <a:pt x="168" y="33"/>
                </a:cubicBezTo>
                <a:cubicBezTo>
                  <a:pt x="167" y="33"/>
                  <a:pt x="167" y="33"/>
                  <a:pt x="167" y="33"/>
                </a:cubicBezTo>
                <a:cubicBezTo>
                  <a:pt x="167" y="33"/>
                  <a:pt x="167" y="33"/>
                  <a:pt x="167" y="33"/>
                </a:cubicBezTo>
                <a:cubicBezTo>
                  <a:pt x="167" y="33"/>
                  <a:pt x="167" y="33"/>
                  <a:pt x="167" y="34"/>
                </a:cubicBezTo>
                <a:cubicBezTo>
                  <a:pt x="167" y="34"/>
                  <a:pt x="167" y="34"/>
                  <a:pt x="167" y="34"/>
                </a:cubicBezTo>
                <a:cubicBezTo>
                  <a:pt x="167" y="34"/>
                  <a:pt x="167" y="34"/>
                  <a:pt x="167" y="34"/>
                </a:cubicBezTo>
                <a:cubicBezTo>
                  <a:pt x="166" y="35"/>
                  <a:pt x="166" y="35"/>
                  <a:pt x="166" y="35"/>
                </a:cubicBezTo>
                <a:cubicBezTo>
                  <a:pt x="166" y="35"/>
                  <a:pt x="166" y="35"/>
                  <a:pt x="166" y="35"/>
                </a:cubicBezTo>
                <a:cubicBezTo>
                  <a:pt x="166" y="35"/>
                  <a:pt x="166" y="35"/>
                  <a:pt x="166" y="35"/>
                </a:cubicBezTo>
                <a:cubicBezTo>
                  <a:pt x="166" y="36"/>
                  <a:pt x="166" y="36"/>
                  <a:pt x="166" y="36"/>
                </a:cubicBezTo>
                <a:cubicBezTo>
                  <a:pt x="166" y="36"/>
                  <a:pt x="166" y="36"/>
                  <a:pt x="166" y="36"/>
                </a:cubicBezTo>
                <a:cubicBezTo>
                  <a:pt x="166" y="36"/>
                  <a:pt x="166" y="36"/>
                  <a:pt x="166" y="36"/>
                </a:cubicBezTo>
                <a:cubicBezTo>
                  <a:pt x="166" y="36"/>
                  <a:pt x="165" y="36"/>
                  <a:pt x="165" y="36"/>
                </a:cubicBezTo>
                <a:cubicBezTo>
                  <a:pt x="165" y="36"/>
                  <a:pt x="165" y="36"/>
                  <a:pt x="165" y="36"/>
                </a:cubicBezTo>
                <a:cubicBezTo>
                  <a:pt x="165" y="36"/>
                  <a:pt x="165" y="36"/>
                  <a:pt x="166" y="37"/>
                </a:cubicBezTo>
                <a:cubicBezTo>
                  <a:pt x="166" y="37"/>
                  <a:pt x="166" y="37"/>
                  <a:pt x="166" y="37"/>
                </a:cubicBezTo>
                <a:cubicBezTo>
                  <a:pt x="166" y="37"/>
                  <a:pt x="166" y="37"/>
                  <a:pt x="166" y="37"/>
                </a:cubicBezTo>
                <a:cubicBezTo>
                  <a:pt x="167" y="37"/>
                  <a:pt x="167" y="37"/>
                  <a:pt x="167" y="37"/>
                </a:cubicBezTo>
                <a:cubicBezTo>
                  <a:pt x="167" y="37"/>
                  <a:pt x="167" y="37"/>
                  <a:pt x="167" y="37"/>
                </a:cubicBezTo>
                <a:cubicBezTo>
                  <a:pt x="166" y="36"/>
                  <a:pt x="166" y="36"/>
                  <a:pt x="167" y="36"/>
                </a:cubicBezTo>
                <a:cubicBezTo>
                  <a:pt x="167" y="36"/>
                  <a:pt x="167" y="36"/>
                  <a:pt x="167" y="36"/>
                </a:cubicBezTo>
                <a:close/>
                <a:moveTo>
                  <a:pt x="166" y="22"/>
                </a:moveTo>
                <a:cubicBezTo>
                  <a:pt x="166" y="22"/>
                  <a:pt x="166" y="22"/>
                  <a:pt x="166" y="22"/>
                </a:cubicBezTo>
                <a:cubicBezTo>
                  <a:pt x="166" y="22"/>
                  <a:pt x="166" y="22"/>
                  <a:pt x="166" y="22"/>
                </a:cubicBezTo>
                <a:cubicBezTo>
                  <a:pt x="166" y="23"/>
                  <a:pt x="166" y="23"/>
                  <a:pt x="166" y="23"/>
                </a:cubicBezTo>
                <a:cubicBezTo>
                  <a:pt x="166" y="23"/>
                  <a:pt x="166" y="23"/>
                  <a:pt x="166" y="23"/>
                </a:cubicBezTo>
                <a:cubicBezTo>
                  <a:pt x="166" y="23"/>
                  <a:pt x="166" y="23"/>
                  <a:pt x="166" y="23"/>
                </a:cubicBezTo>
                <a:cubicBezTo>
                  <a:pt x="167" y="24"/>
                  <a:pt x="167" y="24"/>
                  <a:pt x="167" y="24"/>
                </a:cubicBezTo>
                <a:cubicBezTo>
                  <a:pt x="167" y="24"/>
                  <a:pt x="167" y="24"/>
                  <a:pt x="167" y="24"/>
                </a:cubicBezTo>
                <a:cubicBezTo>
                  <a:pt x="167" y="24"/>
                  <a:pt x="167" y="24"/>
                  <a:pt x="167" y="23"/>
                </a:cubicBezTo>
                <a:cubicBezTo>
                  <a:pt x="167" y="23"/>
                  <a:pt x="167" y="23"/>
                  <a:pt x="167" y="23"/>
                </a:cubicBezTo>
                <a:cubicBezTo>
                  <a:pt x="167" y="23"/>
                  <a:pt x="167" y="23"/>
                  <a:pt x="167" y="23"/>
                </a:cubicBezTo>
                <a:cubicBezTo>
                  <a:pt x="167" y="23"/>
                  <a:pt x="167" y="23"/>
                  <a:pt x="167" y="23"/>
                </a:cubicBezTo>
                <a:cubicBezTo>
                  <a:pt x="167" y="23"/>
                  <a:pt x="167" y="23"/>
                  <a:pt x="167" y="23"/>
                </a:cubicBezTo>
                <a:cubicBezTo>
                  <a:pt x="167" y="22"/>
                  <a:pt x="167" y="22"/>
                  <a:pt x="167" y="22"/>
                </a:cubicBezTo>
                <a:cubicBezTo>
                  <a:pt x="167" y="22"/>
                  <a:pt x="167" y="22"/>
                  <a:pt x="167" y="22"/>
                </a:cubicBezTo>
                <a:cubicBezTo>
                  <a:pt x="166" y="22"/>
                  <a:pt x="166" y="22"/>
                  <a:pt x="166" y="22"/>
                </a:cubicBezTo>
                <a:cubicBezTo>
                  <a:pt x="166" y="22"/>
                  <a:pt x="166" y="22"/>
                  <a:pt x="166" y="22"/>
                </a:cubicBezTo>
                <a:cubicBezTo>
                  <a:pt x="166" y="22"/>
                  <a:pt x="166" y="22"/>
                  <a:pt x="166" y="22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83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ln w="4763" cap="rnd">
            <a:solidFill>
              <a:schemeClr val="bg2"/>
            </a:solidFill>
            <a:prstDash val="solid"/>
            <a:round/>
            <a:headEnd/>
            <a:tailEnd/>
          </a:ln>
          <a:effectLst>
            <a:outerShdw blurRad="1270000" dist="508000" dir="2700000" algn="tl" rotWithShape="0">
              <a:prstClr val="black">
                <a:alpha val="24000"/>
              </a:prstClr>
            </a:outerShdw>
          </a:effec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ru-RU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8" name="Subtitulo2">
            <a:extLst>
              <a:ext uri="{FF2B5EF4-FFF2-40B4-BE49-F238E27FC236}">
                <a16:creationId xmlns:a16="http://schemas.microsoft.com/office/drawing/2014/main" id="{FBDD59AD-14D1-58E0-BAD5-8C42075CC27A}"/>
              </a:ext>
            </a:extLst>
          </p:cNvPr>
          <p:cNvSpPr txBox="1">
            <a:spLocks/>
          </p:cNvSpPr>
          <p:nvPr/>
        </p:nvSpPr>
        <p:spPr>
          <a:xfrm>
            <a:off x="3145933" y="1386919"/>
            <a:ext cx="8184675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457200">
              <a:lnSpc>
                <a:spcPct val="90000"/>
              </a:lnSpc>
            </a:pPr>
            <a:r>
              <a:rPr lang="pt-BR" sz="2000" b="1" dirty="0">
                <a:solidFill>
                  <a:srgbClr val="000000">
                    <a:lumMod val="75000"/>
                    <a:lumOff val="25000"/>
                  </a:srgbClr>
                </a:solidFill>
                <a:latin typeface="Lato" panose="020F0502020204030203" pitchFamily="34" charset="77"/>
                <a:ea typeface="Roboto" panose="02000000000000000000" pitchFamily="2" charset="0"/>
              </a:rPr>
              <a:t>Potencial a </a:t>
            </a:r>
            <a:r>
              <a:rPr lang="pt-BR" sz="2000" b="1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77"/>
                <a:ea typeface="Roboto" panose="02000000000000000000" pitchFamily="2" charset="0"/>
              </a:rPr>
              <a:t>médio prazo </a:t>
            </a:r>
            <a:r>
              <a:rPr lang="pt-BR" sz="2000" b="1" dirty="0">
                <a:solidFill>
                  <a:srgbClr val="000000">
                    <a:lumMod val="75000"/>
                    <a:lumOff val="25000"/>
                  </a:srgbClr>
                </a:solidFill>
                <a:latin typeface="Lato" panose="020F0502020204030203" pitchFamily="34" charset="77"/>
                <a:ea typeface="Roboto" panose="02000000000000000000" pitchFamily="2" charset="0"/>
              </a:rPr>
              <a:t>– DRS + PB aceito </a:t>
            </a:r>
          </a:p>
        </p:txBody>
      </p:sp>
      <p:sp>
        <p:nvSpPr>
          <p:cNvPr id="9" name="legenda2">
            <a:extLst>
              <a:ext uri="{FF2B5EF4-FFF2-40B4-BE49-F238E27FC236}">
                <a16:creationId xmlns:a16="http://schemas.microsoft.com/office/drawing/2014/main" id="{5C762F2E-215E-17C9-541E-4880FD866AD5}"/>
              </a:ext>
            </a:extLst>
          </p:cNvPr>
          <p:cNvSpPr txBox="1">
            <a:spLocks/>
          </p:cNvSpPr>
          <p:nvPr/>
        </p:nvSpPr>
        <p:spPr>
          <a:xfrm>
            <a:off x="3144978" y="1773045"/>
            <a:ext cx="8348472" cy="653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20000"/>
              </a:lnSpc>
            </a:pPr>
            <a:r>
              <a:rPr lang="pt-BR" sz="1600" b="1" u="sng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DRS-PCH + Aceito PCH </a:t>
            </a:r>
            <a:r>
              <a:rPr lang="pt-BR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– 540 PCHs </a:t>
            </a:r>
            <a:r>
              <a:rPr lang="pt-BR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 7,7 GW</a:t>
            </a:r>
          </a:p>
          <a:p>
            <a:pPr defTabSz="457200">
              <a:lnSpc>
                <a:spcPct val="120000"/>
              </a:lnSpc>
            </a:pPr>
            <a:r>
              <a:rPr lang="pt-BR" sz="1600" b="1" u="sng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DRS-UHE</a:t>
            </a:r>
            <a:r>
              <a:rPr lang="pt-BR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– 29 UHEs (&lt;50MW)  1,16 GW</a:t>
            </a:r>
            <a:endParaRPr lang="pt-BR" sz="1600" dirty="0">
              <a:solidFill>
                <a:srgbClr val="000000">
                  <a:lumMod val="65000"/>
                  <a:lumOff val="35000"/>
                </a:srgbClr>
              </a:solidFill>
              <a:latin typeface="Lato" panose="020F0502020204030203" pitchFamily="34" charset="77"/>
              <a:ea typeface="Lato Light" panose="020F050202020403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9C436E3-B8F3-82BC-D753-E4FEAD18B1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1102887"/>
              </p:ext>
            </p:extLst>
          </p:nvPr>
        </p:nvGraphicFramePr>
        <p:xfrm>
          <a:off x="2578074" y="3204541"/>
          <a:ext cx="5367045" cy="3653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ubtitulo2">
            <a:extLst>
              <a:ext uri="{FF2B5EF4-FFF2-40B4-BE49-F238E27FC236}">
                <a16:creationId xmlns:a16="http://schemas.microsoft.com/office/drawing/2014/main" id="{DEBF24B6-889B-AACD-15D2-6DB8DB533360}"/>
              </a:ext>
            </a:extLst>
          </p:cNvPr>
          <p:cNvSpPr txBox="1">
            <a:spLocks/>
          </p:cNvSpPr>
          <p:nvPr/>
        </p:nvSpPr>
        <p:spPr>
          <a:xfrm>
            <a:off x="8128001" y="2916940"/>
            <a:ext cx="3497441" cy="32224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457200">
              <a:lnSpc>
                <a:spcPct val="90000"/>
              </a:lnSpc>
            </a:pPr>
            <a:r>
              <a:rPr lang="pt-BR" sz="1400" dirty="0">
                <a:solidFill>
                  <a:srgbClr val="000000">
                    <a:lumMod val="75000"/>
                    <a:lumOff val="25000"/>
                  </a:srgbClr>
                </a:solidFill>
                <a:latin typeface="Corbel" panose="020B0503020204020204" pitchFamily="34" charset="0"/>
                <a:ea typeface="Roboto" panose="02000000000000000000" pitchFamily="2" charset="0"/>
                <a:cs typeface="Kalinga" panose="020B0502040204020203" pitchFamily="34" charset="0"/>
              </a:rPr>
              <a:t>Regiões</a:t>
            </a:r>
            <a:r>
              <a:rPr lang="pt-BR" sz="1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orbel" panose="020B0503020204020204" pitchFamily="34" charset="0"/>
                <a:ea typeface="Roboto" panose="02000000000000000000" pitchFamily="2" charset="0"/>
                <a:cs typeface="Kalinga" panose="020B0502040204020203" pitchFamily="34" charset="0"/>
              </a:rPr>
              <a:t> Centro-Oeste, Sul e Sudeste </a:t>
            </a:r>
            <a:r>
              <a:rPr lang="pt-BR" sz="1400" dirty="0">
                <a:solidFill>
                  <a:srgbClr val="000000">
                    <a:lumMod val="75000"/>
                    <a:lumOff val="25000"/>
                  </a:srgbClr>
                </a:solidFill>
                <a:latin typeface="Corbel" panose="020B0503020204020204" pitchFamily="34" charset="0"/>
                <a:ea typeface="Roboto" panose="02000000000000000000" pitchFamily="2" charset="0"/>
                <a:cs typeface="Kalinga" panose="020B0502040204020203" pitchFamily="34" charset="0"/>
              </a:rPr>
              <a:t>concentram o maior potencial</a:t>
            </a:r>
          </a:p>
          <a:p>
            <a:pPr defTabSz="457200">
              <a:lnSpc>
                <a:spcPct val="90000"/>
              </a:lnSpc>
            </a:pPr>
            <a:endParaRPr lang="pt-BR" sz="1400" b="1" dirty="0">
              <a:solidFill>
                <a:srgbClr val="000000">
                  <a:lumMod val="75000"/>
                  <a:lumOff val="25000"/>
                </a:srgbClr>
              </a:solidFill>
              <a:latin typeface="Corbel" panose="020B0503020204020204" pitchFamily="34" charset="0"/>
              <a:ea typeface="Roboto" panose="02000000000000000000" pitchFamily="2" charset="0"/>
              <a:cs typeface="Kalinga" panose="020B0502040204020203" pitchFamily="34" charset="0"/>
            </a:endParaRPr>
          </a:p>
          <a:p>
            <a:pPr marL="342900" indent="-342900" defTabSz="457200">
              <a:lnSpc>
                <a:spcPct val="90000"/>
              </a:lnSpc>
              <a:buFontTx/>
              <a:buChar char="-"/>
            </a:pPr>
            <a:r>
              <a:rPr lang="pt-BR" sz="1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orbel" panose="020B0503020204020204" pitchFamily="34" charset="0"/>
                <a:ea typeface="Roboto" panose="02000000000000000000" pitchFamily="2" charset="0"/>
                <a:cs typeface="Kalinga" panose="020B0502040204020203" pitchFamily="34" charset="0"/>
              </a:rPr>
              <a:t>Mais próximos aos centros de consumo</a:t>
            </a:r>
          </a:p>
          <a:p>
            <a:pPr marL="342900" indent="-342900" defTabSz="457200">
              <a:lnSpc>
                <a:spcPct val="90000"/>
              </a:lnSpc>
              <a:buFontTx/>
              <a:buChar char="-"/>
            </a:pPr>
            <a:endParaRPr lang="pt-BR" sz="1400" b="1" dirty="0">
              <a:solidFill>
                <a:srgbClr val="000000">
                  <a:lumMod val="75000"/>
                  <a:lumOff val="25000"/>
                </a:srgbClr>
              </a:solidFill>
              <a:latin typeface="Corbel" panose="020B0503020204020204" pitchFamily="34" charset="0"/>
              <a:ea typeface="Roboto" panose="02000000000000000000" pitchFamily="2" charset="0"/>
              <a:cs typeface="Kalinga" panose="020B0502040204020203" pitchFamily="34" charset="0"/>
            </a:endParaRPr>
          </a:p>
          <a:p>
            <a:pPr marL="342900" indent="-342900" defTabSz="457200">
              <a:lnSpc>
                <a:spcPct val="90000"/>
              </a:lnSpc>
              <a:buFontTx/>
              <a:buChar char="-"/>
            </a:pPr>
            <a:r>
              <a:rPr lang="pt-BR" sz="1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orbel" panose="020B0503020204020204" pitchFamily="34" charset="0"/>
                <a:ea typeface="Roboto" panose="02000000000000000000" pitchFamily="2" charset="0"/>
                <a:cs typeface="Kalinga" panose="020B0502040204020203" pitchFamily="34" charset="0"/>
              </a:rPr>
              <a:t>Flexibilidade operativa</a:t>
            </a:r>
          </a:p>
          <a:p>
            <a:pPr marL="342900" indent="-342900" defTabSz="457200">
              <a:lnSpc>
                <a:spcPct val="90000"/>
              </a:lnSpc>
              <a:buFontTx/>
              <a:buChar char="-"/>
            </a:pPr>
            <a:endParaRPr lang="pt-BR" sz="1400" b="1" dirty="0">
              <a:solidFill>
                <a:srgbClr val="000000">
                  <a:lumMod val="75000"/>
                  <a:lumOff val="25000"/>
                </a:srgbClr>
              </a:solidFill>
              <a:latin typeface="Corbel" panose="020B0503020204020204" pitchFamily="34" charset="0"/>
              <a:ea typeface="Roboto" panose="02000000000000000000" pitchFamily="2" charset="0"/>
              <a:cs typeface="Kalinga" panose="020B0502040204020203" pitchFamily="34" charset="0"/>
            </a:endParaRPr>
          </a:p>
          <a:p>
            <a:pPr marL="342900" indent="-342900" defTabSz="457200">
              <a:lnSpc>
                <a:spcPct val="90000"/>
              </a:lnSpc>
              <a:buFontTx/>
              <a:buChar char="-"/>
            </a:pPr>
            <a:r>
              <a:rPr lang="pt-BR" sz="1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orbel" panose="020B0503020204020204" pitchFamily="34" charset="0"/>
                <a:ea typeface="Roboto" panose="02000000000000000000" pitchFamily="2" charset="0"/>
                <a:cs typeface="Kalinga" panose="020B0502040204020203" pitchFamily="34" charset="0"/>
              </a:rPr>
              <a:t>Serão conectadas, em sua maioria, na rede de distribuição</a:t>
            </a:r>
          </a:p>
          <a:p>
            <a:pPr marL="342900" indent="-342900" defTabSz="457200">
              <a:lnSpc>
                <a:spcPct val="90000"/>
              </a:lnSpc>
              <a:buFontTx/>
              <a:buChar char="-"/>
            </a:pPr>
            <a:endParaRPr lang="pt-BR" sz="1400" b="1" dirty="0">
              <a:solidFill>
                <a:srgbClr val="000000">
                  <a:lumMod val="75000"/>
                  <a:lumOff val="25000"/>
                </a:srgbClr>
              </a:solidFill>
              <a:latin typeface="Corbel" panose="020B0503020204020204" pitchFamily="34" charset="0"/>
              <a:ea typeface="Roboto" panose="02000000000000000000" pitchFamily="2" charset="0"/>
              <a:cs typeface="Kalinga" panose="020B0502040204020203" pitchFamily="34" charset="0"/>
            </a:endParaRPr>
          </a:p>
          <a:p>
            <a:pPr marL="342900" indent="-342900" defTabSz="457200">
              <a:lnSpc>
                <a:spcPct val="90000"/>
              </a:lnSpc>
              <a:buFontTx/>
              <a:buChar char="-"/>
            </a:pPr>
            <a:r>
              <a:rPr lang="pt-BR" sz="1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orbel" panose="020B0503020204020204" pitchFamily="34" charset="0"/>
                <a:ea typeface="Roboto" panose="02000000000000000000" pitchFamily="2" charset="0"/>
                <a:cs typeface="Kalinga" panose="020B0502040204020203" pitchFamily="34" charset="0"/>
              </a:rPr>
              <a:t>Investimento total da ordem de 106 bilhões</a:t>
            </a:r>
          </a:p>
          <a:p>
            <a:pPr marL="342900" indent="-342900" defTabSz="457200">
              <a:lnSpc>
                <a:spcPct val="90000"/>
              </a:lnSpc>
              <a:buFontTx/>
              <a:buChar char="-"/>
            </a:pPr>
            <a:endParaRPr lang="pt-BR" sz="1400" b="1" dirty="0">
              <a:solidFill>
                <a:srgbClr val="000000">
                  <a:lumMod val="75000"/>
                  <a:lumOff val="25000"/>
                </a:srgbClr>
              </a:solidFill>
              <a:latin typeface="Corbel" panose="020B0503020204020204" pitchFamily="34" charset="0"/>
              <a:ea typeface="Roboto" panose="02000000000000000000" pitchFamily="2" charset="0"/>
              <a:cs typeface="Kalinga" panose="020B0502040204020203" pitchFamily="34" charset="0"/>
            </a:endParaRPr>
          </a:p>
          <a:p>
            <a:pPr marL="342900" indent="-342900" defTabSz="457200">
              <a:lnSpc>
                <a:spcPct val="90000"/>
              </a:lnSpc>
              <a:buFontTx/>
              <a:buChar char="-"/>
            </a:pPr>
            <a:r>
              <a:rPr lang="pt-BR" sz="1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orbel" panose="020B0503020204020204" pitchFamily="34" charset="0"/>
                <a:ea typeface="Roboto" panose="02000000000000000000" pitchFamily="2" charset="0"/>
                <a:cs typeface="Kalinga" panose="020B0502040204020203" pitchFamily="34" charset="0"/>
              </a:rPr>
              <a:t>Cadeia produtiva 100% nacional</a:t>
            </a:r>
          </a:p>
          <a:p>
            <a:pPr marL="342900" indent="-342900" defTabSz="457200">
              <a:lnSpc>
                <a:spcPct val="90000"/>
              </a:lnSpc>
              <a:buFontTx/>
              <a:buChar char="-"/>
            </a:pPr>
            <a:endParaRPr lang="pt-BR" sz="1600" b="1" dirty="0">
              <a:solidFill>
                <a:srgbClr val="000000">
                  <a:lumMod val="75000"/>
                  <a:lumOff val="25000"/>
                </a:srgbClr>
              </a:solidFill>
              <a:latin typeface="Corbel" panose="020B0503020204020204" pitchFamily="34" charset="0"/>
              <a:ea typeface="Roboto" panose="02000000000000000000" pitchFamily="2" charset="0"/>
              <a:cs typeface="Kalinga" panose="020B0502040204020203" pitchFamily="34" charset="0"/>
            </a:endParaRPr>
          </a:p>
        </p:txBody>
      </p:sp>
      <p:pic>
        <p:nvPicPr>
          <p:cNvPr id="12" name="Imagem 11" descr="Uma imagem contendo Logotipo&#10;&#10;Descrição gerada automaticamente">
            <a:extLst>
              <a:ext uri="{FF2B5EF4-FFF2-40B4-BE49-F238E27FC236}">
                <a16:creationId xmlns:a16="http://schemas.microsoft.com/office/drawing/2014/main" id="{1836531D-BE28-5B49-DBCF-DF1DD48FAE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80" y="6138340"/>
            <a:ext cx="1195009" cy="32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81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2886E-6 4.62963E-6 L -0.1265 4.62963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29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8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85F6DDA5-AC6F-8767-5E70-E2238A4B4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72995" cy="6858000"/>
          </a:xfrm>
          <a:prstGeom prst="rect">
            <a:avLst/>
          </a:prstGeom>
        </p:spPr>
      </p:pic>
      <p:sp>
        <p:nvSpPr>
          <p:cNvPr id="12" name="banner2">
            <a:extLst>
              <a:ext uri="{FF2B5EF4-FFF2-40B4-BE49-F238E27FC236}">
                <a16:creationId xmlns:a16="http://schemas.microsoft.com/office/drawing/2014/main" id="{954107FC-E564-4BEF-D1E6-E40D942775BD}"/>
              </a:ext>
            </a:extLst>
          </p:cNvPr>
          <p:cNvSpPr/>
          <p:nvPr/>
        </p:nvSpPr>
        <p:spPr>
          <a:xfrm flipV="1">
            <a:off x="587773" y="1201695"/>
            <a:ext cx="11016456" cy="1414253"/>
          </a:xfrm>
          <a:prstGeom prst="roundRect">
            <a:avLst>
              <a:gd name="adj" fmla="val 2113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>
            <a:innerShdw blurRad="254000" dist="101600" dir="8100000">
              <a:prstClr val="black">
                <a:alpha val="3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banner1">
            <a:extLst>
              <a:ext uri="{FF2B5EF4-FFF2-40B4-BE49-F238E27FC236}">
                <a16:creationId xmlns:a16="http://schemas.microsoft.com/office/drawing/2014/main" id="{0901FB9E-453A-045E-FE3C-B3EEE41ADA47}"/>
              </a:ext>
            </a:extLst>
          </p:cNvPr>
          <p:cNvSpPr/>
          <p:nvPr/>
        </p:nvSpPr>
        <p:spPr>
          <a:xfrm flipV="1">
            <a:off x="566559" y="2936533"/>
            <a:ext cx="11037670" cy="1414253"/>
          </a:xfrm>
          <a:prstGeom prst="roundRect">
            <a:avLst>
              <a:gd name="adj" fmla="val 2113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>
            <a:innerShdw blurRad="254000" dist="101600" dir="8100000">
              <a:prstClr val="black">
                <a:alpha val="3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banner3">
            <a:extLst>
              <a:ext uri="{FF2B5EF4-FFF2-40B4-BE49-F238E27FC236}">
                <a16:creationId xmlns:a16="http://schemas.microsoft.com/office/drawing/2014/main" id="{DE1F452A-DFEB-E02F-DE02-D59C20B31492}"/>
              </a:ext>
            </a:extLst>
          </p:cNvPr>
          <p:cNvSpPr/>
          <p:nvPr/>
        </p:nvSpPr>
        <p:spPr>
          <a:xfrm flipV="1">
            <a:off x="566559" y="4671369"/>
            <a:ext cx="11037670" cy="1734838"/>
          </a:xfrm>
          <a:prstGeom prst="roundRect">
            <a:avLst>
              <a:gd name="adj" fmla="val 2113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>
            <a:innerShdw blurRad="254000" dist="101600" dir="8100000">
              <a:prstClr val="black">
                <a:alpha val="3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30">
            <a:extLst>
              <a:ext uri="{FF2B5EF4-FFF2-40B4-BE49-F238E27FC236}">
                <a16:creationId xmlns:a16="http://schemas.microsoft.com/office/drawing/2014/main" id="{9685A3C3-4C8E-33A4-02D0-0BE5484946FF}"/>
              </a:ext>
            </a:extLst>
          </p:cNvPr>
          <p:cNvSpPr txBox="1">
            <a:spLocks/>
          </p:cNvSpPr>
          <p:nvPr/>
        </p:nvSpPr>
        <p:spPr>
          <a:xfrm>
            <a:off x="566559" y="594879"/>
            <a:ext cx="4086000" cy="2862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 defTabSz="457200">
              <a:lnSpc>
                <a:spcPct val="90000"/>
              </a:lnSpc>
            </a:pPr>
            <a:r>
              <a:rPr lang="pt-BR" sz="1400" dirty="0">
                <a:solidFill>
                  <a:schemeClr val="bg1"/>
                </a:solidFill>
                <a:latin typeface="Lato" panose="020F0502020204030203" pitchFamily="34" charset="77"/>
                <a:ea typeface="Roboto" panose="02000000000000000000" pitchFamily="2" charset="0"/>
              </a:rPr>
              <a:t>SIGA/ANEEL – Março/2024</a:t>
            </a:r>
          </a:p>
        </p:txBody>
      </p:sp>
      <p:sp>
        <p:nvSpPr>
          <p:cNvPr id="16" name="TextBox 130">
            <a:extLst>
              <a:ext uri="{FF2B5EF4-FFF2-40B4-BE49-F238E27FC236}">
                <a16:creationId xmlns:a16="http://schemas.microsoft.com/office/drawing/2014/main" id="{1D7363CE-5451-03E0-58D5-E6E84DE0C366}"/>
              </a:ext>
            </a:extLst>
          </p:cNvPr>
          <p:cNvSpPr txBox="1">
            <a:spLocks/>
          </p:cNvSpPr>
          <p:nvPr/>
        </p:nvSpPr>
        <p:spPr>
          <a:xfrm>
            <a:off x="547569" y="193619"/>
            <a:ext cx="8397647" cy="46628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457200">
              <a:lnSpc>
                <a:spcPct val="90000"/>
              </a:lnSpc>
            </a:pPr>
            <a:r>
              <a:rPr lang="pt-BR" sz="2700" b="1" dirty="0">
                <a:solidFill>
                  <a:schemeClr val="bg1"/>
                </a:solidFill>
                <a:latin typeface="Lato Black" panose="020F0502020204030203" pitchFamily="34" charset="77"/>
                <a:ea typeface="Roboto" panose="02000000000000000000" pitchFamily="2" charset="0"/>
              </a:rPr>
              <a:t>Potencial para Expansão – autorizadas até 50MW</a:t>
            </a:r>
          </a:p>
        </p:txBody>
      </p:sp>
      <p:sp>
        <p:nvSpPr>
          <p:cNvPr id="17" name="Brasil">
            <a:extLst>
              <a:ext uri="{FF2B5EF4-FFF2-40B4-BE49-F238E27FC236}">
                <a16:creationId xmlns:a16="http://schemas.microsoft.com/office/drawing/2014/main" id="{C244CE78-4B5B-50CC-E02F-0F5F71A24215}"/>
              </a:ext>
            </a:extLst>
          </p:cNvPr>
          <p:cNvSpPr>
            <a:spLocks noEditPoints="1"/>
          </p:cNvSpPr>
          <p:nvPr/>
        </p:nvSpPr>
        <p:spPr bwMode="auto">
          <a:xfrm>
            <a:off x="-2285258" y="641045"/>
            <a:ext cx="5319458" cy="5575910"/>
          </a:xfrm>
          <a:custGeom>
            <a:avLst/>
            <a:gdLst>
              <a:gd name="T0" fmla="*/ 266 w 277"/>
              <a:gd name="T1" fmla="*/ 110 h 290"/>
              <a:gd name="T2" fmla="*/ 251 w 277"/>
              <a:gd name="T3" fmla="*/ 129 h 290"/>
              <a:gd name="T4" fmla="*/ 248 w 277"/>
              <a:gd name="T5" fmla="*/ 136 h 290"/>
              <a:gd name="T6" fmla="*/ 246 w 277"/>
              <a:gd name="T7" fmla="*/ 158 h 290"/>
              <a:gd name="T8" fmla="*/ 239 w 277"/>
              <a:gd name="T9" fmla="*/ 180 h 290"/>
              <a:gd name="T10" fmla="*/ 219 w 277"/>
              <a:gd name="T11" fmla="*/ 204 h 290"/>
              <a:gd name="T12" fmla="*/ 202 w 277"/>
              <a:gd name="T13" fmla="*/ 210 h 290"/>
              <a:gd name="T14" fmla="*/ 180 w 277"/>
              <a:gd name="T15" fmla="*/ 223 h 290"/>
              <a:gd name="T16" fmla="*/ 181 w 277"/>
              <a:gd name="T17" fmla="*/ 238 h 290"/>
              <a:gd name="T18" fmla="*/ 172 w 277"/>
              <a:gd name="T19" fmla="*/ 254 h 290"/>
              <a:gd name="T20" fmla="*/ 157 w 277"/>
              <a:gd name="T21" fmla="*/ 274 h 290"/>
              <a:gd name="T22" fmla="*/ 162 w 277"/>
              <a:gd name="T23" fmla="*/ 261 h 290"/>
              <a:gd name="T24" fmla="*/ 154 w 277"/>
              <a:gd name="T25" fmla="*/ 276 h 290"/>
              <a:gd name="T26" fmla="*/ 136 w 277"/>
              <a:gd name="T27" fmla="*/ 271 h 290"/>
              <a:gd name="T28" fmla="*/ 118 w 277"/>
              <a:gd name="T29" fmla="*/ 258 h 290"/>
              <a:gd name="T30" fmla="*/ 134 w 277"/>
              <a:gd name="T31" fmla="*/ 241 h 290"/>
              <a:gd name="T32" fmla="*/ 143 w 277"/>
              <a:gd name="T33" fmla="*/ 231 h 290"/>
              <a:gd name="T34" fmla="*/ 139 w 277"/>
              <a:gd name="T35" fmla="*/ 213 h 290"/>
              <a:gd name="T36" fmla="*/ 123 w 277"/>
              <a:gd name="T37" fmla="*/ 198 h 290"/>
              <a:gd name="T38" fmla="*/ 114 w 277"/>
              <a:gd name="T39" fmla="*/ 187 h 290"/>
              <a:gd name="T40" fmla="*/ 110 w 277"/>
              <a:gd name="T41" fmla="*/ 157 h 290"/>
              <a:gd name="T42" fmla="*/ 89 w 277"/>
              <a:gd name="T43" fmla="*/ 133 h 290"/>
              <a:gd name="T44" fmla="*/ 68 w 277"/>
              <a:gd name="T45" fmla="*/ 125 h 290"/>
              <a:gd name="T46" fmla="*/ 61 w 277"/>
              <a:gd name="T47" fmla="*/ 106 h 290"/>
              <a:gd name="T48" fmla="*/ 37 w 277"/>
              <a:gd name="T49" fmla="*/ 116 h 290"/>
              <a:gd name="T50" fmla="*/ 6 w 277"/>
              <a:gd name="T51" fmla="*/ 104 h 290"/>
              <a:gd name="T52" fmla="*/ 6 w 277"/>
              <a:gd name="T53" fmla="*/ 81 h 290"/>
              <a:gd name="T54" fmla="*/ 26 w 277"/>
              <a:gd name="T55" fmla="*/ 66 h 290"/>
              <a:gd name="T56" fmla="*/ 32 w 277"/>
              <a:gd name="T57" fmla="*/ 32 h 290"/>
              <a:gd name="T58" fmla="*/ 42 w 277"/>
              <a:gd name="T59" fmla="*/ 24 h 290"/>
              <a:gd name="T60" fmla="*/ 60 w 277"/>
              <a:gd name="T61" fmla="*/ 30 h 290"/>
              <a:gd name="T62" fmla="*/ 74 w 277"/>
              <a:gd name="T63" fmla="*/ 22 h 290"/>
              <a:gd name="T64" fmla="*/ 74 w 277"/>
              <a:gd name="T65" fmla="*/ 10 h 290"/>
              <a:gd name="T66" fmla="*/ 89 w 277"/>
              <a:gd name="T67" fmla="*/ 6 h 290"/>
              <a:gd name="T68" fmla="*/ 102 w 277"/>
              <a:gd name="T69" fmla="*/ 8 h 290"/>
              <a:gd name="T70" fmla="*/ 112 w 277"/>
              <a:gd name="T71" fmla="*/ 26 h 290"/>
              <a:gd name="T72" fmla="*/ 134 w 277"/>
              <a:gd name="T73" fmla="*/ 19 h 290"/>
              <a:gd name="T74" fmla="*/ 159 w 277"/>
              <a:gd name="T75" fmla="*/ 7 h 290"/>
              <a:gd name="T76" fmla="*/ 170 w 277"/>
              <a:gd name="T77" fmla="*/ 30 h 290"/>
              <a:gd name="T78" fmla="*/ 159 w 277"/>
              <a:gd name="T79" fmla="*/ 42 h 290"/>
              <a:gd name="T80" fmla="*/ 139 w 277"/>
              <a:gd name="T81" fmla="*/ 53 h 290"/>
              <a:gd name="T82" fmla="*/ 126 w 277"/>
              <a:gd name="T83" fmla="*/ 52 h 290"/>
              <a:gd name="T84" fmla="*/ 122 w 277"/>
              <a:gd name="T85" fmla="*/ 56 h 290"/>
              <a:gd name="T86" fmla="*/ 134 w 277"/>
              <a:gd name="T87" fmla="*/ 54 h 290"/>
              <a:gd name="T88" fmla="*/ 144 w 277"/>
              <a:gd name="T89" fmla="*/ 52 h 290"/>
              <a:gd name="T90" fmla="*/ 156 w 277"/>
              <a:gd name="T91" fmla="*/ 57 h 290"/>
              <a:gd name="T92" fmla="*/ 163 w 277"/>
              <a:gd name="T93" fmla="*/ 43 h 290"/>
              <a:gd name="T94" fmla="*/ 179 w 277"/>
              <a:gd name="T95" fmla="*/ 45 h 290"/>
              <a:gd name="T96" fmla="*/ 173 w 277"/>
              <a:gd name="T97" fmla="*/ 50 h 290"/>
              <a:gd name="T98" fmla="*/ 179 w 277"/>
              <a:gd name="T99" fmla="*/ 47 h 290"/>
              <a:gd name="T100" fmla="*/ 184 w 277"/>
              <a:gd name="T101" fmla="*/ 42 h 290"/>
              <a:gd name="T102" fmla="*/ 191 w 277"/>
              <a:gd name="T103" fmla="*/ 43 h 290"/>
              <a:gd name="T104" fmla="*/ 203 w 277"/>
              <a:gd name="T105" fmla="*/ 47 h 290"/>
              <a:gd name="T106" fmla="*/ 209 w 277"/>
              <a:gd name="T107" fmla="*/ 53 h 290"/>
              <a:gd name="T108" fmla="*/ 211 w 277"/>
              <a:gd name="T109" fmla="*/ 55 h 290"/>
              <a:gd name="T110" fmla="*/ 222 w 277"/>
              <a:gd name="T111" fmla="*/ 56 h 290"/>
              <a:gd name="T112" fmla="*/ 251 w 277"/>
              <a:gd name="T113" fmla="*/ 63 h 290"/>
              <a:gd name="T114" fmla="*/ 276 w 277"/>
              <a:gd name="T115" fmla="*/ 86 h 290"/>
              <a:gd name="T116" fmla="*/ 169 w 277"/>
              <a:gd name="T117" fmla="*/ 35 h 290"/>
              <a:gd name="T118" fmla="*/ 173 w 277"/>
              <a:gd name="T119" fmla="*/ 35 h 290"/>
              <a:gd name="T120" fmla="*/ 163 w 277"/>
              <a:gd name="T121" fmla="*/ 40 h 290"/>
              <a:gd name="T122" fmla="*/ 166 w 277"/>
              <a:gd name="T123" fmla="*/ 35 h 290"/>
              <a:gd name="T124" fmla="*/ 167 w 277"/>
              <a:gd name="T125" fmla="*/ 23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7" h="290">
                <a:moveTo>
                  <a:pt x="277" y="90"/>
                </a:moveTo>
                <a:cubicBezTo>
                  <a:pt x="277" y="90"/>
                  <a:pt x="277" y="90"/>
                  <a:pt x="277" y="90"/>
                </a:cubicBezTo>
                <a:cubicBezTo>
                  <a:pt x="277" y="90"/>
                  <a:pt x="277" y="90"/>
                  <a:pt x="277" y="91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277" y="92"/>
                  <a:pt x="277" y="93"/>
                  <a:pt x="277" y="93"/>
                </a:cubicBezTo>
                <a:cubicBezTo>
                  <a:pt x="277" y="93"/>
                  <a:pt x="277" y="94"/>
                  <a:pt x="277" y="94"/>
                </a:cubicBezTo>
                <a:cubicBezTo>
                  <a:pt x="276" y="94"/>
                  <a:pt x="276" y="94"/>
                  <a:pt x="276" y="94"/>
                </a:cubicBezTo>
                <a:cubicBezTo>
                  <a:pt x="276" y="95"/>
                  <a:pt x="276" y="95"/>
                  <a:pt x="276" y="95"/>
                </a:cubicBezTo>
                <a:cubicBezTo>
                  <a:pt x="276" y="96"/>
                  <a:pt x="276" y="96"/>
                  <a:pt x="276" y="96"/>
                </a:cubicBezTo>
                <a:cubicBezTo>
                  <a:pt x="276" y="96"/>
                  <a:pt x="276" y="97"/>
                  <a:pt x="276" y="97"/>
                </a:cubicBezTo>
                <a:cubicBezTo>
                  <a:pt x="275" y="97"/>
                  <a:pt x="275" y="98"/>
                  <a:pt x="275" y="98"/>
                </a:cubicBezTo>
                <a:cubicBezTo>
                  <a:pt x="275" y="98"/>
                  <a:pt x="275" y="99"/>
                  <a:pt x="275" y="99"/>
                </a:cubicBezTo>
                <a:cubicBezTo>
                  <a:pt x="275" y="99"/>
                  <a:pt x="275" y="100"/>
                  <a:pt x="274" y="100"/>
                </a:cubicBezTo>
                <a:cubicBezTo>
                  <a:pt x="274" y="100"/>
                  <a:pt x="274" y="101"/>
                  <a:pt x="274" y="101"/>
                </a:cubicBezTo>
                <a:cubicBezTo>
                  <a:pt x="274" y="101"/>
                  <a:pt x="274" y="102"/>
                  <a:pt x="273" y="102"/>
                </a:cubicBezTo>
                <a:cubicBezTo>
                  <a:pt x="273" y="102"/>
                  <a:pt x="273" y="103"/>
                  <a:pt x="273" y="103"/>
                </a:cubicBezTo>
                <a:cubicBezTo>
                  <a:pt x="273" y="103"/>
                  <a:pt x="272" y="103"/>
                  <a:pt x="272" y="103"/>
                </a:cubicBezTo>
                <a:cubicBezTo>
                  <a:pt x="272" y="103"/>
                  <a:pt x="272" y="104"/>
                  <a:pt x="272" y="104"/>
                </a:cubicBezTo>
                <a:cubicBezTo>
                  <a:pt x="272" y="104"/>
                  <a:pt x="271" y="104"/>
                  <a:pt x="271" y="105"/>
                </a:cubicBezTo>
                <a:cubicBezTo>
                  <a:pt x="271" y="105"/>
                  <a:pt x="271" y="106"/>
                  <a:pt x="271" y="106"/>
                </a:cubicBezTo>
                <a:cubicBezTo>
                  <a:pt x="271" y="106"/>
                  <a:pt x="270" y="106"/>
                  <a:pt x="270" y="106"/>
                </a:cubicBezTo>
                <a:cubicBezTo>
                  <a:pt x="270" y="106"/>
                  <a:pt x="269" y="107"/>
                  <a:pt x="269" y="108"/>
                </a:cubicBezTo>
                <a:cubicBezTo>
                  <a:pt x="269" y="108"/>
                  <a:pt x="268" y="109"/>
                  <a:pt x="268" y="109"/>
                </a:cubicBezTo>
                <a:cubicBezTo>
                  <a:pt x="268" y="109"/>
                  <a:pt x="267" y="110"/>
                  <a:pt x="266" y="110"/>
                </a:cubicBezTo>
                <a:cubicBezTo>
                  <a:pt x="266" y="111"/>
                  <a:pt x="266" y="111"/>
                  <a:pt x="266" y="111"/>
                </a:cubicBezTo>
                <a:cubicBezTo>
                  <a:pt x="266" y="111"/>
                  <a:pt x="266" y="111"/>
                  <a:pt x="266" y="112"/>
                </a:cubicBezTo>
                <a:cubicBezTo>
                  <a:pt x="265" y="112"/>
                  <a:pt x="265" y="112"/>
                  <a:pt x="265" y="112"/>
                </a:cubicBezTo>
                <a:cubicBezTo>
                  <a:pt x="265" y="112"/>
                  <a:pt x="264" y="112"/>
                  <a:pt x="264" y="112"/>
                </a:cubicBezTo>
                <a:cubicBezTo>
                  <a:pt x="264" y="112"/>
                  <a:pt x="263" y="113"/>
                  <a:pt x="263" y="113"/>
                </a:cubicBezTo>
                <a:cubicBezTo>
                  <a:pt x="263" y="113"/>
                  <a:pt x="262" y="114"/>
                  <a:pt x="262" y="114"/>
                </a:cubicBezTo>
                <a:cubicBezTo>
                  <a:pt x="262" y="114"/>
                  <a:pt x="261" y="114"/>
                  <a:pt x="261" y="114"/>
                </a:cubicBezTo>
                <a:cubicBezTo>
                  <a:pt x="261" y="114"/>
                  <a:pt x="261" y="114"/>
                  <a:pt x="261" y="114"/>
                </a:cubicBezTo>
                <a:cubicBezTo>
                  <a:pt x="261" y="114"/>
                  <a:pt x="261" y="115"/>
                  <a:pt x="261" y="115"/>
                </a:cubicBezTo>
                <a:cubicBezTo>
                  <a:pt x="261" y="115"/>
                  <a:pt x="261" y="115"/>
                  <a:pt x="261" y="115"/>
                </a:cubicBezTo>
                <a:cubicBezTo>
                  <a:pt x="261" y="116"/>
                  <a:pt x="260" y="116"/>
                  <a:pt x="260" y="116"/>
                </a:cubicBezTo>
                <a:cubicBezTo>
                  <a:pt x="260" y="116"/>
                  <a:pt x="260" y="117"/>
                  <a:pt x="260" y="117"/>
                </a:cubicBezTo>
                <a:cubicBezTo>
                  <a:pt x="260" y="117"/>
                  <a:pt x="259" y="118"/>
                  <a:pt x="259" y="118"/>
                </a:cubicBezTo>
                <a:cubicBezTo>
                  <a:pt x="259" y="118"/>
                  <a:pt x="259" y="118"/>
                  <a:pt x="259" y="118"/>
                </a:cubicBezTo>
                <a:cubicBezTo>
                  <a:pt x="259" y="118"/>
                  <a:pt x="259" y="118"/>
                  <a:pt x="259" y="118"/>
                </a:cubicBezTo>
                <a:cubicBezTo>
                  <a:pt x="259" y="118"/>
                  <a:pt x="258" y="120"/>
                  <a:pt x="258" y="120"/>
                </a:cubicBezTo>
                <a:cubicBezTo>
                  <a:pt x="258" y="120"/>
                  <a:pt x="258" y="121"/>
                  <a:pt x="258" y="121"/>
                </a:cubicBezTo>
                <a:cubicBezTo>
                  <a:pt x="257" y="121"/>
                  <a:pt x="256" y="123"/>
                  <a:pt x="256" y="123"/>
                </a:cubicBezTo>
                <a:cubicBezTo>
                  <a:pt x="256" y="124"/>
                  <a:pt x="255" y="125"/>
                  <a:pt x="255" y="125"/>
                </a:cubicBezTo>
                <a:cubicBezTo>
                  <a:pt x="255" y="126"/>
                  <a:pt x="254" y="127"/>
                  <a:pt x="254" y="127"/>
                </a:cubicBezTo>
                <a:cubicBezTo>
                  <a:pt x="254" y="127"/>
                  <a:pt x="253" y="128"/>
                  <a:pt x="253" y="128"/>
                </a:cubicBezTo>
                <a:cubicBezTo>
                  <a:pt x="253" y="128"/>
                  <a:pt x="252" y="129"/>
                  <a:pt x="251" y="130"/>
                </a:cubicBezTo>
                <a:cubicBezTo>
                  <a:pt x="251" y="130"/>
                  <a:pt x="251" y="130"/>
                  <a:pt x="251" y="130"/>
                </a:cubicBezTo>
                <a:cubicBezTo>
                  <a:pt x="251" y="129"/>
                  <a:pt x="251" y="129"/>
                  <a:pt x="251" y="129"/>
                </a:cubicBezTo>
                <a:cubicBezTo>
                  <a:pt x="250" y="129"/>
                  <a:pt x="251" y="129"/>
                  <a:pt x="251" y="129"/>
                </a:cubicBezTo>
                <a:cubicBezTo>
                  <a:pt x="251" y="129"/>
                  <a:pt x="251" y="128"/>
                  <a:pt x="251" y="128"/>
                </a:cubicBezTo>
                <a:cubicBezTo>
                  <a:pt x="251" y="128"/>
                  <a:pt x="251" y="128"/>
                  <a:pt x="251" y="128"/>
                </a:cubicBezTo>
                <a:cubicBezTo>
                  <a:pt x="251" y="128"/>
                  <a:pt x="251" y="127"/>
                  <a:pt x="251" y="127"/>
                </a:cubicBezTo>
                <a:cubicBezTo>
                  <a:pt x="251" y="127"/>
                  <a:pt x="251" y="128"/>
                  <a:pt x="251" y="128"/>
                </a:cubicBezTo>
                <a:cubicBezTo>
                  <a:pt x="250" y="128"/>
                  <a:pt x="250" y="128"/>
                  <a:pt x="250" y="128"/>
                </a:cubicBezTo>
                <a:cubicBezTo>
                  <a:pt x="250" y="128"/>
                  <a:pt x="250" y="127"/>
                  <a:pt x="250" y="127"/>
                </a:cubicBezTo>
                <a:cubicBezTo>
                  <a:pt x="250" y="127"/>
                  <a:pt x="250" y="127"/>
                  <a:pt x="250" y="127"/>
                </a:cubicBezTo>
                <a:cubicBezTo>
                  <a:pt x="249" y="127"/>
                  <a:pt x="249" y="127"/>
                  <a:pt x="249" y="127"/>
                </a:cubicBezTo>
                <a:cubicBezTo>
                  <a:pt x="249" y="127"/>
                  <a:pt x="249" y="128"/>
                  <a:pt x="249" y="128"/>
                </a:cubicBezTo>
                <a:cubicBezTo>
                  <a:pt x="249" y="128"/>
                  <a:pt x="249" y="128"/>
                  <a:pt x="249" y="128"/>
                </a:cubicBezTo>
                <a:cubicBezTo>
                  <a:pt x="249" y="129"/>
                  <a:pt x="249" y="129"/>
                  <a:pt x="249" y="129"/>
                </a:cubicBezTo>
                <a:cubicBezTo>
                  <a:pt x="249" y="129"/>
                  <a:pt x="249" y="129"/>
                  <a:pt x="250" y="129"/>
                </a:cubicBezTo>
                <a:cubicBezTo>
                  <a:pt x="250" y="129"/>
                  <a:pt x="250" y="129"/>
                  <a:pt x="250" y="129"/>
                </a:cubicBezTo>
                <a:cubicBezTo>
                  <a:pt x="250" y="129"/>
                  <a:pt x="250" y="130"/>
                  <a:pt x="250" y="130"/>
                </a:cubicBezTo>
                <a:cubicBezTo>
                  <a:pt x="250" y="130"/>
                  <a:pt x="249" y="130"/>
                  <a:pt x="249" y="130"/>
                </a:cubicBezTo>
                <a:cubicBezTo>
                  <a:pt x="249" y="131"/>
                  <a:pt x="248" y="131"/>
                  <a:pt x="248" y="131"/>
                </a:cubicBezTo>
                <a:cubicBezTo>
                  <a:pt x="248" y="131"/>
                  <a:pt x="248" y="131"/>
                  <a:pt x="248" y="131"/>
                </a:cubicBezTo>
                <a:cubicBezTo>
                  <a:pt x="248" y="131"/>
                  <a:pt x="248" y="132"/>
                  <a:pt x="248" y="132"/>
                </a:cubicBezTo>
                <a:cubicBezTo>
                  <a:pt x="248" y="132"/>
                  <a:pt x="248" y="132"/>
                  <a:pt x="248" y="133"/>
                </a:cubicBezTo>
                <a:cubicBezTo>
                  <a:pt x="248" y="133"/>
                  <a:pt x="248" y="133"/>
                  <a:pt x="248" y="134"/>
                </a:cubicBezTo>
                <a:cubicBezTo>
                  <a:pt x="248" y="134"/>
                  <a:pt x="248" y="134"/>
                  <a:pt x="247" y="134"/>
                </a:cubicBezTo>
                <a:cubicBezTo>
                  <a:pt x="247" y="135"/>
                  <a:pt x="247" y="135"/>
                  <a:pt x="247" y="136"/>
                </a:cubicBezTo>
                <a:cubicBezTo>
                  <a:pt x="247" y="136"/>
                  <a:pt x="247" y="136"/>
                  <a:pt x="247" y="136"/>
                </a:cubicBezTo>
                <a:cubicBezTo>
                  <a:pt x="247" y="137"/>
                  <a:pt x="247" y="136"/>
                  <a:pt x="247" y="136"/>
                </a:cubicBezTo>
                <a:cubicBezTo>
                  <a:pt x="247" y="136"/>
                  <a:pt x="248" y="136"/>
                  <a:pt x="248" y="136"/>
                </a:cubicBezTo>
                <a:cubicBezTo>
                  <a:pt x="248" y="136"/>
                  <a:pt x="248" y="137"/>
                  <a:pt x="248" y="137"/>
                </a:cubicBezTo>
                <a:cubicBezTo>
                  <a:pt x="247" y="137"/>
                  <a:pt x="247" y="137"/>
                  <a:pt x="247" y="137"/>
                </a:cubicBezTo>
                <a:cubicBezTo>
                  <a:pt x="247" y="138"/>
                  <a:pt x="247" y="138"/>
                  <a:pt x="247" y="138"/>
                </a:cubicBezTo>
                <a:cubicBezTo>
                  <a:pt x="247" y="139"/>
                  <a:pt x="247" y="139"/>
                  <a:pt x="247" y="139"/>
                </a:cubicBezTo>
                <a:cubicBezTo>
                  <a:pt x="247" y="140"/>
                  <a:pt x="247" y="140"/>
                  <a:pt x="247" y="140"/>
                </a:cubicBezTo>
                <a:cubicBezTo>
                  <a:pt x="247" y="140"/>
                  <a:pt x="247" y="141"/>
                  <a:pt x="247" y="141"/>
                </a:cubicBezTo>
                <a:cubicBezTo>
                  <a:pt x="247" y="141"/>
                  <a:pt x="247" y="142"/>
                  <a:pt x="247" y="142"/>
                </a:cubicBezTo>
                <a:cubicBezTo>
                  <a:pt x="247" y="142"/>
                  <a:pt x="247" y="142"/>
                  <a:pt x="247" y="143"/>
                </a:cubicBezTo>
                <a:cubicBezTo>
                  <a:pt x="247" y="143"/>
                  <a:pt x="247" y="143"/>
                  <a:pt x="247" y="144"/>
                </a:cubicBezTo>
                <a:cubicBezTo>
                  <a:pt x="247" y="144"/>
                  <a:pt x="247" y="145"/>
                  <a:pt x="247" y="145"/>
                </a:cubicBezTo>
                <a:cubicBezTo>
                  <a:pt x="247" y="145"/>
                  <a:pt x="247" y="146"/>
                  <a:pt x="247" y="146"/>
                </a:cubicBezTo>
                <a:cubicBezTo>
                  <a:pt x="247" y="146"/>
                  <a:pt x="247" y="147"/>
                  <a:pt x="248" y="147"/>
                </a:cubicBezTo>
                <a:cubicBezTo>
                  <a:pt x="248" y="148"/>
                  <a:pt x="248" y="149"/>
                  <a:pt x="248" y="149"/>
                </a:cubicBezTo>
                <a:cubicBezTo>
                  <a:pt x="248" y="149"/>
                  <a:pt x="248" y="150"/>
                  <a:pt x="248" y="150"/>
                </a:cubicBezTo>
                <a:cubicBezTo>
                  <a:pt x="248" y="150"/>
                  <a:pt x="248" y="150"/>
                  <a:pt x="248" y="150"/>
                </a:cubicBezTo>
                <a:cubicBezTo>
                  <a:pt x="248" y="151"/>
                  <a:pt x="248" y="151"/>
                  <a:pt x="248" y="151"/>
                </a:cubicBezTo>
                <a:cubicBezTo>
                  <a:pt x="248" y="151"/>
                  <a:pt x="248" y="151"/>
                  <a:pt x="248" y="152"/>
                </a:cubicBezTo>
                <a:cubicBezTo>
                  <a:pt x="248" y="152"/>
                  <a:pt x="248" y="152"/>
                  <a:pt x="248" y="152"/>
                </a:cubicBezTo>
                <a:cubicBezTo>
                  <a:pt x="248" y="153"/>
                  <a:pt x="247" y="153"/>
                  <a:pt x="247" y="153"/>
                </a:cubicBezTo>
                <a:cubicBezTo>
                  <a:pt x="247" y="153"/>
                  <a:pt x="247" y="153"/>
                  <a:pt x="247" y="153"/>
                </a:cubicBezTo>
                <a:cubicBezTo>
                  <a:pt x="247" y="154"/>
                  <a:pt x="247" y="154"/>
                  <a:pt x="247" y="154"/>
                </a:cubicBezTo>
                <a:cubicBezTo>
                  <a:pt x="247" y="154"/>
                  <a:pt x="247" y="155"/>
                  <a:pt x="247" y="155"/>
                </a:cubicBezTo>
                <a:cubicBezTo>
                  <a:pt x="247" y="155"/>
                  <a:pt x="247" y="156"/>
                  <a:pt x="247" y="157"/>
                </a:cubicBezTo>
                <a:cubicBezTo>
                  <a:pt x="247" y="157"/>
                  <a:pt x="246" y="157"/>
                  <a:pt x="246" y="157"/>
                </a:cubicBezTo>
                <a:cubicBezTo>
                  <a:pt x="246" y="157"/>
                  <a:pt x="246" y="158"/>
                  <a:pt x="246" y="158"/>
                </a:cubicBezTo>
                <a:cubicBezTo>
                  <a:pt x="246" y="159"/>
                  <a:pt x="246" y="159"/>
                  <a:pt x="246" y="159"/>
                </a:cubicBezTo>
                <a:cubicBezTo>
                  <a:pt x="246" y="159"/>
                  <a:pt x="246" y="160"/>
                  <a:pt x="246" y="160"/>
                </a:cubicBezTo>
                <a:cubicBezTo>
                  <a:pt x="246" y="160"/>
                  <a:pt x="246" y="162"/>
                  <a:pt x="246" y="162"/>
                </a:cubicBezTo>
                <a:cubicBezTo>
                  <a:pt x="246" y="162"/>
                  <a:pt x="246" y="163"/>
                  <a:pt x="246" y="163"/>
                </a:cubicBezTo>
                <a:cubicBezTo>
                  <a:pt x="246" y="163"/>
                  <a:pt x="246" y="164"/>
                  <a:pt x="246" y="164"/>
                </a:cubicBezTo>
                <a:cubicBezTo>
                  <a:pt x="246" y="164"/>
                  <a:pt x="246" y="164"/>
                  <a:pt x="245" y="164"/>
                </a:cubicBezTo>
                <a:cubicBezTo>
                  <a:pt x="245" y="164"/>
                  <a:pt x="245" y="164"/>
                  <a:pt x="245" y="164"/>
                </a:cubicBezTo>
                <a:cubicBezTo>
                  <a:pt x="245" y="164"/>
                  <a:pt x="246" y="165"/>
                  <a:pt x="246" y="165"/>
                </a:cubicBezTo>
                <a:cubicBezTo>
                  <a:pt x="246" y="165"/>
                  <a:pt x="245" y="165"/>
                  <a:pt x="245" y="165"/>
                </a:cubicBezTo>
                <a:cubicBezTo>
                  <a:pt x="245" y="165"/>
                  <a:pt x="245" y="165"/>
                  <a:pt x="245" y="166"/>
                </a:cubicBezTo>
                <a:cubicBezTo>
                  <a:pt x="244" y="166"/>
                  <a:pt x="244" y="166"/>
                  <a:pt x="244" y="166"/>
                </a:cubicBezTo>
                <a:cubicBezTo>
                  <a:pt x="244" y="166"/>
                  <a:pt x="243" y="167"/>
                  <a:pt x="243" y="167"/>
                </a:cubicBezTo>
                <a:cubicBezTo>
                  <a:pt x="243" y="167"/>
                  <a:pt x="243" y="168"/>
                  <a:pt x="243" y="168"/>
                </a:cubicBezTo>
                <a:cubicBezTo>
                  <a:pt x="243" y="168"/>
                  <a:pt x="243" y="168"/>
                  <a:pt x="243" y="169"/>
                </a:cubicBezTo>
                <a:cubicBezTo>
                  <a:pt x="243" y="169"/>
                  <a:pt x="242" y="169"/>
                  <a:pt x="242" y="169"/>
                </a:cubicBezTo>
                <a:cubicBezTo>
                  <a:pt x="242" y="169"/>
                  <a:pt x="242" y="170"/>
                  <a:pt x="242" y="170"/>
                </a:cubicBezTo>
                <a:cubicBezTo>
                  <a:pt x="242" y="170"/>
                  <a:pt x="242" y="171"/>
                  <a:pt x="242" y="171"/>
                </a:cubicBezTo>
                <a:cubicBezTo>
                  <a:pt x="242" y="172"/>
                  <a:pt x="242" y="173"/>
                  <a:pt x="242" y="173"/>
                </a:cubicBezTo>
                <a:cubicBezTo>
                  <a:pt x="242" y="174"/>
                  <a:pt x="242" y="174"/>
                  <a:pt x="242" y="174"/>
                </a:cubicBezTo>
                <a:cubicBezTo>
                  <a:pt x="242" y="174"/>
                  <a:pt x="242" y="176"/>
                  <a:pt x="242" y="176"/>
                </a:cubicBezTo>
                <a:cubicBezTo>
                  <a:pt x="242" y="176"/>
                  <a:pt x="242" y="177"/>
                  <a:pt x="242" y="177"/>
                </a:cubicBezTo>
                <a:cubicBezTo>
                  <a:pt x="242" y="177"/>
                  <a:pt x="242" y="178"/>
                  <a:pt x="242" y="178"/>
                </a:cubicBezTo>
                <a:cubicBezTo>
                  <a:pt x="242" y="178"/>
                  <a:pt x="241" y="179"/>
                  <a:pt x="241" y="179"/>
                </a:cubicBezTo>
                <a:cubicBezTo>
                  <a:pt x="241" y="179"/>
                  <a:pt x="241" y="179"/>
                  <a:pt x="240" y="179"/>
                </a:cubicBezTo>
                <a:cubicBezTo>
                  <a:pt x="240" y="180"/>
                  <a:pt x="240" y="180"/>
                  <a:pt x="239" y="180"/>
                </a:cubicBezTo>
                <a:cubicBezTo>
                  <a:pt x="239" y="180"/>
                  <a:pt x="239" y="181"/>
                  <a:pt x="239" y="181"/>
                </a:cubicBezTo>
                <a:cubicBezTo>
                  <a:pt x="239" y="181"/>
                  <a:pt x="239" y="182"/>
                  <a:pt x="239" y="183"/>
                </a:cubicBezTo>
                <a:cubicBezTo>
                  <a:pt x="239" y="184"/>
                  <a:pt x="238" y="184"/>
                  <a:pt x="238" y="184"/>
                </a:cubicBezTo>
                <a:cubicBezTo>
                  <a:pt x="238" y="185"/>
                  <a:pt x="237" y="187"/>
                  <a:pt x="236" y="187"/>
                </a:cubicBezTo>
                <a:cubicBezTo>
                  <a:pt x="236" y="187"/>
                  <a:pt x="236" y="187"/>
                  <a:pt x="235" y="188"/>
                </a:cubicBezTo>
                <a:cubicBezTo>
                  <a:pt x="235" y="188"/>
                  <a:pt x="234" y="189"/>
                  <a:pt x="234" y="189"/>
                </a:cubicBezTo>
                <a:cubicBezTo>
                  <a:pt x="234" y="189"/>
                  <a:pt x="234" y="190"/>
                  <a:pt x="234" y="190"/>
                </a:cubicBezTo>
                <a:cubicBezTo>
                  <a:pt x="233" y="191"/>
                  <a:pt x="233" y="191"/>
                  <a:pt x="233" y="191"/>
                </a:cubicBezTo>
                <a:cubicBezTo>
                  <a:pt x="233" y="191"/>
                  <a:pt x="233" y="192"/>
                  <a:pt x="233" y="192"/>
                </a:cubicBezTo>
                <a:cubicBezTo>
                  <a:pt x="233" y="193"/>
                  <a:pt x="233" y="193"/>
                  <a:pt x="233" y="193"/>
                </a:cubicBezTo>
                <a:cubicBezTo>
                  <a:pt x="233" y="194"/>
                  <a:pt x="233" y="195"/>
                  <a:pt x="233" y="195"/>
                </a:cubicBezTo>
                <a:cubicBezTo>
                  <a:pt x="234" y="196"/>
                  <a:pt x="233" y="196"/>
                  <a:pt x="233" y="197"/>
                </a:cubicBezTo>
                <a:cubicBezTo>
                  <a:pt x="233" y="197"/>
                  <a:pt x="231" y="197"/>
                  <a:pt x="231" y="198"/>
                </a:cubicBezTo>
                <a:cubicBezTo>
                  <a:pt x="230" y="198"/>
                  <a:pt x="229" y="198"/>
                  <a:pt x="228" y="199"/>
                </a:cubicBezTo>
                <a:cubicBezTo>
                  <a:pt x="227" y="199"/>
                  <a:pt x="227" y="200"/>
                  <a:pt x="227" y="200"/>
                </a:cubicBezTo>
                <a:cubicBezTo>
                  <a:pt x="227" y="200"/>
                  <a:pt x="226" y="201"/>
                  <a:pt x="226" y="201"/>
                </a:cubicBezTo>
                <a:cubicBezTo>
                  <a:pt x="226" y="201"/>
                  <a:pt x="226" y="202"/>
                  <a:pt x="226" y="202"/>
                </a:cubicBezTo>
                <a:cubicBezTo>
                  <a:pt x="226" y="203"/>
                  <a:pt x="226" y="203"/>
                  <a:pt x="226" y="204"/>
                </a:cubicBezTo>
                <a:cubicBezTo>
                  <a:pt x="226" y="204"/>
                  <a:pt x="226" y="203"/>
                  <a:pt x="226" y="203"/>
                </a:cubicBezTo>
                <a:cubicBezTo>
                  <a:pt x="226" y="202"/>
                  <a:pt x="225" y="203"/>
                  <a:pt x="225" y="203"/>
                </a:cubicBezTo>
                <a:cubicBezTo>
                  <a:pt x="224" y="203"/>
                  <a:pt x="224" y="203"/>
                  <a:pt x="224" y="203"/>
                </a:cubicBezTo>
                <a:cubicBezTo>
                  <a:pt x="224" y="204"/>
                  <a:pt x="223" y="203"/>
                  <a:pt x="223" y="204"/>
                </a:cubicBezTo>
                <a:cubicBezTo>
                  <a:pt x="222" y="204"/>
                  <a:pt x="222" y="203"/>
                  <a:pt x="222" y="203"/>
                </a:cubicBezTo>
                <a:cubicBezTo>
                  <a:pt x="222" y="203"/>
                  <a:pt x="221" y="203"/>
                  <a:pt x="220" y="204"/>
                </a:cubicBezTo>
                <a:cubicBezTo>
                  <a:pt x="220" y="204"/>
                  <a:pt x="219" y="204"/>
                  <a:pt x="219" y="204"/>
                </a:cubicBezTo>
                <a:cubicBezTo>
                  <a:pt x="218" y="204"/>
                  <a:pt x="218" y="203"/>
                  <a:pt x="218" y="203"/>
                </a:cubicBezTo>
                <a:cubicBezTo>
                  <a:pt x="218" y="203"/>
                  <a:pt x="219" y="202"/>
                  <a:pt x="219" y="202"/>
                </a:cubicBezTo>
                <a:cubicBezTo>
                  <a:pt x="219" y="201"/>
                  <a:pt x="218" y="202"/>
                  <a:pt x="218" y="202"/>
                </a:cubicBezTo>
                <a:cubicBezTo>
                  <a:pt x="217" y="202"/>
                  <a:pt x="217" y="202"/>
                  <a:pt x="217" y="203"/>
                </a:cubicBezTo>
                <a:cubicBezTo>
                  <a:pt x="217" y="203"/>
                  <a:pt x="218" y="204"/>
                  <a:pt x="218" y="204"/>
                </a:cubicBezTo>
                <a:cubicBezTo>
                  <a:pt x="218" y="204"/>
                  <a:pt x="217" y="204"/>
                  <a:pt x="216" y="204"/>
                </a:cubicBezTo>
                <a:cubicBezTo>
                  <a:pt x="216" y="204"/>
                  <a:pt x="216" y="204"/>
                  <a:pt x="215" y="204"/>
                </a:cubicBezTo>
                <a:cubicBezTo>
                  <a:pt x="214" y="205"/>
                  <a:pt x="214" y="204"/>
                  <a:pt x="214" y="204"/>
                </a:cubicBezTo>
                <a:cubicBezTo>
                  <a:pt x="214" y="203"/>
                  <a:pt x="213" y="203"/>
                  <a:pt x="213" y="203"/>
                </a:cubicBezTo>
                <a:cubicBezTo>
                  <a:pt x="212" y="203"/>
                  <a:pt x="212" y="203"/>
                  <a:pt x="211" y="204"/>
                </a:cubicBezTo>
                <a:cubicBezTo>
                  <a:pt x="211" y="204"/>
                  <a:pt x="210" y="204"/>
                  <a:pt x="210" y="204"/>
                </a:cubicBezTo>
                <a:cubicBezTo>
                  <a:pt x="210" y="204"/>
                  <a:pt x="210" y="204"/>
                  <a:pt x="209" y="204"/>
                </a:cubicBezTo>
                <a:cubicBezTo>
                  <a:pt x="209" y="203"/>
                  <a:pt x="209" y="204"/>
                  <a:pt x="209" y="204"/>
                </a:cubicBezTo>
                <a:cubicBezTo>
                  <a:pt x="209" y="204"/>
                  <a:pt x="208" y="204"/>
                  <a:pt x="208" y="204"/>
                </a:cubicBezTo>
                <a:cubicBezTo>
                  <a:pt x="207" y="204"/>
                  <a:pt x="207" y="205"/>
                  <a:pt x="207" y="205"/>
                </a:cubicBezTo>
                <a:cubicBezTo>
                  <a:pt x="207" y="205"/>
                  <a:pt x="207" y="206"/>
                  <a:pt x="208" y="206"/>
                </a:cubicBezTo>
                <a:cubicBezTo>
                  <a:pt x="209" y="206"/>
                  <a:pt x="208" y="206"/>
                  <a:pt x="208" y="207"/>
                </a:cubicBezTo>
                <a:cubicBezTo>
                  <a:pt x="208" y="207"/>
                  <a:pt x="207" y="207"/>
                  <a:pt x="207" y="207"/>
                </a:cubicBezTo>
                <a:cubicBezTo>
                  <a:pt x="207" y="207"/>
                  <a:pt x="206" y="207"/>
                  <a:pt x="206" y="207"/>
                </a:cubicBezTo>
                <a:cubicBezTo>
                  <a:pt x="205" y="207"/>
                  <a:pt x="205" y="207"/>
                  <a:pt x="205" y="207"/>
                </a:cubicBezTo>
                <a:cubicBezTo>
                  <a:pt x="205" y="207"/>
                  <a:pt x="204" y="208"/>
                  <a:pt x="204" y="208"/>
                </a:cubicBezTo>
                <a:cubicBezTo>
                  <a:pt x="204" y="208"/>
                  <a:pt x="203" y="208"/>
                  <a:pt x="203" y="208"/>
                </a:cubicBezTo>
                <a:cubicBezTo>
                  <a:pt x="203" y="208"/>
                  <a:pt x="202" y="209"/>
                  <a:pt x="202" y="209"/>
                </a:cubicBezTo>
                <a:cubicBezTo>
                  <a:pt x="202" y="209"/>
                  <a:pt x="202" y="210"/>
                  <a:pt x="202" y="210"/>
                </a:cubicBezTo>
                <a:cubicBezTo>
                  <a:pt x="202" y="210"/>
                  <a:pt x="202" y="210"/>
                  <a:pt x="202" y="210"/>
                </a:cubicBezTo>
                <a:cubicBezTo>
                  <a:pt x="201" y="210"/>
                  <a:pt x="201" y="210"/>
                  <a:pt x="201" y="210"/>
                </a:cubicBezTo>
                <a:cubicBezTo>
                  <a:pt x="200" y="210"/>
                  <a:pt x="200" y="210"/>
                  <a:pt x="199" y="210"/>
                </a:cubicBezTo>
                <a:cubicBezTo>
                  <a:pt x="199" y="210"/>
                  <a:pt x="199" y="210"/>
                  <a:pt x="198" y="210"/>
                </a:cubicBezTo>
                <a:cubicBezTo>
                  <a:pt x="198" y="210"/>
                  <a:pt x="197" y="210"/>
                  <a:pt x="197" y="211"/>
                </a:cubicBezTo>
                <a:cubicBezTo>
                  <a:pt x="197" y="211"/>
                  <a:pt x="196" y="211"/>
                  <a:pt x="196" y="211"/>
                </a:cubicBezTo>
                <a:cubicBezTo>
                  <a:pt x="196" y="211"/>
                  <a:pt x="196" y="211"/>
                  <a:pt x="195" y="212"/>
                </a:cubicBezTo>
                <a:cubicBezTo>
                  <a:pt x="195" y="212"/>
                  <a:pt x="195" y="212"/>
                  <a:pt x="194" y="212"/>
                </a:cubicBezTo>
                <a:cubicBezTo>
                  <a:pt x="194" y="212"/>
                  <a:pt x="193" y="212"/>
                  <a:pt x="193" y="213"/>
                </a:cubicBezTo>
                <a:cubicBezTo>
                  <a:pt x="192" y="213"/>
                  <a:pt x="191" y="214"/>
                  <a:pt x="191" y="214"/>
                </a:cubicBezTo>
                <a:cubicBezTo>
                  <a:pt x="191" y="215"/>
                  <a:pt x="191" y="215"/>
                  <a:pt x="190" y="215"/>
                </a:cubicBezTo>
                <a:cubicBezTo>
                  <a:pt x="190" y="215"/>
                  <a:pt x="189" y="216"/>
                  <a:pt x="189" y="216"/>
                </a:cubicBezTo>
                <a:cubicBezTo>
                  <a:pt x="188" y="217"/>
                  <a:pt x="187" y="217"/>
                  <a:pt x="187" y="217"/>
                </a:cubicBezTo>
                <a:cubicBezTo>
                  <a:pt x="187" y="218"/>
                  <a:pt x="186" y="218"/>
                  <a:pt x="186" y="219"/>
                </a:cubicBezTo>
                <a:cubicBezTo>
                  <a:pt x="185" y="219"/>
                  <a:pt x="185" y="219"/>
                  <a:pt x="185" y="219"/>
                </a:cubicBezTo>
                <a:cubicBezTo>
                  <a:pt x="185" y="219"/>
                  <a:pt x="185" y="219"/>
                  <a:pt x="185" y="219"/>
                </a:cubicBezTo>
                <a:cubicBezTo>
                  <a:pt x="184" y="219"/>
                  <a:pt x="184" y="219"/>
                  <a:pt x="184" y="220"/>
                </a:cubicBezTo>
                <a:cubicBezTo>
                  <a:pt x="185" y="220"/>
                  <a:pt x="185" y="220"/>
                  <a:pt x="185" y="220"/>
                </a:cubicBezTo>
                <a:cubicBezTo>
                  <a:pt x="185" y="220"/>
                  <a:pt x="184" y="221"/>
                  <a:pt x="184" y="221"/>
                </a:cubicBezTo>
                <a:cubicBezTo>
                  <a:pt x="184" y="221"/>
                  <a:pt x="183" y="221"/>
                  <a:pt x="183" y="221"/>
                </a:cubicBezTo>
                <a:cubicBezTo>
                  <a:pt x="183" y="221"/>
                  <a:pt x="183" y="222"/>
                  <a:pt x="183" y="222"/>
                </a:cubicBezTo>
                <a:cubicBezTo>
                  <a:pt x="183" y="222"/>
                  <a:pt x="182" y="222"/>
                  <a:pt x="182" y="223"/>
                </a:cubicBezTo>
                <a:cubicBezTo>
                  <a:pt x="182" y="223"/>
                  <a:pt x="182" y="223"/>
                  <a:pt x="182" y="222"/>
                </a:cubicBezTo>
                <a:cubicBezTo>
                  <a:pt x="181" y="222"/>
                  <a:pt x="182" y="222"/>
                  <a:pt x="182" y="222"/>
                </a:cubicBezTo>
                <a:cubicBezTo>
                  <a:pt x="181" y="221"/>
                  <a:pt x="181" y="222"/>
                  <a:pt x="181" y="222"/>
                </a:cubicBezTo>
                <a:cubicBezTo>
                  <a:pt x="181" y="222"/>
                  <a:pt x="180" y="223"/>
                  <a:pt x="180" y="223"/>
                </a:cubicBezTo>
                <a:cubicBezTo>
                  <a:pt x="179" y="223"/>
                  <a:pt x="180" y="223"/>
                  <a:pt x="180" y="223"/>
                </a:cubicBezTo>
                <a:cubicBezTo>
                  <a:pt x="180" y="224"/>
                  <a:pt x="181" y="224"/>
                  <a:pt x="181" y="224"/>
                </a:cubicBezTo>
                <a:cubicBezTo>
                  <a:pt x="181" y="224"/>
                  <a:pt x="181" y="224"/>
                  <a:pt x="181" y="225"/>
                </a:cubicBezTo>
                <a:cubicBezTo>
                  <a:pt x="181" y="225"/>
                  <a:pt x="180" y="226"/>
                  <a:pt x="180" y="226"/>
                </a:cubicBezTo>
                <a:cubicBezTo>
                  <a:pt x="180" y="226"/>
                  <a:pt x="180" y="227"/>
                  <a:pt x="180" y="227"/>
                </a:cubicBezTo>
                <a:cubicBezTo>
                  <a:pt x="180" y="227"/>
                  <a:pt x="180" y="228"/>
                  <a:pt x="180" y="228"/>
                </a:cubicBezTo>
                <a:cubicBezTo>
                  <a:pt x="179" y="228"/>
                  <a:pt x="179" y="229"/>
                  <a:pt x="179" y="229"/>
                </a:cubicBezTo>
                <a:cubicBezTo>
                  <a:pt x="178" y="229"/>
                  <a:pt x="178" y="230"/>
                  <a:pt x="179" y="230"/>
                </a:cubicBezTo>
                <a:cubicBezTo>
                  <a:pt x="179" y="230"/>
                  <a:pt x="179" y="229"/>
                  <a:pt x="179" y="229"/>
                </a:cubicBezTo>
                <a:cubicBezTo>
                  <a:pt x="180" y="229"/>
                  <a:pt x="180" y="229"/>
                  <a:pt x="180" y="229"/>
                </a:cubicBezTo>
                <a:cubicBezTo>
                  <a:pt x="180" y="229"/>
                  <a:pt x="180" y="229"/>
                  <a:pt x="180" y="230"/>
                </a:cubicBezTo>
                <a:cubicBezTo>
                  <a:pt x="180" y="230"/>
                  <a:pt x="180" y="231"/>
                  <a:pt x="180" y="231"/>
                </a:cubicBezTo>
                <a:cubicBezTo>
                  <a:pt x="179" y="232"/>
                  <a:pt x="179" y="232"/>
                  <a:pt x="179" y="232"/>
                </a:cubicBezTo>
                <a:cubicBezTo>
                  <a:pt x="179" y="233"/>
                  <a:pt x="179" y="233"/>
                  <a:pt x="179" y="233"/>
                </a:cubicBezTo>
                <a:cubicBezTo>
                  <a:pt x="179" y="233"/>
                  <a:pt x="180" y="235"/>
                  <a:pt x="180" y="235"/>
                </a:cubicBezTo>
                <a:cubicBezTo>
                  <a:pt x="180" y="235"/>
                  <a:pt x="180" y="236"/>
                  <a:pt x="180" y="236"/>
                </a:cubicBezTo>
                <a:cubicBezTo>
                  <a:pt x="180" y="236"/>
                  <a:pt x="180" y="237"/>
                  <a:pt x="180" y="237"/>
                </a:cubicBezTo>
                <a:cubicBezTo>
                  <a:pt x="179" y="237"/>
                  <a:pt x="180" y="237"/>
                  <a:pt x="180" y="237"/>
                </a:cubicBezTo>
                <a:cubicBezTo>
                  <a:pt x="180" y="237"/>
                  <a:pt x="180" y="237"/>
                  <a:pt x="180" y="238"/>
                </a:cubicBezTo>
                <a:cubicBezTo>
                  <a:pt x="180" y="238"/>
                  <a:pt x="180" y="238"/>
                  <a:pt x="180" y="238"/>
                </a:cubicBezTo>
                <a:cubicBezTo>
                  <a:pt x="180" y="238"/>
                  <a:pt x="180" y="239"/>
                  <a:pt x="180" y="239"/>
                </a:cubicBezTo>
                <a:cubicBezTo>
                  <a:pt x="180" y="239"/>
                  <a:pt x="180" y="239"/>
                  <a:pt x="180" y="239"/>
                </a:cubicBezTo>
                <a:cubicBezTo>
                  <a:pt x="180" y="239"/>
                  <a:pt x="180" y="239"/>
                  <a:pt x="180" y="239"/>
                </a:cubicBezTo>
                <a:cubicBezTo>
                  <a:pt x="180" y="239"/>
                  <a:pt x="180" y="239"/>
                  <a:pt x="180" y="239"/>
                </a:cubicBezTo>
                <a:cubicBezTo>
                  <a:pt x="180" y="239"/>
                  <a:pt x="180" y="238"/>
                  <a:pt x="181" y="238"/>
                </a:cubicBezTo>
                <a:cubicBezTo>
                  <a:pt x="181" y="238"/>
                  <a:pt x="181" y="238"/>
                  <a:pt x="181" y="238"/>
                </a:cubicBezTo>
                <a:cubicBezTo>
                  <a:pt x="181" y="238"/>
                  <a:pt x="181" y="239"/>
                  <a:pt x="181" y="239"/>
                </a:cubicBezTo>
                <a:cubicBezTo>
                  <a:pt x="181" y="239"/>
                  <a:pt x="181" y="239"/>
                  <a:pt x="181" y="240"/>
                </a:cubicBezTo>
                <a:cubicBezTo>
                  <a:pt x="181" y="240"/>
                  <a:pt x="181" y="240"/>
                  <a:pt x="181" y="240"/>
                </a:cubicBezTo>
                <a:cubicBezTo>
                  <a:pt x="180" y="240"/>
                  <a:pt x="180" y="241"/>
                  <a:pt x="180" y="241"/>
                </a:cubicBezTo>
                <a:cubicBezTo>
                  <a:pt x="180" y="241"/>
                  <a:pt x="180" y="241"/>
                  <a:pt x="180" y="241"/>
                </a:cubicBezTo>
                <a:cubicBezTo>
                  <a:pt x="180" y="241"/>
                  <a:pt x="180" y="241"/>
                  <a:pt x="180" y="240"/>
                </a:cubicBezTo>
                <a:cubicBezTo>
                  <a:pt x="180" y="240"/>
                  <a:pt x="180" y="240"/>
                  <a:pt x="180" y="240"/>
                </a:cubicBezTo>
                <a:cubicBezTo>
                  <a:pt x="180" y="240"/>
                  <a:pt x="180" y="239"/>
                  <a:pt x="180" y="239"/>
                </a:cubicBezTo>
                <a:cubicBezTo>
                  <a:pt x="180" y="239"/>
                  <a:pt x="180" y="240"/>
                  <a:pt x="180" y="240"/>
                </a:cubicBezTo>
                <a:cubicBezTo>
                  <a:pt x="179" y="240"/>
                  <a:pt x="180" y="240"/>
                  <a:pt x="180" y="240"/>
                </a:cubicBezTo>
                <a:cubicBezTo>
                  <a:pt x="180" y="240"/>
                  <a:pt x="179" y="241"/>
                  <a:pt x="179" y="241"/>
                </a:cubicBezTo>
                <a:cubicBezTo>
                  <a:pt x="179" y="241"/>
                  <a:pt x="179" y="242"/>
                  <a:pt x="180" y="242"/>
                </a:cubicBezTo>
                <a:cubicBezTo>
                  <a:pt x="180" y="242"/>
                  <a:pt x="180" y="242"/>
                  <a:pt x="180" y="243"/>
                </a:cubicBezTo>
                <a:cubicBezTo>
                  <a:pt x="180" y="243"/>
                  <a:pt x="179" y="243"/>
                  <a:pt x="179" y="244"/>
                </a:cubicBezTo>
                <a:cubicBezTo>
                  <a:pt x="179" y="244"/>
                  <a:pt x="179" y="245"/>
                  <a:pt x="179" y="245"/>
                </a:cubicBezTo>
                <a:cubicBezTo>
                  <a:pt x="179" y="245"/>
                  <a:pt x="178" y="245"/>
                  <a:pt x="178" y="245"/>
                </a:cubicBezTo>
                <a:cubicBezTo>
                  <a:pt x="178" y="246"/>
                  <a:pt x="178" y="246"/>
                  <a:pt x="178" y="246"/>
                </a:cubicBezTo>
                <a:cubicBezTo>
                  <a:pt x="178" y="247"/>
                  <a:pt x="178" y="246"/>
                  <a:pt x="178" y="246"/>
                </a:cubicBezTo>
                <a:cubicBezTo>
                  <a:pt x="178" y="246"/>
                  <a:pt x="179" y="247"/>
                  <a:pt x="178" y="247"/>
                </a:cubicBezTo>
                <a:cubicBezTo>
                  <a:pt x="178" y="247"/>
                  <a:pt x="178" y="247"/>
                  <a:pt x="178" y="248"/>
                </a:cubicBezTo>
                <a:cubicBezTo>
                  <a:pt x="177" y="248"/>
                  <a:pt x="176" y="249"/>
                  <a:pt x="176" y="249"/>
                </a:cubicBezTo>
                <a:cubicBezTo>
                  <a:pt x="175" y="250"/>
                  <a:pt x="174" y="251"/>
                  <a:pt x="174" y="251"/>
                </a:cubicBezTo>
                <a:cubicBezTo>
                  <a:pt x="173" y="251"/>
                  <a:pt x="173" y="252"/>
                  <a:pt x="172" y="253"/>
                </a:cubicBezTo>
                <a:cubicBezTo>
                  <a:pt x="172" y="253"/>
                  <a:pt x="172" y="253"/>
                  <a:pt x="172" y="254"/>
                </a:cubicBezTo>
                <a:cubicBezTo>
                  <a:pt x="172" y="254"/>
                  <a:pt x="171" y="254"/>
                  <a:pt x="171" y="254"/>
                </a:cubicBezTo>
                <a:cubicBezTo>
                  <a:pt x="171" y="255"/>
                  <a:pt x="171" y="255"/>
                  <a:pt x="171" y="255"/>
                </a:cubicBezTo>
                <a:cubicBezTo>
                  <a:pt x="170" y="256"/>
                  <a:pt x="170" y="257"/>
                  <a:pt x="170" y="257"/>
                </a:cubicBezTo>
                <a:cubicBezTo>
                  <a:pt x="169" y="258"/>
                  <a:pt x="169" y="259"/>
                  <a:pt x="169" y="259"/>
                </a:cubicBezTo>
                <a:cubicBezTo>
                  <a:pt x="169" y="259"/>
                  <a:pt x="168" y="261"/>
                  <a:pt x="168" y="261"/>
                </a:cubicBezTo>
                <a:cubicBezTo>
                  <a:pt x="168" y="261"/>
                  <a:pt x="168" y="262"/>
                  <a:pt x="167" y="263"/>
                </a:cubicBezTo>
                <a:cubicBezTo>
                  <a:pt x="167" y="263"/>
                  <a:pt x="167" y="264"/>
                  <a:pt x="167" y="265"/>
                </a:cubicBezTo>
                <a:cubicBezTo>
                  <a:pt x="166" y="265"/>
                  <a:pt x="166" y="266"/>
                  <a:pt x="165" y="266"/>
                </a:cubicBezTo>
                <a:cubicBezTo>
                  <a:pt x="165" y="267"/>
                  <a:pt x="165" y="267"/>
                  <a:pt x="165" y="268"/>
                </a:cubicBezTo>
                <a:cubicBezTo>
                  <a:pt x="165" y="268"/>
                  <a:pt x="164" y="269"/>
                  <a:pt x="164" y="269"/>
                </a:cubicBezTo>
                <a:cubicBezTo>
                  <a:pt x="163" y="269"/>
                  <a:pt x="163" y="269"/>
                  <a:pt x="163" y="270"/>
                </a:cubicBezTo>
                <a:cubicBezTo>
                  <a:pt x="162" y="270"/>
                  <a:pt x="162" y="270"/>
                  <a:pt x="162" y="271"/>
                </a:cubicBezTo>
                <a:cubicBezTo>
                  <a:pt x="162" y="271"/>
                  <a:pt x="161" y="272"/>
                  <a:pt x="161" y="272"/>
                </a:cubicBezTo>
                <a:cubicBezTo>
                  <a:pt x="161" y="272"/>
                  <a:pt x="160" y="273"/>
                  <a:pt x="160" y="273"/>
                </a:cubicBezTo>
                <a:cubicBezTo>
                  <a:pt x="159" y="273"/>
                  <a:pt x="159" y="274"/>
                  <a:pt x="158" y="274"/>
                </a:cubicBezTo>
                <a:cubicBezTo>
                  <a:pt x="158" y="274"/>
                  <a:pt x="157" y="275"/>
                  <a:pt x="157" y="275"/>
                </a:cubicBezTo>
                <a:cubicBezTo>
                  <a:pt x="157" y="275"/>
                  <a:pt x="156" y="276"/>
                  <a:pt x="156" y="276"/>
                </a:cubicBezTo>
                <a:cubicBezTo>
                  <a:pt x="156" y="276"/>
                  <a:pt x="155" y="276"/>
                  <a:pt x="155" y="276"/>
                </a:cubicBezTo>
                <a:cubicBezTo>
                  <a:pt x="155" y="276"/>
                  <a:pt x="155" y="276"/>
                  <a:pt x="155" y="275"/>
                </a:cubicBezTo>
                <a:cubicBezTo>
                  <a:pt x="155" y="275"/>
                  <a:pt x="155" y="275"/>
                  <a:pt x="155" y="275"/>
                </a:cubicBezTo>
                <a:cubicBezTo>
                  <a:pt x="156" y="275"/>
                  <a:pt x="155" y="275"/>
                  <a:pt x="155" y="275"/>
                </a:cubicBezTo>
                <a:cubicBezTo>
                  <a:pt x="155" y="275"/>
                  <a:pt x="155" y="274"/>
                  <a:pt x="155" y="274"/>
                </a:cubicBezTo>
                <a:cubicBezTo>
                  <a:pt x="155" y="274"/>
                  <a:pt x="156" y="274"/>
                  <a:pt x="156" y="274"/>
                </a:cubicBezTo>
                <a:cubicBezTo>
                  <a:pt x="156" y="274"/>
                  <a:pt x="156" y="274"/>
                  <a:pt x="156" y="274"/>
                </a:cubicBezTo>
                <a:cubicBezTo>
                  <a:pt x="156" y="274"/>
                  <a:pt x="157" y="274"/>
                  <a:pt x="157" y="274"/>
                </a:cubicBezTo>
                <a:cubicBezTo>
                  <a:pt x="157" y="274"/>
                  <a:pt x="158" y="273"/>
                  <a:pt x="158" y="273"/>
                </a:cubicBezTo>
                <a:cubicBezTo>
                  <a:pt x="158" y="273"/>
                  <a:pt x="159" y="273"/>
                  <a:pt x="159" y="273"/>
                </a:cubicBezTo>
                <a:cubicBezTo>
                  <a:pt x="159" y="272"/>
                  <a:pt x="159" y="272"/>
                  <a:pt x="159" y="272"/>
                </a:cubicBezTo>
                <a:cubicBezTo>
                  <a:pt x="160" y="272"/>
                  <a:pt x="160" y="272"/>
                  <a:pt x="160" y="272"/>
                </a:cubicBezTo>
                <a:cubicBezTo>
                  <a:pt x="160" y="271"/>
                  <a:pt x="161" y="270"/>
                  <a:pt x="161" y="270"/>
                </a:cubicBezTo>
                <a:cubicBezTo>
                  <a:pt x="161" y="270"/>
                  <a:pt x="161" y="268"/>
                  <a:pt x="161" y="268"/>
                </a:cubicBezTo>
                <a:cubicBezTo>
                  <a:pt x="161" y="268"/>
                  <a:pt x="162" y="268"/>
                  <a:pt x="162" y="268"/>
                </a:cubicBezTo>
                <a:cubicBezTo>
                  <a:pt x="162" y="268"/>
                  <a:pt x="162" y="268"/>
                  <a:pt x="162" y="268"/>
                </a:cubicBezTo>
                <a:cubicBezTo>
                  <a:pt x="163" y="268"/>
                  <a:pt x="163" y="268"/>
                  <a:pt x="163" y="267"/>
                </a:cubicBezTo>
                <a:cubicBezTo>
                  <a:pt x="163" y="267"/>
                  <a:pt x="163" y="267"/>
                  <a:pt x="163" y="267"/>
                </a:cubicBezTo>
                <a:cubicBezTo>
                  <a:pt x="163" y="267"/>
                  <a:pt x="163" y="267"/>
                  <a:pt x="163" y="267"/>
                </a:cubicBezTo>
                <a:cubicBezTo>
                  <a:pt x="164" y="267"/>
                  <a:pt x="164" y="266"/>
                  <a:pt x="164" y="266"/>
                </a:cubicBezTo>
                <a:cubicBezTo>
                  <a:pt x="164" y="266"/>
                  <a:pt x="164" y="266"/>
                  <a:pt x="164" y="266"/>
                </a:cubicBezTo>
                <a:cubicBezTo>
                  <a:pt x="165" y="266"/>
                  <a:pt x="165" y="265"/>
                  <a:pt x="165" y="265"/>
                </a:cubicBezTo>
                <a:cubicBezTo>
                  <a:pt x="165" y="265"/>
                  <a:pt x="165" y="263"/>
                  <a:pt x="165" y="262"/>
                </a:cubicBezTo>
                <a:cubicBezTo>
                  <a:pt x="165" y="262"/>
                  <a:pt x="165" y="263"/>
                  <a:pt x="165" y="263"/>
                </a:cubicBezTo>
                <a:cubicBezTo>
                  <a:pt x="165" y="263"/>
                  <a:pt x="166" y="263"/>
                  <a:pt x="166" y="263"/>
                </a:cubicBezTo>
                <a:cubicBezTo>
                  <a:pt x="166" y="263"/>
                  <a:pt x="166" y="262"/>
                  <a:pt x="166" y="262"/>
                </a:cubicBezTo>
                <a:cubicBezTo>
                  <a:pt x="166" y="262"/>
                  <a:pt x="166" y="261"/>
                  <a:pt x="166" y="261"/>
                </a:cubicBezTo>
                <a:cubicBezTo>
                  <a:pt x="166" y="261"/>
                  <a:pt x="165" y="261"/>
                  <a:pt x="165" y="261"/>
                </a:cubicBezTo>
                <a:cubicBezTo>
                  <a:pt x="165" y="261"/>
                  <a:pt x="165" y="261"/>
                  <a:pt x="165" y="261"/>
                </a:cubicBezTo>
                <a:cubicBezTo>
                  <a:pt x="165" y="262"/>
                  <a:pt x="164" y="262"/>
                  <a:pt x="164" y="262"/>
                </a:cubicBezTo>
                <a:cubicBezTo>
                  <a:pt x="164" y="262"/>
                  <a:pt x="163" y="262"/>
                  <a:pt x="163" y="262"/>
                </a:cubicBezTo>
                <a:cubicBezTo>
                  <a:pt x="163" y="262"/>
                  <a:pt x="163" y="262"/>
                  <a:pt x="162" y="262"/>
                </a:cubicBezTo>
                <a:cubicBezTo>
                  <a:pt x="162" y="262"/>
                  <a:pt x="162" y="261"/>
                  <a:pt x="162" y="261"/>
                </a:cubicBezTo>
                <a:cubicBezTo>
                  <a:pt x="162" y="261"/>
                  <a:pt x="162" y="261"/>
                  <a:pt x="161" y="261"/>
                </a:cubicBezTo>
                <a:cubicBezTo>
                  <a:pt x="161" y="261"/>
                  <a:pt x="161" y="260"/>
                  <a:pt x="161" y="260"/>
                </a:cubicBezTo>
                <a:cubicBezTo>
                  <a:pt x="161" y="260"/>
                  <a:pt x="161" y="259"/>
                  <a:pt x="161" y="259"/>
                </a:cubicBezTo>
                <a:cubicBezTo>
                  <a:pt x="161" y="259"/>
                  <a:pt x="161" y="259"/>
                  <a:pt x="161" y="260"/>
                </a:cubicBezTo>
                <a:cubicBezTo>
                  <a:pt x="160" y="260"/>
                  <a:pt x="160" y="261"/>
                  <a:pt x="161" y="261"/>
                </a:cubicBezTo>
                <a:cubicBezTo>
                  <a:pt x="161" y="261"/>
                  <a:pt x="161" y="262"/>
                  <a:pt x="161" y="262"/>
                </a:cubicBezTo>
                <a:cubicBezTo>
                  <a:pt x="161" y="262"/>
                  <a:pt x="161" y="262"/>
                  <a:pt x="161" y="263"/>
                </a:cubicBezTo>
                <a:cubicBezTo>
                  <a:pt x="161" y="263"/>
                  <a:pt x="161" y="263"/>
                  <a:pt x="161" y="263"/>
                </a:cubicBezTo>
                <a:cubicBezTo>
                  <a:pt x="161" y="263"/>
                  <a:pt x="161" y="264"/>
                  <a:pt x="160" y="264"/>
                </a:cubicBezTo>
                <a:cubicBezTo>
                  <a:pt x="160" y="264"/>
                  <a:pt x="160" y="264"/>
                  <a:pt x="160" y="265"/>
                </a:cubicBezTo>
                <a:cubicBezTo>
                  <a:pt x="160" y="265"/>
                  <a:pt x="160" y="266"/>
                  <a:pt x="160" y="266"/>
                </a:cubicBezTo>
                <a:cubicBezTo>
                  <a:pt x="160" y="266"/>
                  <a:pt x="160" y="266"/>
                  <a:pt x="160" y="266"/>
                </a:cubicBezTo>
                <a:cubicBezTo>
                  <a:pt x="159" y="266"/>
                  <a:pt x="159" y="267"/>
                  <a:pt x="159" y="267"/>
                </a:cubicBezTo>
                <a:cubicBezTo>
                  <a:pt x="159" y="267"/>
                  <a:pt x="159" y="268"/>
                  <a:pt x="159" y="268"/>
                </a:cubicBezTo>
                <a:cubicBezTo>
                  <a:pt x="159" y="268"/>
                  <a:pt x="159" y="268"/>
                  <a:pt x="159" y="268"/>
                </a:cubicBezTo>
                <a:cubicBezTo>
                  <a:pt x="158" y="269"/>
                  <a:pt x="158" y="269"/>
                  <a:pt x="158" y="269"/>
                </a:cubicBezTo>
                <a:cubicBezTo>
                  <a:pt x="158" y="269"/>
                  <a:pt x="158" y="269"/>
                  <a:pt x="158" y="269"/>
                </a:cubicBezTo>
                <a:cubicBezTo>
                  <a:pt x="157" y="270"/>
                  <a:pt x="157" y="270"/>
                  <a:pt x="156" y="270"/>
                </a:cubicBezTo>
                <a:cubicBezTo>
                  <a:pt x="156" y="270"/>
                  <a:pt x="156" y="270"/>
                  <a:pt x="156" y="271"/>
                </a:cubicBezTo>
                <a:cubicBezTo>
                  <a:pt x="155" y="271"/>
                  <a:pt x="156" y="272"/>
                  <a:pt x="156" y="272"/>
                </a:cubicBezTo>
                <a:cubicBezTo>
                  <a:pt x="156" y="273"/>
                  <a:pt x="155" y="273"/>
                  <a:pt x="155" y="273"/>
                </a:cubicBezTo>
                <a:cubicBezTo>
                  <a:pt x="155" y="273"/>
                  <a:pt x="155" y="273"/>
                  <a:pt x="154" y="273"/>
                </a:cubicBezTo>
                <a:cubicBezTo>
                  <a:pt x="154" y="274"/>
                  <a:pt x="154" y="274"/>
                  <a:pt x="154" y="274"/>
                </a:cubicBezTo>
                <a:cubicBezTo>
                  <a:pt x="154" y="274"/>
                  <a:pt x="154" y="275"/>
                  <a:pt x="154" y="275"/>
                </a:cubicBezTo>
                <a:cubicBezTo>
                  <a:pt x="154" y="275"/>
                  <a:pt x="154" y="275"/>
                  <a:pt x="154" y="276"/>
                </a:cubicBezTo>
                <a:cubicBezTo>
                  <a:pt x="154" y="276"/>
                  <a:pt x="154" y="276"/>
                  <a:pt x="154" y="276"/>
                </a:cubicBezTo>
                <a:cubicBezTo>
                  <a:pt x="154" y="276"/>
                  <a:pt x="154" y="276"/>
                  <a:pt x="155" y="276"/>
                </a:cubicBezTo>
                <a:cubicBezTo>
                  <a:pt x="155" y="276"/>
                  <a:pt x="155" y="277"/>
                  <a:pt x="155" y="277"/>
                </a:cubicBezTo>
                <a:cubicBezTo>
                  <a:pt x="155" y="277"/>
                  <a:pt x="154" y="277"/>
                  <a:pt x="154" y="278"/>
                </a:cubicBezTo>
                <a:cubicBezTo>
                  <a:pt x="154" y="278"/>
                  <a:pt x="153" y="279"/>
                  <a:pt x="153" y="279"/>
                </a:cubicBezTo>
                <a:cubicBezTo>
                  <a:pt x="153" y="280"/>
                  <a:pt x="153" y="281"/>
                  <a:pt x="152" y="282"/>
                </a:cubicBezTo>
                <a:cubicBezTo>
                  <a:pt x="152" y="282"/>
                  <a:pt x="152" y="284"/>
                  <a:pt x="151" y="284"/>
                </a:cubicBezTo>
                <a:cubicBezTo>
                  <a:pt x="151" y="285"/>
                  <a:pt x="151" y="286"/>
                  <a:pt x="150" y="286"/>
                </a:cubicBezTo>
                <a:cubicBezTo>
                  <a:pt x="150" y="286"/>
                  <a:pt x="149" y="287"/>
                  <a:pt x="149" y="287"/>
                </a:cubicBezTo>
                <a:cubicBezTo>
                  <a:pt x="149" y="288"/>
                  <a:pt x="148" y="288"/>
                  <a:pt x="148" y="288"/>
                </a:cubicBezTo>
                <a:cubicBezTo>
                  <a:pt x="148" y="288"/>
                  <a:pt x="147" y="289"/>
                  <a:pt x="147" y="289"/>
                </a:cubicBezTo>
                <a:cubicBezTo>
                  <a:pt x="147" y="290"/>
                  <a:pt x="146" y="290"/>
                  <a:pt x="146" y="290"/>
                </a:cubicBezTo>
                <a:cubicBezTo>
                  <a:pt x="145" y="290"/>
                  <a:pt x="145" y="290"/>
                  <a:pt x="145" y="290"/>
                </a:cubicBezTo>
                <a:cubicBezTo>
                  <a:pt x="145" y="285"/>
                  <a:pt x="145" y="285"/>
                  <a:pt x="145" y="285"/>
                </a:cubicBezTo>
                <a:cubicBezTo>
                  <a:pt x="148" y="282"/>
                  <a:pt x="148" y="282"/>
                  <a:pt x="148" y="282"/>
                </a:cubicBezTo>
                <a:cubicBezTo>
                  <a:pt x="147" y="281"/>
                  <a:pt x="147" y="281"/>
                  <a:pt x="147" y="281"/>
                </a:cubicBezTo>
                <a:cubicBezTo>
                  <a:pt x="147" y="281"/>
                  <a:pt x="144" y="278"/>
                  <a:pt x="144" y="278"/>
                </a:cubicBezTo>
                <a:cubicBezTo>
                  <a:pt x="144" y="278"/>
                  <a:pt x="144" y="276"/>
                  <a:pt x="144" y="276"/>
                </a:cubicBezTo>
                <a:cubicBezTo>
                  <a:pt x="144" y="276"/>
                  <a:pt x="143" y="276"/>
                  <a:pt x="143" y="276"/>
                </a:cubicBezTo>
                <a:cubicBezTo>
                  <a:pt x="143" y="276"/>
                  <a:pt x="142" y="275"/>
                  <a:pt x="142" y="275"/>
                </a:cubicBezTo>
                <a:cubicBezTo>
                  <a:pt x="142" y="275"/>
                  <a:pt x="141" y="275"/>
                  <a:pt x="141" y="275"/>
                </a:cubicBezTo>
                <a:cubicBezTo>
                  <a:pt x="141" y="275"/>
                  <a:pt x="141" y="275"/>
                  <a:pt x="141" y="275"/>
                </a:cubicBezTo>
                <a:cubicBezTo>
                  <a:pt x="138" y="273"/>
                  <a:pt x="138" y="273"/>
                  <a:pt x="138" y="273"/>
                </a:cubicBezTo>
                <a:cubicBezTo>
                  <a:pt x="138" y="272"/>
                  <a:pt x="138" y="272"/>
                  <a:pt x="138" y="272"/>
                </a:cubicBezTo>
                <a:cubicBezTo>
                  <a:pt x="138" y="272"/>
                  <a:pt x="137" y="271"/>
                  <a:pt x="136" y="271"/>
                </a:cubicBezTo>
                <a:cubicBezTo>
                  <a:pt x="136" y="271"/>
                  <a:pt x="135" y="271"/>
                  <a:pt x="135" y="271"/>
                </a:cubicBezTo>
                <a:cubicBezTo>
                  <a:pt x="135" y="271"/>
                  <a:pt x="134" y="269"/>
                  <a:pt x="134" y="269"/>
                </a:cubicBezTo>
                <a:cubicBezTo>
                  <a:pt x="134" y="270"/>
                  <a:pt x="134" y="270"/>
                  <a:pt x="134" y="270"/>
                </a:cubicBezTo>
                <a:cubicBezTo>
                  <a:pt x="134" y="270"/>
                  <a:pt x="133" y="270"/>
                  <a:pt x="133" y="270"/>
                </a:cubicBezTo>
                <a:cubicBezTo>
                  <a:pt x="133" y="270"/>
                  <a:pt x="132" y="269"/>
                  <a:pt x="132" y="269"/>
                </a:cubicBezTo>
                <a:cubicBezTo>
                  <a:pt x="132" y="269"/>
                  <a:pt x="132" y="267"/>
                  <a:pt x="132" y="267"/>
                </a:cubicBezTo>
                <a:cubicBezTo>
                  <a:pt x="132" y="267"/>
                  <a:pt x="131" y="267"/>
                  <a:pt x="131" y="267"/>
                </a:cubicBezTo>
                <a:cubicBezTo>
                  <a:pt x="130" y="266"/>
                  <a:pt x="130" y="266"/>
                  <a:pt x="130" y="266"/>
                </a:cubicBezTo>
                <a:cubicBezTo>
                  <a:pt x="130" y="266"/>
                  <a:pt x="130" y="267"/>
                  <a:pt x="130" y="267"/>
                </a:cubicBezTo>
                <a:cubicBezTo>
                  <a:pt x="129" y="267"/>
                  <a:pt x="128" y="268"/>
                  <a:pt x="128" y="268"/>
                </a:cubicBezTo>
                <a:cubicBezTo>
                  <a:pt x="127" y="268"/>
                  <a:pt x="127" y="268"/>
                  <a:pt x="127" y="268"/>
                </a:cubicBezTo>
                <a:cubicBezTo>
                  <a:pt x="127" y="266"/>
                  <a:pt x="127" y="266"/>
                  <a:pt x="127" y="266"/>
                </a:cubicBezTo>
                <a:cubicBezTo>
                  <a:pt x="127" y="266"/>
                  <a:pt x="126" y="264"/>
                  <a:pt x="125" y="264"/>
                </a:cubicBezTo>
                <a:cubicBezTo>
                  <a:pt x="125" y="263"/>
                  <a:pt x="121" y="260"/>
                  <a:pt x="121" y="260"/>
                </a:cubicBezTo>
                <a:cubicBezTo>
                  <a:pt x="121" y="260"/>
                  <a:pt x="120" y="260"/>
                  <a:pt x="120" y="260"/>
                </a:cubicBezTo>
                <a:cubicBezTo>
                  <a:pt x="120" y="260"/>
                  <a:pt x="120" y="260"/>
                  <a:pt x="119" y="260"/>
                </a:cubicBezTo>
                <a:cubicBezTo>
                  <a:pt x="119" y="260"/>
                  <a:pt x="119" y="261"/>
                  <a:pt x="119" y="261"/>
                </a:cubicBezTo>
                <a:cubicBezTo>
                  <a:pt x="119" y="261"/>
                  <a:pt x="118" y="261"/>
                  <a:pt x="118" y="261"/>
                </a:cubicBezTo>
                <a:cubicBezTo>
                  <a:pt x="118" y="261"/>
                  <a:pt x="117" y="261"/>
                  <a:pt x="117" y="261"/>
                </a:cubicBezTo>
                <a:cubicBezTo>
                  <a:pt x="117" y="261"/>
                  <a:pt x="116" y="261"/>
                  <a:pt x="116" y="261"/>
                </a:cubicBezTo>
                <a:cubicBezTo>
                  <a:pt x="116" y="261"/>
                  <a:pt x="116" y="261"/>
                  <a:pt x="116" y="261"/>
                </a:cubicBezTo>
                <a:cubicBezTo>
                  <a:pt x="116" y="261"/>
                  <a:pt x="117" y="260"/>
                  <a:pt x="117" y="260"/>
                </a:cubicBezTo>
                <a:cubicBezTo>
                  <a:pt x="117" y="260"/>
                  <a:pt x="117" y="259"/>
                  <a:pt x="117" y="259"/>
                </a:cubicBezTo>
                <a:cubicBezTo>
                  <a:pt x="117" y="259"/>
                  <a:pt x="118" y="259"/>
                  <a:pt x="118" y="259"/>
                </a:cubicBezTo>
                <a:cubicBezTo>
                  <a:pt x="118" y="259"/>
                  <a:pt x="118" y="258"/>
                  <a:pt x="118" y="258"/>
                </a:cubicBezTo>
                <a:cubicBezTo>
                  <a:pt x="118" y="257"/>
                  <a:pt x="119" y="257"/>
                  <a:pt x="119" y="257"/>
                </a:cubicBezTo>
                <a:cubicBezTo>
                  <a:pt x="119" y="257"/>
                  <a:pt x="119" y="257"/>
                  <a:pt x="120" y="257"/>
                </a:cubicBezTo>
                <a:cubicBezTo>
                  <a:pt x="120" y="256"/>
                  <a:pt x="120" y="256"/>
                  <a:pt x="121" y="256"/>
                </a:cubicBezTo>
                <a:cubicBezTo>
                  <a:pt x="121" y="255"/>
                  <a:pt x="122" y="254"/>
                  <a:pt x="122" y="254"/>
                </a:cubicBezTo>
                <a:cubicBezTo>
                  <a:pt x="122" y="254"/>
                  <a:pt x="122" y="253"/>
                  <a:pt x="123" y="253"/>
                </a:cubicBezTo>
                <a:cubicBezTo>
                  <a:pt x="123" y="252"/>
                  <a:pt x="123" y="252"/>
                  <a:pt x="124" y="252"/>
                </a:cubicBezTo>
                <a:cubicBezTo>
                  <a:pt x="124" y="252"/>
                  <a:pt x="124" y="252"/>
                  <a:pt x="124" y="252"/>
                </a:cubicBezTo>
                <a:cubicBezTo>
                  <a:pt x="124" y="252"/>
                  <a:pt x="124" y="251"/>
                  <a:pt x="124" y="251"/>
                </a:cubicBezTo>
                <a:cubicBezTo>
                  <a:pt x="124" y="251"/>
                  <a:pt x="125" y="250"/>
                  <a:pt x="125" y="250"/>
                </a:cubicBezTo>
                <a:cubicBezTo>
                  <a:pt x="125" y="250"/>
                  <a:pt x="126" y="249"/>
                  <a:pt x="126" y="249"/>
                </a:cubicBezTo>
                <a:cubicBezTo>
                  <a:pt x="126" y="249"/>
                  <a:pt x="127" y="248"/>
                  <a:pt x="127" y="248"/>
                </a:cubicBezTo>
                <a:cubicBezTo>
                  <a:pt x="127" y="248"/>
                  <a:pt x="127" y="247"/>
                  <a:pt x="128" y="247"/>
                </a:cubicBezTo>
                <a:cubicBezTo>
                  <a:pt x="128" y="247"/>
                  <a:pt x="128" y="247"/>
                  <a:pt x="128" y="246"/>
                </a:cubicBezTo>
                <a:cubicBezTo>
                  <a:pt x="128" y="246"/>
                  <a:pt x="128" y="246"/>
                  <a:pt x="128" y="246"/>
                </a:cubicBezTo>
                <a:cubicBezTo>
                  <a:pt x="128" y="246"/>
                  <a:pt x="129" y="246"/>
                  <a:pt x="129" y="246"/>
                </a:cubicBezTo>
                <a:cubicBezTo>
                  <a:pt x="129" y="246"/>
                  <a:pt x="129" y="246"/>
                  <a:pt x="129" y="246"/>
                </a:cubicBezTo>
                <a:cubicBezTo>
                  <a:pt x="130" y="246"/>
                  <a:pt x="130" y="245"/>
                  <a:pt x="130" y="245"/>
                </a:cubicBezTo>
                <a:cubicBezTo>
                  <a:pt x="129" y="245"/>
                  <a:pt x="129" y="245"/>
                  <a:pt x="129" y="245"/>
                </a:cubicBezTo>
                <a:cubicBezTo>
                  <a:pt x="129" y="245"/>
                  <a:pt x="129" y="244"/>
                  <a:pt x="129" y="244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30" y="244"/>
                  <a:pt x="131" y="244"/>
                  <a:pt x="131" y="244"/>
                </a:cubicBezTo>
                <a:cubicBezTo>
                  <a:pt x="131" y="244"/>
                  <a:pt x="132" y="243"/>
                  <a:pt x="132" y="243"/>
                </a:cubicBezTo>
                <a:cubicBezTo>
                  <a:pt x="132" y="242"/>
                  <a:pt x="133" y="242"/>
                  <a:pt x="133" y="242"/>
                </a:cubicBezTo>
                <a:cubicBezTo>
                  <a:pt x="133" y="242"/>
                  <a:pt x="134" y="242"/>
                  <a:pt x="134" y="242"/>
                </a:cubicBezTo>
                <a:cubicBezTo>
                  <a:pt x="134" y="242"/>
                  <a:pt x="134" y="241"/>
                  <a:pt x="134" y="241"/>
                </a:cubicBezTo>
                <a:cubicBezTo>
                  <a:pt x="134" y="241"/>
                  <a:pt x="135" y="241"/>
                  <a:pt x="135" y="241"/>
                </a:cubicBezTo>
                <a:cubicBezTo>
                  <a:pt x="135" y="241"/>
                  <a:pt x="135" y="240"/>
                  <a:pt x="135" y="240"/>
                </a:cubicBezTo>
                <a:cubicBezTo>
                  <a:pt x="135" y="240"/>
                  <a:pt x="135" y="239"/>
                  <a:pt x="135" y="239"/>
                </a:cubicBezTo>
                <a:cubicBezTo>
                  <a:pt x="135" y="239"/>
                  <a:pt x="136" y="239"/>
                  <a:pt x="136" y="239"/>
                </a:cubicBezTo>
                <a:cubicBezTo>
                  <a:pt x="136" y="239"/>
                  <a:pt x="136" y="239"/>
                  <a:pt x="136" y="239"/>
                </a:cubicBezTo>
                <a:cubicBezTo>
                  <a:pt x="137" y="239"/>
                  <a:pt x="137" y="239"/>
                  <a:pt x="137" y="239"/>
                </a:cubicBezTo>
                <a:cubicBezTo>
                  <a:pt x="137" y="239"/>
                  <a:pt x="137" y="238"/>
                  <a:pt x="137" y="238"/>
                </a:cubicBezTo>
                <a:cubicBezTo>
                  <a:pt x="137" y="238"/>
                  <a:pt x="138" y="239"/>
                  <a:pt x="138" y="239"/>
                </a:cubicBezTo>
                <a:cubicBezTo>
                  <a:pt x="138" y="239"/>
                  <a:pt x="138" y="238"/>
                  <a:pt x="138" y="238"/>
                </a:cubicBezTo>
                <a:cubicBezTo>
                  <a:pt x="138" y="238"/>
                  <a:pt x="139" y="238"/>
                  <a:pt x="139" y="238"/>
                </a:cubicBezTo>
                <a:cubicBezTo>
                  <a:pt x="139" y="238"/>
                  <a:pt x="139" y="238"/>
                  <a:pt x="139" y="238"/>
                </a:cubicBezTo>
                <a:cubicBezTo>
                  <a:pt x="139" y="238"/>
                  <a:pt x="139" y="238"/>
                  <a:pt x="140" y="238"/>
                </a:cubicBezTo>
                <a:cubicBezTo>
                  <a:pt x="140" y="238"/>
                  <a:pt x="140" y="237"/>
                  <a:pt x="140" y="237"/>
                </a:cubicBezTo>
                <a:cubicBezTo>
                  <a:pt x="140" y="237"/>
                  <a:pt x="141" y="237"/>
                  <a:pt x="141" y="237"/>
                </a:cubicBezTo>
                <a:cubicBezTo>
                  <a:pt x="141" y="237"/>
                  <a:pt x="141" y="237"/>
                  <a:pt x="141" y="237"/>
                </a:cubicBezTo>
                <a:cubicBezTo>
                  <a:pt x="141" y="237"/>
                  <a:pt x="141" y="236"/>
                  <a:pt x="141" y="236"/>
                </a:cubicBezTo>
                <a:cubicBezTo>
                  <a:pt x="141" y="236"/>
                  <a:pt x="142" y="236"/>
                  <a:pt x="143" y="236"/>
                </a:cubicBezTo>
                <a:cubicBezTo>
                  <a:pt x="143" y="236"/>
                  <a:pt x="143" y="236"/>
                  <a:pt x="143" y="236"/>
                </a:cubicBezTo>
                <a:cubicBezTo>
                  <a:pt x="143" y="236"/>
                  <a:pt x="143" y="235"/>
                  <a:pt x="143" y="235"/>
                </a:cubicBezTo>
                <a:cubicBezTo>
                  <a:pt x="143" y="235"/>
                  <a:pt x="144" y="235"/>
                  <a:pt x="144" y="235"/>
                </a:cubicBezTo>
                <a:cubicBezTo>
                  <a:pt x="144" y="235"/>
                  <a:pt x="144" y="234"/>
                  <a:pt x="144" y="234"/>
                </a:cubicBezTo>
                <a:cubicBezTo>
                  <a:pt x="144" y="234"/>
                  <a:pt x="143" y="233"/>
                  <a:pt x="143" y="233"/>
                </a:cubicBezTo>
                <a:cubicBezTo>
                  <a:pt x="143" y="233"/>
                  <a:pt x="143" y="233"/>
                  <a:pt x="143" y="233"/>
                </a:cubicBezTo>
                <a:cubicBezTo>
                  <a:pt x="143" y="233"/>
                  <a:pt x="143" y="232"/>
                  <a:pt x="143" y="232"/>
                </a:cubicBezTo>
                <a:cubicBezTo>
                  <a:pt x="143" y="232"/>
                  <a:pt x="143" y="231"/>
                  <a:pt x="143" y="231"/>
                </a:cubicBezTo>
                <a:cubicBezTo>
                  <a:pt x="143" y="231"/>
                  <a:pt x="144" y="231"/>
                  <a:pt x="144" y="230"/>
                </a:cubicBezTo>
                <a:cubicBezTo>
                  <a:pt x="144" y="230"/>
                  <a:pt x="144" y="230"/>
                  <a:pt x="144" y="230"/>
                </a:cubicBezTo>
                <a:cubicBezTo>
                  <a:pt x="144" y="230"/>
                  <a:pt x="144" y="229"/>
                  <a:pt x="144" y="229"/>
                </a:cubicBezTo>
                <a:cubicBezTo>
                  <a:pt x="144" y="229"/>
                  <a:pt x="143" y="228"/>
                  <a:pt x="143" y="228"/>
                </a:cubicBezTo>
                <a:cubicBezTo>
                  <a:pt x="143" y="228"/>
                  <a:pt x="143" y="227"/>
                  <a:pt x="143" y="227"/>
                </a:cubicBezTo>
                <a:cubicBezTo>
                  <a:pt x="142" y="227"/>
                  <a:pt x="142" y="226"/>
                  <a:pt x="142" y="226"/>
                </a:cubicBezTo>
                <a:cubicBezTo>
                  <a:pt x="142" y="226"/>
                  <a:pt x="142" y="225"/>
                  <a:pt x="142" y="225"/>
                </a:cubicBezTo>
                <a:cubicBezTo>
                  <a:pt x="142" y="224"/>
                  <a:pt x="142" y="224"/>
                  <a:pt x="142" y="224"/>
                </a:cubicBezTo>
                <a:cubicBezTo>
                  <a:pt x="142" y="224"/>
                  <a:pt x="142" y="224"/>
                  <a:pt x="141" y="224"/>
                </a:cubicBezTo>
                <a:cubicBezTo>
                  <a:pt x="141" y="224"/>
                  <a:pt x="141" y="224"/>
                  <a:pt x="141" y="224"/>
                </a:cubicBezTo>
                <a:cubicBezTo>
                  <a:pt x="141" y="224"/>
                  <a:pt x="141" y="223"/>
                  <a:pt x="141" y="223"/>
                </a:cubicBezTo>
                <a:cubicBezTo>
                  <a:pt x="141" y="223"/>
                  <a:pt x="140" y="223"/>
                  <a:pt x="140" y="223"/>
                </a:cubicBezTo>
                <a:cubicBezTo>
                  <a:pt x="140" y="224"/>
                  <a:pt x="140" y="224"/>
                  <a:pt x="140" y="224"/>
                </a:cubicBezTo>
                <a:cubicBezTo>
                  <a:pt x="139" y="224"/>
                  <a:pt x="139" y="224"/>
                  <a:pt x="139" y="224"/>
                </a:cubicBezTo>
                <a:cubicBezTo>
                  <a:pt x="138" y="225"/>
                  <a:pt x="138" y="225"/>
                  <a:pt x="138" y="225"/>
                </a:cubicBezTo>
                <a:cubicBezTo>
                  <a:pt x="138" y="224"/>
                  <a:pt x="138" y="224"/>
                  <a:pt x="138" y="224"/>
                </a:cubicBezTo>
                <a:cubicBezTo>
                  <a:pt x="137" y="224"/>
                  <a:pt x="137" y="224"/>
                  <a:pt x="137" y="224"/>
                </a:cubicBezTo>
                <a:cubicBezTo>
                  <a:pt x="137" y="222"/>
                  <a:pt x="137" y="222"/>
                  <a:pt x="137" y="222"/>
                </a:cubicBezTo>
                <a:cubicBezTo>
                  <a:pt x="137" y="222"/>
                  <a:pt x="138" y="222"/>
                  <a:pt x="138" y="222"/>
                </a:cubicBezTo>
                <a:cubicBezTo>
                  <a:pt x="138" y="222"/>
                  <a:pt x="138" y="221"/>
                  <a:pt x="138" y="221"/>
                </a:cubicBezTo>
                <a:cubicBezTo>
                  <a:pt x="138" y="221"/>
                  <a:pt x="138" y="220"/>
                  <a:pt x="138" y="220"/>
                </a:cubicBezTo>
                <a:cubicBezTo>
                  <a:pt x="138" y="220"/>
                  <a:pt x="138" y="219"/>
                  <a:pt x="138" y="219"/>
                </a:cubicBezTo>
                <a:cubicBezTo>
                  <a:pt x="138" y="219"/>
                  <a:pt x="139" y="216"/>
                  <a:pt x="139" y="215"/>
                </a:cubicBezTo>
                <a:cubicBezTo>
                  <a:pt x="139" y="215"/>
                  <a:pt x="140" y="214"/>
                  <a:pt x="140" y="214"/>
                </a:cubicBezTo>
                <a:cubicBezTo>
                  <a:pt x="140" y="214"/>
                  <a:pt x="139" y="214"/>
                  <a:pt x="139" y="213"/>
                </a:cubicBezTo>
                <a:cubicBezTo>
                  <a:pt x="139" y="213"/>
                  <a:pt x="139" y="213"/>
                  <a:pt x="139" y="213"/>
                </a:cubicBezTo>
                <a:cubicBezTo>
                  <a:pt x="139" y="213"/>
                  <a:pt x="139" y="212"/>
                  <a:pt x="139" y="212"/>
                </a:cubicBezTo>
                <a:cubicBezTo>
                  <a:pt x="139" y="212"/>
                  <a:pt x="139" y="212"/>
                  <a:pt x="139" y="212"/>
                </a:cubicBezTo>
                <a:cubicBezTo>
                  <a:pt x="139" y="212"/>
                  <a:pt x="137" y="210"/>
                  <a:pt x="137" y="210"/>
                </a:cubicBezTo>
                <a:cubicBezTo>
                  <a:pt x="134" y="211"/>
                  <a:pt x="134" y="211"/>
                  <a:pt x="134" y="211"/>
                </a:cubicBezTo>
                <a:cubicBezTo>
                  <a:pt x="131" y="211"/>
                  <a:pt x="131" y="211"/>
                  <a:pt x="131" y="211"/>
                </a:cubicBezTo>
                <a:cubicBezTo>
                  <a:pt x="131" y="211"/>
                  <a:pt x="131" y="210"/>
                  <a:pt x="131" y="210"/>
                </a:cubicBezTo>
                <a:cubicBezTo>
                  <a:pt x="131" y="210"/>
                  <a:pt x="131" y="209"/>
                  <a:pt x="131" y="209"/>
                </a:cubicBezTo>
                <a:cubicBezTo>
                  <a:pt x="131" y="209"/>
                  <a:pt x="131" y="209"/>
                  <a:pt x="131" y="209"/>
                </a:cubicBezTo>
                <a:cubicBezTo>
                  <a:pt x="131" y="205"/>
                  <a:pt x="131" y="205"/>
                  <a:pt x="131" y="205"/>
                </a:cubicBezTo>
                <a:cubicBezTo>
                  <a:pt x="131" y="205"/>
                  <a:pt x="130" y="205"/>
                  <a:pt x="130" y="205"/>
                </a:cubicBezTo>
                <a:cubicBezTo>
                  <a:pt x="130" y="205"/>
                  <a:pt x="130" y="205"/>
                  <a:pt x="130" y="205"/>
                </a:cubicBezTo>
                <a:cubicBezTo>
                  <a:pt x="130" y="203"/>
                  <a:pt x="130" y="203"/>
                  <a:pt x="130" y="203"/>
                </a:cubicBezTo>
                <a:cubicBezTo>
                  <a:pt x="130" y="203"/>
                  <a:pt x="130" y="203"/>
                  <a:pt x="130" y="203"/>
                </a:cubicBezTo>
                <a:cubicBezTo>
                  <a:pt x="130" y="203"/>
                  <a:pt x="130" y="202"/>
                  <a:pt x="130" y="202"/>
                </a:cubicBezTo>
                <a:cubicBezTo>
                  <a:pt x="130" y="202"/>
                  <a:pt x="130" y="202"/>
                  <a:pt x="130" y="202"/>
                </a:cubicBezTo>
                <a:cubicBezTo>
                  <a:pt x="130" y="202"/>
                  <a:pt x="130" y="201"/>
                  <a:pt x="130" y="201"/>
                </a:cubicBezTo>
                <a:cubicBezTo>
                  <a:pt x="129" y="200"/>
                  <a:pt x="129" y="200"/>
                  <a:pt x="129" y="200"/>
                </a:cubicBezTo>
                <a:cubicBezTo>
                  <a:pt x="129" y="199"/>
                  <a:pt x="129" y="199"/>
                  <a:pt x="129" y="199"/>
                </a:cubicBezTo>
                <a:cubicBezTo>
                  <a:pt x="128" y="198"/>
                  <a:pt x="128" y="198"/>
                  <a:pt x="128" y="198"/>
                </a:cubicBezTo>
                <a:cubicBezTo>
                  <a:pt x="126" y="198"/>
                  <a:pt x="126" y="198"/>
                  <a:pt x="126" y="198"/>
                </a:cubicBezTo>
                <a:cubicBezTo>
                  <a:pt x="125" y="198"/>
                  <a:pt x="125" y="198"/>
                  <a:pt x="125" y="198"/>
                </a:cubicBezTo>
                <a:cubicBezTo>
                  <a:pt x="125" y="197"/>
                  <a:pt x="125" y="197"/>
                  <a:pt x="125" y="197"/>
                </a:cubicBezTo>
                <a:cubicBezTo>
                  <a:pt x="124" y="197"/>
                  <a:pt x="124" y="197"/>
                  <a:pt x="124" y="197"/>
                </a:cubicBezTo>
                <a:cubicBezTo>
                  <a:pt x="123" y="198"/>
                  <a:pt x="123" y="198"/>
                  <a:pt x="123" y="198"/>
                </a:cubicBezTo>
                <a:cubicBezTo>
                  <a:pt x="123" y="198"/>
                  <a:pt x="122" y="198"/>
                  <a:pt x="122" y="198"/>
                </a:cubicBezTo>
                <a:cubicBezTo>
                  <a:pt x="122" y="198"/>
                  <a:pt x="122" y="198"/>
                  <a:pt x="122" y="198"/>
                </a:cubicBezTo>
                <a:cubicBezTo>
                  <a:pt x="120" y="198"/>
                  <a:pt x="120" y="198"/>
                  <a:pt x="120" y="198"/>
                </a:cubicBezTo>
                <a:cubicBezTo>
                  <a:pt x="117" y="198"/>
                  <a:pt x="117" y="198"/>
                  <a:pt x="117" y="198"/>
                </a:cubicBezTo>
                <a:cubicBezTo>
                  <a:pt x="116" y="198"/>
                  <a:pt x="116" y="198"/>
                  <a:pt x="116" y="198"/>
                </a:cubicBezTo>
                <a:cubicBezTo>
                  <a:pt x="116" y="197"/>
                  <a:pt x="116" y="197"/>
                  <a:pt x="116" y="197"/>
                </a:cubicBezTo>
                <a:cubicBezTo>
                  <a:pt x="116" y="197"/>
                  <a:pt x="116" y="197"/>
                  <a:pt x="116" y="197"/>
                </a:cubicBezTo>
                <a:cubicBezTo>
                  <a:pt x="115" y="197"/>
                  <a:pt x="115" y="197"/>
                  <a:pt x="115" y="197"/>
                </a:cubicBezTo>
                <a:cubicBezTo>
                  <a:pt x="114" y="197"/>
                  <a:pt x="114" y="197"/>
                  <a:pt x="114" y="197"/>
                </a:cubicBezTo>
                <a:cubicBezTo>
                  <a:pt x="114" y="197"/>
                  <a:pt x="113" y="196"/>
                  <a:pt x="113" y="196"/>
                </a:cubicBezTo>
                <a:cubicBezTo>
                  <a:pt x="113" y="196"/>
                  <a:pt x="114" y="196"/>
                  <a:pt x="114" y="195"/>
                </a:cubicBezTo>
                <a:cubicBezTo>
                  <a:pt x="114" y="195"/>
                  <a:pt x="114" y="195"/>
                  <a:pt x="114" y="195"/>
                </a:cubicBezTo>
                <a:cubicBezTo>
                  <a:pt x="114" y="195"/>
                  <a:pt x="113" y="195"/>
                  <a:pt x="113" y="195"/>
                </a:cubicBezTo>
                <a:cubicBezTo>
                  <a:pt x="113" y="195"/>
                  <a:pt x="114" y="195"/>
                  <a:pt x="114" y="194"/>
                </a:cubicBezTo>
                <a:cubicBezTo>
                  <a:pt x="114" y="194"/>
                  <a:pt x="114" y="194"/>
                  <a:pt x="114" y="194"/>
                </a:cubicBezTo>
                <a:cubicBezTo>
                  <a:pt x="114" y="193"/>
                  <a:pt x="114" y="193"/>
                  <a:pt x="114" y="193"/>
                </a:cubicBezTo>
                <a:cubicBezTo>
                  <a:pt x="114" y="193"/>
                  <a:pt x="114" y="193"/>
                  <a:pt x="113" y="192"/>
                </a:cubicBezTo>
                <a:cubicBezTo>
                  <a:pt x="113" y="192"/>
                  <a:pt x="114" y="192"/>
                  <a:pt x="114" y="192"/>
                </a:cubicBezTo>
                <a:cubicBezTo>
                  <a:pt x="114" y="192"/>
                  <a:pt x="114" y="191"/>
                  <a:pt x="114" y="191"/>
                </a:cubicBezTo>
                <a:cubicBezTo>
                  <a:pt x="114" y="191"/>
                  <a:pt x="114" y="191"/>
                  <a:pt x="114" y="191"/>
                </a:cubicBezTo>
                <a:cubicBezTo>
                  <a:pt x="114" y="191"/>
                  <a:pt x="114" y="190"/>
                  <a:pt x="114" y="190"/>
                </a:cubicBezTo>
                <a:cubicBezTo>
                  <a:pt x="114" y="190"/>
                  <a:pt x="115" y="188"/>
                  <a:pt x="115" y="188"/>
                </a:cubicBezTo>
                <a:cubicBezTo>
                  <a:pt x="115" y="188"/>
                  <a:pt x="114" y="188"/>
                  <a:pt x="114" y="188"/>
                </a:cubicBezTo>
                <a:cubicBezTo>
                  <a:pt x="114" y="188"/>
                  <a:pt x="114" y="188"/>
                  <a:pt x="114" y="187"/>
                </a:cubicBezTo>
                <a:cubicBezTo>
                  <a:pt x="114" y="187"/>
                  <a:pt x="114" y="187"/>
                  <a:pt x="114" y="187"/>
                </a:cubicBezTo>
                <a:cubicBezTo>
                  <a:pt x="114" y="187"/>
                  <a:pt x="114" y="187"/>
                  <a:pt x="114" y="187"/>
                </a:cubicBezTo>
                <a:cubicBezTo>
                  <a:pt x="114" y="186"/>
                  <a:pt x="114" y="186"/>
                  <a:pt x="114" y="186"/>
                </a:cubicBezTo>
                <a:cubicBezTo>
                  <a:pt x="114" y="186"/>
                  <a:pt x="113" y="186"/>
                  <a:pt x="113" y="186"/>
                </a:cubicBezTo>
                <a:cubicBezTo>
                  <a:pt x="113" y="184"/>
                  <a:pt x="113" y="184"/>
                  <a:pt x="113" y="184"/>
                </a:cubicBezTo>
                <a:cubicBezTo>
                  <a:pt x="112" y="182"/>
                  <a:pt x="112" y="182"/>
                  <a:pt x="112" y="182"/>
                </a:cubicBezTo>
                <a:cubicBezTo>
                  <a:pt x="112" y="182"/>
                  <a:pt x="112" y="182"/>
                  <a:pt x="112" y="182"/>
                </a:cubicBezTo>
                <a:cubicBezTo>
                  <a:pt x="114" y="181"/>
                  <a:pt x="114" y="181"/>
                  <a:pt x="114" y="181"/>
                </a:cubicBezTo>
                <a:cubicBezTo>
                  <a:pt x="112" y="179"/>
                  <a:pt x="112" y="179"/>
                  <a:pt x="112" y="179"/>
                </a:cubicBezTo>
                <a:cubicBezTo>
                  <a:pt x="115" y="174"/>
                  <a:pt x="115" y="174"/>
                  <a:pt x="115" y="174"/>
                </a:cubicBezTo>
                <a:cubicBezTo>
                  <a:pt x="115" y="174"/>
                  <a:pt x="115" y="173"/>
                  <a:pt x="115" y="173"/>
                </a:cubicBezTo>
                <a:cubicBezTo>
                  <a:pt x="115" y="173"/>
                  <a:pt x="115" y="173"/>
                  <a:pt x="115" y="172"/>
                </a:cubicBezTo>
                <a:cubicBezTo>
                  <a:pt x="115" y="172"/>
                  <a:pt x="115" y="172"/>
                  <a:pt x="115" y="172"/>
                </a:cubicBezTo>
                <a:cubicBezTo>
                  <a:pt x="115" y="172"/>
                  <a:pt x="115" y="171"/>
                  <a:pt x="115" y="171"/>
                </a:cubicBezTo>
                <a:cubicBezTo>
                  <a:pt x="115" y="171"/>
                  <a:pt x="116" y="169"/>
                  <a:pt x="116" y="169"/>
                </a:cubicBezTo>
                <a:cubicBezTo>
                  <a:pt x="116" y="169"/>
                  <a:pt x="116" y="168"/>
                  <a:pt x="116" y="168"/>
                </a:cubicBezTo>
                <a:cubicBezTo>
                  <a:pt x="117" y="168"/>
                  <a:pt x="117" y="168"/>
                  <a:pt x="117" y="168"/>
                </a:cubicBezTo>
                <a:cubicBezTo>
                  <a:pt x="117" y="168"/>
                  <a:pt x="115" y="165"/>
                  <a:pt x="115" y="165"/>
                </a:cubicBezTo>
                <a:cubicBezTo>
                  <a:pt x="115" y="165"/>
                  <a:pt x="115" y="163"/>
                  <a:pt x="115" y="163"/>
                </a:cubicBezTo>
                <a:cubicBezTo>
                  <a:pt x="114" y="162"/>
                  <a:pt x="114" y="162"/>
                  <a:pt x="114" y="162"/>
                </a:cubicBezTo>
                <a:cubicBezTo>
                  <a:pt x="114" y="162"/>
                  <a:pt x="114" y="162"/>
                  <a:pt x="113" y="162"/>
                </a:cubicBezTo>
                <a:cubicBezTo>
                  <a:pt x="113" y="162"/>
                  <a:pt x="113" y="162"/>
                  <a:pt x="113" y="162"/>
                </a:cubicBezTo>
                <a:cubicBezTo>
                  <a:pt x="113" y="162"/>
                  <a:pt x="110" y="160"/>
                  <a:pt x="110" y="160"/>
                </a:cubicBezTo>
                <a:cubicBezTo>
                  <a:pt x="110" y="160"/>
                  <a:pt x="110" y="159"/>
                  <a:pt x="110" y="159"/>
                </a:cubicBezTo>
                <a:cubicBezTo>
                  <a:pt x="110" y="159"/>
                  <a:pt x="110" y="158"/>
                  <a:pt x="110" y="158"/>
                </a:cubicBezTo>
                <a:cubicBezTo>
                  <a:pt x="110" y="158"/>
                  <a:pt x="110" y="157"/>
                  <a:pt x="110" y="157"/>
                </a:cubicBezTo>
                <a:cubicBezTo>
                  <a:pt x="110" y="157"/>
                  <a:pt x="110" y="156"/>
                  <a:pt x="110" y="155"/>
                </a:cubicBezTo>
                <a:cubicBezTo>
                  <a:pt x="110" y="155"/>
                  <a:pt x="111" y="153"/>
                  <a:pt x="111" y="153"/>
                </a:cubicBezTo>
                <a:cubicBezTo>
                  <a:pt x="111" y="153"/>
                  <a:pt x="111" y="153"/>
                  <a:pt x="111" y="153"/>
                </a:cubicBezTo>
                <a:cubicBezTo>
                  <a:pt x="110" y="154"/>
                  <a:pt x="110" y="154"/>
                  <a:pt x="110" y="154"/>
                </a:cubicBezTo>
                <a:cubicBezTo>
                  <a:pt x="98" y="153"/>
                  <a:pt x="98" y="153"/>
                  <a:pt x="98" y="153"/>
                </a:cubicBezTo>
                <a:cubicBezTo>
                  <a:pt x="97" y="147"/>
                  <a:pt x="97" y="147"/>
                  <a:pt x="97" y="147"/>
                </a:cubicBezTo>
                <a:cubicBezTo>
                  <a:pt x="95" y="145"/>
                  <a:pt x="95" y="145"/>
                  <a:pt x="95" y="145"/>
                </a:cubicBezTo>
                <a:cubicBezTo>
                  <a:pt x="97" y="145"/>
                  <a:pt x="97" y="145"/>
                  <a:pt x="97" y="145"/>
                </a:cubicBezTo>
                <a:cubicBezTo>
                  <a:pt x="97" y="141"/>
                  <a:pt x="97" y="141"/>
                  <a:pt x="97" y="141"/>
                </a:cubicBezTo>
                <a:cubicBezTo>
                  <a:pt x="97" y="141"/>
                  <a:pt x="97" y="141"/>
                  <a:pt x="97" y="141"/>
                </a:cubicBezTo>
                <a:cubicBezTo>
                  <a:pt x="96" y="138"/>
                  <a:pt x="96" y="138"/>
                  <a:pt x="96" y="138"/>
                </a:cubicBezTo>
                <a:cubicBezTo>
                  <a:pt x="96" y="138"/>
                  <a:pt x="96" y="138"/>
                  <a:pt x="96" y="138"/>
                </a:cubicBezTo>
                <a:cubicBezTo>
                  <a:pt x="96" y="138"/>
                  <a:pt x="96" y="137"/>
                  <a:pt x="96" y="137"/>
                </a:cubicBezTo>
                <a:cubicBezTo>
                  <a:pt x="96" y="137"/>
                  <a:pt x="96" y="137"/>
                  <a:pt x="96" y="137"/>
                </a:cubicBezTo>
                <a:cubicBezTo>
                  <a:pt x="96" y="136"/>
                  <a:pt x="96" y="136"/>
                  <a:pt x="96" y="136"/>
                </a:cubicBezTo>
                <a:cubicBezTo>
                  <a:pt x="96" y="136"/>
                  <a:pt x="96" y="135"/>
                  <a:pt x="96" y="135"/>
                </a:cubicBezTo>
                <a:cubicBezTo>
                  <a:pt x="96" y="135"/>
                  <a:pt x="95" y="135"/>
                  <a:pt x="95" y="135"/>
                </a:cubicBezTo>
                <a:cubicBezTo>
                  <a:pt x="95" y="135"/>
                  <a:pt x="94" y="135"/>
                  <a:pt x="94" y="135"/>
                </a:cubicBezTo>
                <a:cubicBezTo>
                  <a:pt x="94" y="134"/>
                  <a:pt x="94" y="134"/>
                  <a:pt x="93" y="134"/>
                </a:cubicBezTo>
                <a:cubicBezTo>
                  <a:pt x="93" y="134"/>
                  <a:pt x="92" y="133"/>
                  <a:pt x="92" y="133"/>
                </a:cubicBezTo>
                <a:cubicBezTo>
                  <a:pt x="91" y="133"/>
                  <a:pt x="91" y="133"/>
                  <a:pt x="91" y="133"/>
                </a:cubicBezTo>
                <a:cubicBezTo>
                  <a:pt x="91" y="133"/>
                  <a:pt x="91" y="133"/>
                  <a:pt x="91" y="133"/>
                </a:cubicBezTo>
                <a:cubicBezTo>
                  <a:pt x="91" y="133"/>
                  <a:pt x="90" y="133"/>
                  <a:pt x="90" y="133"/>
                </a:cubicBezTo>
                <a:cubicBezTo>
                  <a:pt x="90" y="133"/>
                  <a:pt x="90" y="133"/>
                  <a:pt x="90" y="133"/>
                </a:cubicBezTo>
                <a:cubicBezTo>
                  <a:pt x="90" y="133"/>
                  <a:pt x="89" y="133"/>
                  <a:pt x="89" y="133"/>
                </a:cubicBezTo>
                <a:cubicBezTo>
                  <a:pt x="89" y="133"/>
                  <a:pt x="89" y="134"/>
                  <a:pt x="89" y="134"/>
                </a:cubicBezTo>
                <a:cubicBezTo>
                  <a:pt x="89" y="134"/>
                  <a:pt x="88" y="133"/>
                  <a:pt x="88" y="133"/>
                </a:cubicBezTo>
                <a:cubicBezTo>
                  <a:pt x="88" y="133"/>
                  <a:pt x="88" y="133"/>
                  <a:pt x="87" y="133"/>
                </a:cubicBezTo>
                <a:cubicBezTo>
                  <a:pt x="87" y="133"/>
                  <a:pt x="86" y="133"/>
                  <a:pt x="86" y="133"/>
                </a:cubicBezTo>
                <a:cubicBezTo>
                  <a:pt x="86" y="133"/>
                  <a:pt x="86" y="133"/>
                  <a:pt x="86" y="133"/>
                </a:cubicBezTo>
                <a:cubicBezTo>
                  <a:pt x="86" y="133"/>
                  <a:pt x="86" y="132"/>
                  <a:pt x="86" y="132"/>
                </a:cubicBezTo>
                <a:cubicBezTo>
                  <a:pt x="84" y="131"/>
                  <a:pt x="84" y="131"/>
                  <a:pt x="84" y="131"/>
                </a:cubicBezTo>
                <a:cubicBezTo>
                  <a:pt x="84" y="131"/>
                  <a:pt x="84" y="130"/>
                  <a:pt x="84" y="130"/>
                </a:cubicBezTo>
                <a:cubicBezTo>
                  <a:pt x="84" y="130"/>
                  <a:pt x="83" y="130"/>
                  <a:pt x="83" y="130"/>
                </a:cubicBezTo>
                <a:cubicBezTo>
                  <a:pt x="83" y="130"/>
                  <a:pt x="83" y="131"/>
                  <a:pt x="82" y="131"/>
                </a:cubicBezTo>
                <a:cubicBezTo>
                  <a:pt x="82" y="131"/>
                  <a:pt x="82" y="130"/>
                  <a:pt x="82" y="130"/>
                </a:cubicBezTo>
                <a:cubicBezTo>
                  <a:pt x="81" y="130"/>
                  <a:pt x="81" y="129"/>
                  <a:pt x="81" y="129"/>
                </a:cubicBezTo>
                <a:cubicBezTo>
                  <a:pt x="81" y="129"/>
                  <a:pt x="80" y="129"/>
                  <a:pt x="80" y="129"/>
                </a:cubicBezTo>
                <a:cubicBezTo>
                  <a:pt x="80" y="130"/>
                  <a:pt x="79" y="129"/>
                  <a:pt x="79" y="129"/>
                </a:cubicBezTo>
                <a:cubicBezTo>
                  <a:pt x="79" y="129"/>
                  <a:pt x="79" y="128"/>
                  <a:pt x="79" y="128"/>
                </a:cubicBezTo>
                <a:cubicBezTo>
                  <a:pt x="78" y="128"/>
                  <a:pt x="78" y="128"/>
                  <a:pt x="78" y="128"/>
                </a:cubicBezTo>
                <a:cubicBezTo>
                  <a:pt x="78" y="128"/>
                  <a:pt x="78" y="127"/>
                  <a:pt x="77" y="127"/>
                </a:cubicBezTo>
                <a:cubicBezTo>
                  <a:pt x="77" y="127"/>
                  <a:pt x="77" y="127"/>
                  <a:pt x="77" y="127"/>
                </a:cubicBezTo>
                <a:cubicBezTo>
                  <a:pt x="77" y="127"/>
                  <a:pt x="77" y="127"/>
                  <a:pt x="76" y="127"/>
                </a:cubicBezTo>
                <a:cubicBezTo>
                  <a:pt x="76" y="127"/>
                  <a:pt x="76" y="127"/>
                  <a:pt x="76" y="127"/>
                </a:cubicBezTo>
                <a:cubicBezTo>
                  <a:pt x="75" y="127"/>
                  <a:pt x="75" y="127"/>
                  <a:pt x="75" y="127"/>
                </a:cubicBezTo>
                <a:cubicBezTo>
                  <a:pt x="75" y="126"/>
                  <a:pt x="73" y="125"/>
                  <a:pt x="73" y="125"/>
                </a:cubicBezTo>
                <a:cubicBezTo>
                  <a:pt x="71" y="126"/>
                  <a:pt x="71" y="126"/>
                  <a:pt x="71" y="126"/>
                </a:cubicBezTo>
                <a:cubicBezTo>
                  <a:pt x="71" y="126"/>
                  <a:pt x="70" y="126"/>
                  <a:pt x="70" y="126"/>
                </a:cubicBezTo>
                <a:cubicBezTo>
                  <a:pt x="70" y="126"/>
                  <a:pt x="68" y="125"/>
                  <a:pt x="68" y="125"/>
                </a:cubicBezTo>
                <a:cubicBezTo>
                  <a:pt x="68" y="125"/>
                  <a:pt x="67" y="125"/>
                  <a:pt x="67" y="125"/>
                </a:cubicBezTo>
                <a:cubicBezTo>
                  <a:pt x="67" y="125"/>
                  <a:pt x="68" y="124"/>
                  <a:pt x="67" y="124"/>
                </a:cubicBezTo>
                <a:cubicBezTo>
                  <a:pt x="67" y="124"/>
                  <a:pt x="67" y="124"/>
                  <a:pt x="66" y="123"/>
                </a:cubicBezTo>
                <a:cubicBezTo>
                  <a:pt x="66" y="123"/>
                  <a:pt x="66" y="123"/>
                  <a:pt x="66" y="123"/>
                </a:cubicBezTo>
                <a:cubicBezTo>
                  <a:pt x="66" y="123"/>
                  <a:pt x="65" y="123"/>
                  <a:pt x="65" y="123"/>
                </a:cubicBezTo>
                <a:cubicBezTo>
                  <a:pt x="65" y="123"/>
                  <a:pt x="65" y="122"/>
                  <a:pt x="65" y="122"/>
                </a:cubicBezTo>
                <a:cubicBezTo>
                  <a:pt x="65" y="122"/>
                  <a:pt x="64" y="122"/>
                  <a:pt x="64" y="122"/>
                </a:cubicBezTo>
                <a:cubicBezTo>
                  <a:pt x="64" y="122"/>
                  <a:pt x="64" y="122"/>
                  <a:pt x="64" y="121"/>
                </a:cubicBezTo>
                <a:cubicBezTo>
                  <a:pt x="63" y="121"/>
                  <a:pt x="63" y="121"/>
                  <a:pt x="63" y="120"/>
                </a:cubicBezTo>
                <a:cubicBezTo>
                  <a:pt x="63" y="120"/>
                  <a:pt x="62" y="120"/>
                  <a:pt x="62" y="120"/>
                </a:cubicBezTo>
                <a:cubicBezTo>
                  <a:pt x="62" y="120"/>
                  <a:pt x="62" y="119"/>
                  <a:pt x="62" y="119"/>
                </a:cubicBezTo>
                <a:cubicBezTo>
                  <a:pt x="62" y="119"/>
                  <a:pt x="62" y="119"/>
                  <a:pt x="62" y="119"/>
                </a:cubicBezTo>
                <a:cubicBezTo>
                  <a:pt x="62" y="119"/>
                  <a:pt x="62" y="119"/>
                  <a:pt x="62" y="119"/>
                </a:cubicBezTo>
                <a:cubicBezTo>
                  <a:pt x="62" y="119"/>
                  <a:pt x="62" y="118"/>
                  <a:pt x="62" y="118"/>
                </a:cubicBezTo>
                <a:cubicBezTo>
                  <a:pt x="62" y="117"/>
                  <a:pt x="61" y="116"/>
                  <a:pt x="61" y="116"/>
                </a:cubicBezTo>
                <a:cubicBezTo>
                  <a:pt x="61" y="116"/>
                  <a:pt x="62" y="116"/>
                  <a:pt x="62" y="115"/>
                </a:cubicBezTo>
                <a:cubicBezTo>
                  <a:pt x="62" y="115"/>
                  <a:pt x="62" y="115"/>
                  <a:pt x="62" y="115"/>
                </a:cubicBezTo>
                <a:cubicBezTo>
                  <a:pt x="62" y="114"/>
                  <a:pt x="62" y="114"/>
                  <a:pt x="62" y="114"/>
                </a:cubicBezTo>
                <a:cubicBezTo>
                  <a:pt x="61" y="113"/>
                  <a:pt x="61" y="113"/>
                  <a:pt x="61" y="112"/>
                </a:cubicBezTo>
                <a:cubicBezTo>
                  <a:pt x="61" y="112"/>
                  <a:pt x="61" y="111"/>
                  <a:pt x="61" y="111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61" y="111"/>
                  <a:pt x="62" y="110"/>
                  <a:pt x="62" y="110"/>
                </a:cubicBezTo>
                <a:cubicBezTo>
                  <a:pt x="62" y="107"/>
                  <a:pt x="62" y="107"/>
                  <a:pt x="62" y="107"/>
                </a:cubicBezTo>
                <a:cubicBezTo>
                  <a:pt x="62" y="107"/>
                  <a:pt x="61" y="106"/>
                  <a:pt x="61" y="106"/>
                </a:cubicBezTo>
                <a:cubicBezTo>
                  <a:pt x="61" y="106"/>
                  <a:pt x="61" y="106"/>
                  <a:pt x="61" y="106"/>
                </a:cubicBezTo>
                <a:cubicBezTo>
                  <a:pt x="60" y="106"/>
                  <a:pt x="60" y="106"/>
                  <a:pt x="60" y="106"/>
                </a:cubicBezTo>
                <a:cubicBezTo>
                  <a:pt x="60" y="106"/>
                  <a:pt x="60" y="107"/>
                  <a:pt x="60" y="107"/>
                </a:cubicBezTo>
                <a:cubicBezTo>
                  <a:pt x="60" y="107"/>
                  <a:pt x="60" y="107"/>
                  <a:pt x="59" y="106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9" y="106"/>
                  <a:pt x="58" y="106"/>
                  <a:pt x="58" y="106"/>
                </a:cubicBezTo>
                <a:cubicBezTo>
                  <a:pt x="58" y="106"/>
                  <a:pt x="58" y="107"/>
                  <a:pt x="58" y="106"/>
                </a:cubicBezTo>
                <a:cubicBezTo>
                  <a:pt x="58" y="106"/>
                  <a:pt x="57" y="106"/>
                  <a:pt x="57" y="106"/>
                </a:cubicBezTo>
                <a:cubicBezTo>
                  <a:pt x="57" y="106"/>
                  <a:pt x="57" y="106"/>
                  <a:pt x="57" y="106"/>
                </a:cubicBezTo>
                <a:cubicBezTo>
                  <a:pt x="56" y="106"/>
                  <a:pt x="55" y="106"/>
                  <a:pt x="55" y="106"/>
                </a:cubicBezTo>
                <a:cubicBezTo>
                  <a:pt x="55" y="106"/>
                  <a:pt x="54" y="107"/>
                  <a:pt x="54" y="107"/>
                </a:cubicBezTo>
                <a:cubicBezTo>
                  <a:pt x="54" y="107"/>
                  <a:pt x="52" y="107"/>
                  <a:pt x="52" y="107"/>
                </a:cubicBezTo>
                <a:cubicBezTo>
                  <a:pt x="52" y="107"/>
                  <a:pt x="50" y="110"/>
                  <a:pt x="50" y="110"/>
                </a:cubicBezTo>
                <a:cubicBezTo>
                  <a:pt x="50" y="110"/>
                  <a:pt x="49" y="110"/>
                  <a:pt x="49" y="110"/>
                </a:cubicBezTo>
                <a:cubicBezTo>
                  <a:pt x="49" y="110"/>
                  <a:pt x="48" y="110"/>
                  <a:pt x="48" y="110"/>
                </a:cubicBezTo>
                <a:cubicBezTo>
                  <a:pt x="48" y="110"/>
                  <a:pt x="48" y="110"/>
                  <a:pt x="48" y="110"/>
                </a:cubicBezTo>
                <a:cubicBezTo>
                  <a:pt x="47" y="111"/>
                  <a:pt x="47" y="111"/>
                  <a:pt x="47" y="111"/>
                </a:cubicBezTo>
                <a:cubicBezTo>
                  <a:pt x="47" y="111"/>
                  <a:pt x="45" y="112"/>
                  <a:pt x="45" y="112"/>
                </a:cubicBezTo>
                <a:cubicBezTo>
                  <a:pt x="45" y="112"/>
                  <a:pt x="45" y="113"/>
                  <a:pt x="45" y="113"/>
                </a:cubicBezTo>
                <a:cubicBezTo>
                  <a:pt x="45" y="113"/>
                  <a:pt x="44" y="113"/>
                  <a:pt x="44" y="113"/>
                </a:cubicBezTo>
                <a:cubicBezTo>
                  <a:pt x="44" y="113"/>
                  <a:pt x="44" y="112"/>
                  <a:pt x="44" y="112"/>
                </a:cubicBezTo>
                <a:cubicBezTo>
                  <a:pt x="42" y="112"/>
                  <a:pt x="42" y="112"/>
                  <a:pt x="42" y="112"/>
                </a:cubicBezTo>
                <a:cubicBezTo>
                  <a:pt x="41" y="115"/>
                  <a:pt x="41" y="115"/>
                  <a:pt x="41" y="115"/>
                </a:cubicBezTo>
                <a:cubicBezTo>
                  <a:pt x="39" y="116"/>
                  <a:pt x="39" y="116"/>
                  <a:pt x="39" y="116"/>
                </a:cubicBezTo>
                <a:cubicBezTo>
                  <a:pt x="39" y="116"/>
                  <a:pt x="38" y="116"/>
                  <a:pt x="38" y="116"/>
                </a:cubicBezTo>
                <a:cubicBezTo>
                  <a:pt x="38" y="116"/>
                  <a:pt x="37" y="116"/>
                  <a:pt x="37" y="116"/>
                </a:cubicBezTo>
                <a:cubicBezTo>
                  <a:pt x="37" y="115"/>
                  <a:pt x="37" y="115"/>
                  <a:pt x="37" y="115"/>
                </a:cubicBezTo>
                <a:cubicBezTo>
                  <a:pt x="37" y="115"/>
                  <a:pt x="36" y="115"/>
                  <a:pt x="36" y="115"/>
                </a:cubicBezTo>
                <a:cubicBezTo>
                  <a:pt x="35" y="115"/>
                  <a:pt x="34" y="115"/>
                  <a:pt x="33" y="115"/>
                </a:cubicBezTo>
                <a:cubicBezTo>
                  <a:pt x="33" y="115"/>
                  <a:pt x="32" y="114"/>
                  <a:pt x="32" y="114"/>
                </a:cubicBezTo>
                <a:cubicBezTo>
                  <a:pt x="29" y="114"/>
                  <a:pt x="29" y="114"/>
                  <a:pt x="29" y="114"/>
                </a:cubicBezTo>
                <a:cubicBezTo>
                  <a:pt x="27" y="115"/>
                  <a:pt x="27" y="115"/>
                  <a:pt x="27" y="115"/>
                </a:cubicBezTo>
                <a:cubicBezTo>
                  <a:pt x="26" y="115"/>
                  <a:pt x="26" y="115"/>
                  <a:pt x="26" y="115"/>
                </a:cubicBezTo>
                <a:cubicBezTo>
                  <a:pt x="25" y="115"/>
                  <a:pt x="25" y="115"/>
                  <a:pt x="25" y="115"/>
                </a:cubicBezTo>
                <a:cubicBezTo>
                  <a:pt x="24" y="115"/>
                  <a:pt x="24" y="115"/>
                  <a:pt x="24" y="115"/>
                </a:cubicBezTo>
                <a:cubicBezTo>
                  <a:pt x="24" y="106"/>
                  <a:pt x="24" y="106"/>
                  <a:pt x="24" y="106"/>
                </a:cubicBezTo>
                <a:cubicBezTo>
                  <a:pt x="25" y="106"/>
                  <a:pt x="25" y="106"/>
                  <a:pt x="25" y="106"/>
                </a:cubicBezTo>
                <a:cubicBezTo>
                  <a:pt x="25" y="106"/>
                  <a:pt x="25" y="105"/>
                  <a:pt x="25" y="105"/>
                </a:cubicBezTo>
                <a:cubicBezTo>
                  <a:pt x="25" y="105"/>
                  <a:pt x="24" y="105"/>
                  <a:pt x="24" y="105"/>
                </a:cubicBezTo>
                <a:cubicBezTo>
                  <a:pt x="24" y="105"/>
                  <a:pt x="24" y="105"/>
                  <a:pt x="24" y="105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4" y="104"/>
                  <a:pt x="24" y="104"/>
                  <a:pt x="24" y="104"/>
                </a:cubicBezTo>
                <a:cubicBezTo>
                  <a:pt x="20" y="108"/>
                  <a:pt x="20" y="108"/>
                  <a:pt x="20" y="108"/>
                </a:cubicBezTo>
                <a:cubicBezTo>
                  <a:pt x="13" y="108"/>
                  <a:pt x="13" y="108"/>
                  <a:pt x="13" y="108"/>
                </a:cubicBezTo>
                <a:cubicBezTo>
                  <a:pt x="13" y="107"/>
                  <a:pt x="13" y="107"/>
                  <a:pt x="13" y="107"/>
                </a:cubicBezTo>
                <a:cubicBezTo>
                  <a:pt x="14" y="107"/>
                  <a:pt x="14" y="107"/>
                  <a:pt x="14" y="107"/>
                </a:cubicBezTo>
                <a:cubicBezTo>
                  <a:pt x="14" y="106"/>
                  <a:pt x="14" y="106"/>
                  <a:pt x="14" y="106"/>
                </a:cubicBezTo>
                <a:cubicBezTo>
                  <a:pt x="13" y="106"/>
                  <a:pt x="13" y="106"/>
                  <a:pt x="13" y="106"/>
                </a:cubicBezTo>
                <a:cubicBezTo>
                  <a:pt x="13" y="105"/>
                  <a:pt x="13" y="105"/>
                  <a:pt x="13" y="105"/>
                </a:cubicBezTo>
                <a:cubicBezTo>
                  <a:pt x="10" y="104"/>
                  <a:pt x="10" y="104"/>
                  <a:pt x="10" y="104"/>
                </a:cubicBezTo>
                <a:cubicBezTo>
                  <a:pt x="6" y="104"/>
                  <a:pt x="6" y="104"/>
                  <a:pt x="6" y="104"/>
                </a:cubicBezTo>
                <a:cubicBezTo>
                  <a:pt x="8" y="102"/>
                  <a:pt x="8" y="102"/>
                  <a:pt x="8" y="102"/>
                </a:cubicBezTo>
                <a:cubicBezTo>
                  <a:pt x="8" y="101"/>
                  <a:pt x="8" y="101"/>
                  <a:pt x="8" y="101"/>
                </a:cubicBezTo>
                <a:cubicBezTo>
                  <a:pt x="7" y="100"/>
                  <a:pt x="7" y="100"/>
                  <a:pt x="7" y="100"/>
                </a:cubicBezTo>
                <a:cubicBezTo>
                  <a:pt x="6" y="98"/>
                  <a:pt x="6" y="98"/>
                  <a:pt x="6" y="98"/>
                </a:cubicBezTo>
                <a:cubicBezTo>
                  <a:pt x="5" y="98"/>
                  <a:pt x="5" y="98"/>
                  <a:pt x="5" y="98"/>
                </a:cubicBezTo>
                <a:cubicBezTo>
                  <a:pt x="5" y="97"/>
                  <a:pt x="5" y="97"/>
                  <a:pt x="5" y="97"/>
                </a:cubicBezTo>
                <a:cubicBezTo>
                  <a:pt x="4" y="96"/>
                  <a:pt x="4" y="96"/>
                  <a:pt x="4" y="96"/>
                </a:cubicBezTo>
                <a:cubicBezTo>
                  <a:pt x="4" y="96"/>
                  <a:pt x="4" y="96"/>
                  <a:pt x="4" y="96"/>
                </a:cubicBezTo>
                <a:cubicBezTo>
                  <a:pt x="3" y="95"/>
                  <a:pt x="3" y="95"/>
                  <a:pt x="3" y="95"/>
                </a:cubicBezTo>
                <a:cubicBezTo>
                  <a:pt x="3" y="95"/>
                  <a:pt x="3" y="95"/>
                  <a:pt x="3" y="95"/>
                </a:cubicBezTo>
                <a:cubicBezTo>
                  <a:pt x="3" y="95"/>
                  <a:pt x="3" y="94"/>
                  <a:pt x="3" y="94"/>
                </a:cubicBezTo>
                <a:cubicBezTo>
                  <a:pt x="3" y="94"/>
                  <a:pt x="2" y="93"/>
                  <a:pt x="2" y="93"/>
                </a:cubicBezTo>
                <a:cubicBezTo>
                  <a:pt x="3" y="92"/>
                  <a:pt x="3" y="92"/>
                  <a:pt x="3" y="92"/>
                </a:cubicBezTo>
                <a:cubicBezTo>
                  <a:pt x="3" y="92"/>
                  <a:pt x="3" y="92"/>
                  <a:pt x="3" y="92"/>
                </a:cubicBezTo>
                <a:cubicBezTo>
                  <a:pt x="0" y="90"/>
                  <a:pt x="0" y="90"/>
                  <a:pt x="0" y="90"/>
                </a:cubicBezTo>
                <a:cubicBezTo>
                  <a:pt x="1" y="90"/>
                  <a:pt x="1" y="90"/>
                  <a:pt x="1" y="90"/>
                </a:cubicBezTo>
                <a:cubicBezTo>
                  <a:pt x="1" y="89"/>
                  <a:pt x="1" y="89"/>
                  <a:pt x="1" y="89"/>
                </a:cubicBezTo>
                <a:cubicBezTo>
                  <a:pt x="2" y="89"/>
                  <a:pt x="2" y="89"/>
                  <a:pt x="2" y="89"/>
                </a:cubicBezTo>
                <a:cubicBezTo>
                  <a:pt x="2" y="88"/>
                  <a:pt x="2" y="88"/>
                  <a:pt x="2" y="88"/>
                </a:cubicBezTo>
                <a:cubicBezTo>
                  <a:pt x="2" y="87"/>
                  <a:pt x="2" y="87"/>
                  <a:pt x="2" y="87"/>
                </a:cubicBezTo>
                <a:cubicBezTo>
                  <a:pt x="3" y="85"/>
                  <a:pt x="3" y="85"/>
                  <a:pt x="3" y="85"/>
                </a:cubicBezTo>
                <a:cubicBezTo>
                  <a:pt x="3" y="85"/>
                  <a:pt x="3" y="85"/>
                  <a:pt x="3" y="85"/>
                </a:cubicBezTo>
                <a:cubicBezTo>
                  <a:pt x="7" y="83"/>
                  <a:pt x="7" y="83"/>
                  <a:pt x="7" y="83"/>
                </a:cubicBezTo>
                <a:cubicBezTo>
                  <a:pt x="7" y="82"/>
                  <a:pt x="7" y="82"/>
                  <a:pt x="7" y="82"/>
                </a:cubicBezTo>
                <a:cubicBezTo>
                  <a:pt x="6" y="81"/>
                  <a:pt x="6" y="81"/>
                  <a:pt x="6" y="81"/>
                </a:cubicBezTo>
                <a:cubicBezTo>
                  <a:pt x="6" y="80"/>
                  <a:pt x="6" y="80"/>
                  <a:pt x="6" y="80"/>
                </a:cubicBezTo>
                <a:cubicBezTo>
                  <a:pt x="8" y="77"/>
                  <a:pt x="8" y="77"/>
                  <a:pt x="8" y="77"/>
                </a:cubicBezTo>
                <a:cubicBezTo>
                  <a:pt x="8" y="76"/>
                  <a:pt x="8" y="76"/>
                  <a:pt x="8" y="76"/>
                </a:cubicBezTo>
                <a:cubicBezTo>
                  <a:pt x="8" y="76"/>
                  <a:pt x="8" y="75"/>
                  <a:pt x="8" y="75"/>
                </a:cubicBezTo>
                <a:cubicBezTo>
                  <a:pt x="8" y="75"/>
                  <a:pt x="8" y="73"/>
                  <a:pt x="8" y="73"/>
                </a:cubicBezTo>
                <a:cubicBezTo>
                  <a:pt x="10" y="73"/>
                  <a:pt x="10" y="73"/>
                  <a:pt x="10" y="73"/>
                </a:cubicBezTo>
                <a:cubicBezTo>
                  <a:pt x="12" y="71"/>
                  <a:pt x="12" y="71"/>
                  <a:pt x="12" y="71"/>
                </a:cubicBezTo>
                <a:cubicBezTo>
                  <a:pt x="12" y="71"/>
                  <a:pt x="12" y="71"/>
                  <a:pt x="12" y="71"/>
                </a:cubicBezTo>
                <a:cubicBezTo>
                  <a:pt x="13" y="71"/>
                  <a:pt x="13" y="71"/>
                  <a:pt x="13" y="71"/>
                </a:cubicBezTo>
                <a:cubicBezTo>
                  <a:pt x="15" y="69"/>
                  <a:pt x="15" y="69"/>
                  <a:pt x="15" y="69"/>
                </a:cubicBezTo>
                <a:cubicBezTo>
                  <a:pt x="17" y="69"/>
                  <a:pt x="17" y="69"/>
                  <a:pt x="17" y="69"/>
                </a:cubicBezTo>
                <a:cubicBezTo>
                  <a:pt x="17" y="69"/>
                  <a:pt x="17" y="69"/>
                  <a:pt x="17" y="69"/>
                </a:cubicBezTo>
                <a:cubicBezTo>
                  <a:pt x="18" y="69"/>
                  <a:pt x="18" y="69"/>
                  <a:pt x="18" y="69"/>
                </a:cubicBezTo>
                <a:cubicBezTo>
                  <a:pt x="18" y="68"/>
                  <a:pt x="18" y="68"/>
                  <a:pt x="18" y="68"/>
                </a:cubicBezTo>
                <a:cubicBezTo>
                  <a:pt x="19" y="68"/>
                  <a:pt x="19" y="68"/>
                  <a:pt x="19" y="68"/>
                </a:cubicBezTo>
                <a:cubicBezTo>
                  <a:pt x="20" y="68"/>
                  <a:pt x="20" y="68"/>
                  <a:pt x="20" y="68"/>
                </a:cubicBezTo>
                <a:cubicBezTo>
                  <a:pt x="22" y="68"/>
                  <a:pt x="22" y="68"/>
                  <a:pt x="22" y="68"/>
                </a:cubicBezTo>
                <a:cubicBezTo>
                  <a:pt x="23" y="67"/>
                  <a:pt x="23" y="67"/>
                  <a:pt x="23" y="67"/>
                </a:cubicBezTo>
                <a:cubicBezTo>
                  <a:pt x="24" y="67"/>
                  <a:pt x="24" y="67"/>
                  <a:pt x="24" y="67"/>
                </a:cubicBezTo>
                <a:cubicBezTo>
                  <a:pt x="24" y="66"/>
                  <a:pt x="24" y="66"/>
                  <a:pt x="24" y="66"/>
                </a:cubicBezTo>
                <a:cubicBezTo>
                  <a:pt x="24" y="66"/>
                  <a:pt x="24" y="66"/>
                  <a:pt x="24" y="66"/>
                </a:cubicBezTo>
                <a:cubicBezTo>
                  <a:pt x="25" y="67"/>
                  <a:pt x="25" y="67"/>
                  <a:pt x="25" y="67"/>
                </a:cubicBezTo>
                <a:cubicBezTo>
                  <a:pt x="25" y="66"/>
                  <a:pt x="25" y="66"/>
                  <a:pt x="25" y="66"/>
                </a:cubicBezTo>
                <a:cubicBezTo>
                  <a:pt x="25" y="66"/>
                  <a:pt x="26" y="66"/>
                  <a:pt x="26" y="66"/>
                </a:cubicBezTo>
                <a:cubicBezTo>
                  <a:pt x="26" y="66"/>
                  <a:pt x="26" y="66"/>
                  <a:pt x="26" y="66"/>
                </a:cubicBezTo>
                <a:cubicBezTo>
                  <a:pt x="26" y="67"/>
                  <a:pt x="26" y="67"/>
                  <a:pt x="26" y="67"/>
                </a:cubicBezTo>
                <a:cubicBezTo>
                  <a:pt x="26" y="67"/>
                  <a:pt x="27" y="67"/>
                  <a:pt x="27" y="67"/>
                </a:cubicBezTo>
                <a:cubicBezTo>
                  <a:pt x="27" y="67"/>
                  <a:pt x="27" y="68"/>
                  <a:pt x="27" y="68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8"/>
                  <a:pt x="28" y="68"/>
                  <a:pt x="28" y="68"/>
                </a:cubicBezTo>
                <a:cubicBezTo>
                  <a:pt x="28" y="68"/>
                  <a:pt x="29" y="67"/>
                  <a:pt x="29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33" y="47"/>
                  <a:pt x="33" y="47"/>
                  <a:pt x="33" y="47"/>
                </a:cubicBezTo>
                <a:cubicBezTo>
                  <a:pt x="33" y="45"/>
                  <a:pt x="33" y="45"/>
                  <a:pt x="33" y="45"/>
                </a:cubicBezTo>
                <a:cubicBezTo>
                  <a:pt x="33" y="45"/>
                  <a:pt x="32" y="43"/>
                  <a:pt x="32" y="43"/>
                </a:cubicBezTo>
                <a:cubicBezTo>
                  <a:pt x="32" y="43"/>
                  <a:pt x="31" y="42"/>
                  <a:pt x="31" y="42"/>
                </a:cubicBezTo>
                <a:cubicBezTo>
                  <a:pt x="31" y="42"/>
                  <a:pt x="31" y="42"/>
                  <a:pt x="31" y="42"/>
                </a:cubicBezTo>
                <a:cubicBezTo>
                  <a:pt x="31" y="42"/>
                  <a:pt x="32" y="41"/>
                  <a:pt x="32" y="41"/>
                </a:cubicBezTo>
                <a:cubicBezTo>
                  <a:pt x="32" y="41"/>
                  <a:pt x="31" y="41"/>
                  <a:pt x="31" y="40"/>
                </a:cubicBezTo>
                <a:cubicBezTo>
                  <a:pt x="31" y="40"/>
                  <a:pt x="31" y="40"/>
                  <a:pt x="31" y="40"/>
                </a:cubicBezTo>
                <a:cubicBezTo>
                  <a:pt x="31" y="40"/>
                  <a:pt x="30" y="39"/>
                  <a:pt x="30" y="39"/>
                </a:cubicBezTo>
                <a:cubicBezTo>
                  <a:pt x="30" y="39"/>
                  <a:pt x="29" y="39"/>
                  <a:pt x="29" y="39"/>
                </a:cubicBezTo>
                <a:cubicBezTo>
                  <a:pt x="29" y="38"/>
                  <a:pt x="28" y="38"/>
                  <a:pt x="28" y="38"/>
                </a:cubicBezTo>
                <a:cubicBezTo>
                  <a:pt x="28" y="33"/>
                  <a:pt x="28" y="33"/>
                  <a:pt x="28" y="33"/>
                </a:cubicBezTo>
                <a:cubicBezTo>
                  <a:pt x="30" y="33"/>
                  <a:pt x="30" y="33"/>
                  <a:pt x="30" y="33"/>
                </a:cubicBezTo>
                <a:cubicBezTo>
                  <a:pt x="31" y="32"/>
                  <a:pt x="31" y="32"/>
                  <a:pt x="31" y="32"/>
                </a:cubicBezTo>
                <a:cubicBezTo>
                  <a:pt x="31" y="33"/>
                  <a:pt x="31" y="33"/>
                  <a:pt x="31" y="33"/>
                </a:cubicBezTo>
                <a:cubicBezTo>
                  <a:pt x="31" y="33"/>
                  <a:pt x="32" y="32"/>
                  <a:pt x="32" y="32"/>
                </a:cubicBezTo>
                <a:cubicBezTo>
                  <a:pt x="32" y="32"/>
                  <a:pt x="32" y="32"/>
                  <a:pt x="32" y="32"/>
                </a:cubicBezTo>
                <a:cubicBezTo>
                  <a:pt x="33" y="33"/>
                  <a:pt x="33" y="33"/>
                  <a:pt x="33" y="33"/>
                </a:cubicBezTo>
                <a:cubicBezTo>
                  <a:pt x="33" y="33"/>
                  <a:pt x="34" y="33"/>
                  <a:pt x="34" y="33"/>
                </a:cubicBezTo>
                <a:cubicBezTo>
                  <a:pt x="35" y="33"/>
                  <a:pt x="35" y="32"/>
                  <a:pt x="35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35" y="32"/>
                  <a:pt x="34" y="31"/>
                  <a:pt x="34" y="31"/>
                </a:cubicBezTo>
                <a:cubicBezTo>
                  <a:pt x="34" y="31"/>
                  <a:pt x="35" y="31"/>
                  <a:pt x="35" y="31"/>
                </a:cubicBezTo>
                <a:cubicBezTo>
                  <a:pt x="35" y="31"/>
                  <a:pt x="34" y="30"/>
                  <a:pt x="34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1" y="30"/>
                  <a:pt x="31" y="30"/>
                  <a:pt x="31" y="30"/>
                </a:cubicBezTo>
                <a:cubicBezTo>
                  <a:pt x="31" y="30"/>
                  <a:pt x="31" y="29"/>
                  <a:pt x="31" y="29"/>
                </a:cubicBezTo>
                <a:cubicBezTo>
                  <a:pt x="31" y="29"/>
                  <a:pt x="30" y="29"/>
                  <a:pt x="30" y="29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25"/>
                  <a:pt x="30" y="25"/>
                  <a:pt x="30" y="25"/>
                </a:cubicBezTo>
                <a:cubicBezTo>
                  <a:pt x="30" y="25"/>
                  <a:pt x="30" y="25"/>
                  <a:pt x="30" y="25"/>
                </a:cubicBezTo>
                <a:cubicBezTo>
                  <a:pt x="30" y="25"/>
                  <a:pt x="31" y="25"/>
                  <a:pt x="31" y="25"/>
                </a:cubicBezTo>
                <a:cubicBezTo>
                  <a:pt x="31" y="25"/>
                  <a:pt x="32" y="24"/>
                  <a:pt x="32" y="24"/>
                </a:cubicBezTo>
                <a:cubicBezTo>
                  <a:pt x="32" y="24"/>
                  <a:pt x="32" y="24"/>
                  <a:pt x="32" y="24"/>
                </a:cubicBezTo>
                <a:cubicBezTo>
                  <a:pt x="33" y="24"/>
                  <a:pt x="33" y="25"/>
                  <a:pt x="33" y="25"/>
                </a:cubicBezTo>
                <a:cubicBezTo>
                  <a:pt x="42" y="25"/>
                  <a:pt x="42" y="25"/>
                  <a:pt x="42" y="25"/>
                </a:cubicBezTo>
                <a:cubicBezTo>
                  <a:pt x="41" y="24"/>
                  <a:pt x="41" y="24"/>
                  <a:pt x="41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41" y="24"/>
                  <a:pt x="41" y="23"/>
                  <a:pt x="41" y="23"/>
                </a:cubicBezTo>
                <a:cubicBezTo>
                  <a:pt x="41" y="23"/>
                  <a:pt x="41" y="23"/>
                  <a:pt x="41" y="22"/>
                </a:cubicBezTo>
                <a:cubicBezTo>
                  <a:pt x="41" y="22"/>
                  <a:pt x="42" y="23"/>
                  <a:pt x="42" y="24"/>
                </a:cubicBezTo>
                <a:cubicBezTo>
                  <a:pt x="42" y="24"/>
                  <a:pt x="42" y="24"/>
                  <a:pt x="42" y="24"/>
                </a:cubicBezTo>
                <a:cubicBezTo>
                  <a:pt x="42" y="24"/>
                  <a:pt x="43" y="24"/>
                  <a:pt x="43" y="24"/>
                </a:cubicBezTo>
                <a:cubicBezTo>
                  <a:pt x="43" y="24"/>
                  <a:pt x="43" y="24"/>
                  <a:pt x="43" y="24"/>
                </a:cubicBezTo>
                <a:cubicBezTo>
                  <a:pt x="43" y="23"/>
                  <a:pt x="44" y="23"/>
                  <a:pt x="44" y="23"/>
                </a:cubicBezTo>
                <a:cubicBezTo>
                  <a:pt x="44" y="23"/>
                  <a:pt x="44" y="23"/>
                  <a:pt x="44" y="23"/>
                </a:cubicBezTo>
                <a:cubicBezTo>
                  <a:pt x="44" y="23"/>
                  <a:pt x="45" y="23"/>
                  <a:pt x="45" y="23"/>
                </a:cubicBezTo>
                <a:cubicBezTo>
                  <a:pt x="45" y="23"/>
                  <a:pt x="45" y="22"/>
                  <a:pt x="45" y="22"/>
                </a:cubicBezTo>
                <a:cubicBezTo>
                  <a:pt x="45" y="22"/>
                  <a:pt x="46" y="22"/>
                  <a:pt x="46" y="22"/>
                </a:cubicBezTo>
                <a:cubicBezTo>
                  <a:pt x="47" y="22"/>
                  <a:pt x="47" y="22"/>
                  <a:pt x="47" y="22"/>
                </a:cubicBezTo>
                <a:cubicBezTo>
                  <a:pt x="47" y="21"/>
                  <a:pt x="47" y="21"/>
                  <a:pt x="47" y="21"/>
                </a:cubicBezTo>
                <a:cubicBezTo>
                  <a:pt x="47" y="23"/>
                  <a:pt x="47" y="23"/>
                  <a:pt x="47" y="23"/>
                </a:cubicBezTo>
                <a:cubicBezTo>
                  <a:pt x="49" y="24"/>
                  <a:pt x="49" y="24"/>
                  <a:pt x="49" y="24"/>
                </a:cubicBezTo>
                <a:cubicBezTo>
                  <a:pt x="49" y="24"/>
                  <a:pt x="49" y="25"/>
                  <a:pt x="49" y="25"/>
                </a:cubicBezTo>
                <a:cubicBezTo>
                  <a:pt x="49" y="25"/>
                  <a:pt x="49" y="26"/>
                  <a:pt x="49" y="26"/>
                </a:cubicBezTo>
                <a:cubicBezTo>
                  <a:pt x="49" y="26"/>
                  <a:pt x="49" y="27"/>
                  <a:pt x="49" y="27"/>
                </a:cubicBezTo>
                <a:cubicBezTo>
                  <a:pt x="49" y="27"/>
                  <a:pt x="49" y="28"/>
                  <a:pt x="49" y="28"/>
                </a:cubicBezTo>
                <a:cubicBezTo>
                  <a:pt x="49" y="28"/>
                  <a:pt x="49" y="28"/>
                  <a:pt x="49" y="28"/>
                </a:cubicBezTo>
                <a:cubicBezTo>
                  <a:pt x="49" y="29"/>
                  <a:pt x="49" y="29"/>
                  <a:pt x="49" y="29"/>
                </a:cubicBezTo>
                <a:cubicBezTo>
                  <a:pt x="49" y="29"/>
                  <a:pt x="50" y="29"/>
                  <a:pt x="50" y="29"/>
                </a:cubicBezTo>
                <a:cubicBezTo>
                  <a:pt x="51" y="28"/>
                  <a:pt x="51" y="28"/>
                  <a:pt x="51" y="28"/>
                </a:cubicBezTo>
                <a:cubicBezTo>
                  <a:pt x="54" y="32"/>
                  <a:pt x="54" y="32"/>
                  <a:pt x="54" y="32"/>
                </a:cubicBezTo>
                <a:cubicBezTo>
                  <a:pt x="56" y="32"/>
                  <a:pt x="56" y="32"/>
                  <a:pt x="56" y="32"/>
                </a:cubicBezTo>
                <a:cubicBezTo>
                  <a:pt x="58" y="30"/>
                  <a:pt x="58" y="30"/>
                  <a:pt x="58" y="30"/>
                </a:cubicBezTo>
                <a:cubicBezTo>
                  <a:pt x="58" y="30"/>
                  <a:pt x="58" y="30"/>
                  <a:pt x="58" y="30"/>
                </a:cubicBezTo>
                <a:cubicBezTo>
                  <a:pt x="58" y="30"/>
                  <a:pt x="60" y="30"/>
                  <a:pt x="60" y="30"/>
                </a:cubicBezTo>
                <a:cubicBezTo>
                  <a:pt x="60" y="30"/>
                  <a:pt x="60" y="30"/>
                  <a:pt x="60" y="30"/>
                </a:cubicBezTo>
                <a:cubicBezTo>
                  <a:pt x="60" y="30"/>
                  <a:pt x="60" y="31"/>
                  <a:pt x="60" y="31"/>
                </a:cubicBezTo>
                <a:cubicBezTo>
                  <a:pt x="60" y="32"/>
                  <a:pt x="60" y="32"/>
                  <a:pt x="60" y="32"/>
                </a:cubicBezTo>
                <a:cubicBezTo>
                  <a:pt x="60" y="32"/>
                  <a:pt x="60" y="32"/>
                  <a:pt x="60" y="32"/>
                </a:cubicBezTo>
                <a:cubicBezTo>
                  <a:pt x="60" y="32"/>
                  <a:pt x="60" y="32"/>
                  <a:pt x="60" y="32"/>
                </a:cubicBezTo>
                <a:cubicBezTo>
                  <a:pt x="60" y="32"/>
                  <a:pt x="61" y="32"/>
                  <a:pt x="61" y="32"/>
                </a:cubicBezTo>
                <a:cubicBezTo>
                  <a:pt x="61" y="31"/>
                  <a:pt x="62" y="30"/>
                  <a:pt x="62" y="30"/>
                </a:cubicBezTo>
                <a:cubicBezTo>
                  <a:pt x="63" y="30"/>
                  <a:pt x="63" y="30"/>
                  <a:pt x="63" y="30"/>
                </a:cubicBezTo>
                <a:cubicBezTo>
                  <a:pt x="63" y="30"/>
                  <a:pt x="63" y="30"/>
                  <a:pt x="63" y="30"/>
                </a:cubicBezTo>
                <a:cubicBezTo>
                  <a:pt x="63" y="30"/>
                  <a:pt x="63" y="29"/>
                  <a:pt x="63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29"/>
                  <a:pt x="64" y="28"/>
                  <a:pt x="64" y="28"/>
                </a:cubicBezTo>
                <a:cubicBezTo>
                  <a:pt x="64" y="28"/>
                  <a:pt x="65" y="28"/>
                  <a:pt x="65" y="28"/>
                </a:cubicBezTo>
                <a:cubicBezTo>
                  <a:pt x="65" y="28"/>
                  <a:pt x="65" y="28"/>
                  <a:pt x="65" y="28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8"/>
                  <a:pt x="66" y="28"/>
                  <a:pt x="66" y="28"/>
                </a:cubicBezTo>
                <a:cubicBezTo>
                  <a:pt x="67" y="28"/>
                  <a:pt x="68" y="26"/>
                  <a:pt x="68" y="26"/>
                </a:cubicBezTo>
                <a:cubicBezTo>
                  <a:pt x="68" y="26"/>
                  <a:pt x="68" y="26"/>
                  <a:pt x="68" y="26"/>
                </a:cubicBezTo>
                <a:cubicBezTo>
                  <a:pt x="68" y="26"/>
                  <a:pt x="68" y="27"/>
                  <a:pt x="68" y="27"/>
                </a:cubicBezTo>
                <a:cubicBezTo>
                  <a:pt x="68" y="27"/>
                  <a:pt x="69" y="27"/>
                  <a:pt x="69" y="27"/>
                </a:cubicBezTo>
                <a:cubicBezTo>
                  <a:pt x="69" y="27"/>
                  <a:pt x="69" y="27"/>
                  <a:pt x="69" y="27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3"/>
                  <a:pt x="70" y="23"/>
                  <a:pt x="70" y="23"/>
                </a:cubicBezTo>
                <a:cubicBezTo>
                  <a:pt x="72" y="23"/>
                  <a:pt x="72" y="23"/>
                  <a:pt x="72" y="23"/>
                </a:cubicBezTo>
                <a:cubicBezTo>
                  <a:pt x="74" y="22"/>
                  <a:pt x="74" y="22"/>
                  <a:pt x="74" y="22"/>
                </a:cubicBezTo>
                <a:cubicBezTo>
                  <a:pt x="75" y="22"/>
                  <a:pt x="75" y="22"/>
                  <a:pt x="75" y="22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20"/>
                  <a:pt x="75" y="20"/>
                  <a:pt x="75" y="20"/>
                </a:cubicBezTo>
                <a:cubicBezTo>
                  <a:pt x="75" y="20"/>
                  <a:pt x="74" y="20"/>
                  <a:pt x="74" y="20"/>
                </a:cubicBezTo>
                <a:cubicBezTo>
                  <a:pt x="74" y="20"/>
                  <a:pt x="72" y="20"/>
                  <a:pt x="72" y="20"/>
                </a:cubicBezTo>
                <a:cubicBezTo>
                  <a:pt x="71" y="19"/>
                  <a:pt x="71" y="19"/>
                  <a:pt x="71" y="19"/>
                </a:cubicBezTo>
                <a:cubicBezTo>
                  <a:pt x="71" y="19"/>
                  <a:pt x="71" y="19"/>
                  <a:pt x="71" y="19"/>
                </a:cubicBezTo>
                <a:cubicBezTo>
                  <a:pt x="71" y="18"/>
                  <a:pt x="71" y="18"/>
                  <a:pt x="71" y="18"/>
                </a:cubicBezTo>
                <a:cubicBezTo>
                  <a:pt x="69" y="15"/>
                  <a:pt x="69" y="15"/>
                  <a:pt x="69" y="15"/>
                </a:cubicBezTo>
                <a:cubicBezTo>
                  <a:pt x="69" y="15"/>
                  <a:pt x="69" y="15"/>
                  <a:pt x="69" y="15"/>
                </a:cubicBezTo>
                <a:cubicBezTo>
                  <a:pt x="70" y="14"/>
                  <a:pt x="70" y="14"/>
                  <a:pt x="70" y="14"/>
                </a:cubicBezTo>
                <a:cubicBezTo>
                  <a:pt x="70" y="12"/>
                  <a:pt x="70" y="12"/>
                  <a:pt x="70" y="12"/>
                </a:cubicBezTo>
                <a:cubicBezTo>
                  <a:pt x="67" y="10"/>
                  <a:pt x="67" y="10"/>
                  <a:pt x="67" y="10"/>
                </a:cubicBezTo>
                <a:cubicBezTo>
                  <a:pt x="67" y="10"/>
                  <a:pt x="66" y="8"/>
                  <a:pt x="66" y="8"/>
                </a:cubicBezTo>
                <a:cubicBezTo>
                  <a:pt x="66" y="8"/>
                  <a:pt x="65" y="8"/>
                  <a:pt x="65" y="8"/>
                </a:cubicBezTo>
                <a:cubicBezTo>
                  <a:pt x="65" y="7"/>
                  <a:pt x="65" y="7"/>
                  <a:pt x="65" y="7"/>
                </a:cubicBezTo>
                <a:cubicBezTo>
                  <a:pt x="65" y="7"/>
                  <a:pt x="65" y="7"/>
                  <a:pt x="65" y="7"/>
                </a:cubicBezTo>
                <a:cubicBezTo>
                  <a:pt x="66" y="7"/>
                  <a:pt x="66" y="7"/>
                  <a:pt x="66" y="7"/>
                </a:cubicBezTo>
                <a:cubicBezTo>
                  <a:pt x="67" y="8"/>
                  <a:pt x="67" y="8"/>
                  <a:pt x="67" y="8"/>
                </a:cubicBezTo>
                <a:cubicBezTo>
                  <a:pt x="70" y="8"/>
                  <a:pt x="70" y="8"/>
                  <a:pt x="70" y="8"/>
                </a:cubicBezTo>
                <a:cubicBezTo>
                  <a:pt x="71" y="10"/>
                  <a:pt x="71" y="10"/>
                  <a:pt x="71" y="10"/>
                </a:cubicBezTo>
                <a:cubicBezTo>
                  <a:pt x="72" y="9"/>
                  <a:pt x="72" y="9"/>
                  <a:pt x="72" y="9"/>
                </a:cubicBezTo>
                <a:cubicBezTo>
                  <a:pt x="72" y="9"/>
                  <a:pt x="73" y="9"/>
                  <a:pt x="73" y="9"/>
                </a:cubicBezTo>
                <a:cubicBezTo>
                  <a:pt x="73" y="9"/>
                  <a:pt x="73" y="9"/>
                  <a:pt x="73" y="9"/>
                </a:cubicBezTo>
                <a:cubicBezTo>
                  <a:pt x="74" y="10"/>
                  <a:pt x="74" y="10"/>
                  <a:pt x="74" y="10"/>
                </a:cubicBezTo>
                <a:cubicBezTo>
                  <a:pt x="74" y="10"/>
                  <a:pt x="75" y="9"/>
                  <a:pt x="75" y="9"/>
                </a:cubicBezTo>
                <a:cubicBezTo>
                  <a:pt x="75" y="9"/>
                  <a:pt x="75" y="9"/>
                  <a:pt x="75" y="9"/>
                </a:cubicBezTo>
                <a:cubicBezTo>
                  <a:pt x="76" y="9"/>
                  <a:pt x="76" y="9"/>
                  <a:pt x="76" y="9"/>
                </a:cubicBezTo>
                <a:cubicBezTo>
                  <a:pt x="76" y="9"/>
                  <a:pt x="76" y="9"/>
                  <a:pt x="76" y="9"/>
                </a:cubicBezTo>
                <a:cubicBezTo>
                  <a:pt x="76" y="10"/>
                  <a:pt x="76" y="10"/>
                  <a:pt x="77" y="10"/>
                </a:cubicBezTo>
                <a:cubicBezTo>
                  <a:pt x="77" y="10"/>
                  <a:pt x="77" y="10"/>
                  <a:pt x="77" y="10"/>
                </a:cubicBezTo>
                <a:cubicBezTo>
                  <a:pt x="77" y="10"/>
                  <a:pt x="77" y="11"/>
                  <a:pt x="77" y="11"/>
                </a:cubicBezTo>
                <a:cubicBezTo>
                  <a:pt x="78" y="11"/>
                  <a:pt x="78" y="11"/>
                  <a:pt x="78" y="11"/>
                </a:cubicBezTo>
                <a:cubicBezTo>
                  <a:pt x="78" y="11"/>
                  <a:pt x="79" y="11"/>
                  <a:pt x="79" y="11"/>
                </a:cubicBezTo>
                <a:cubicBezTo>
                  <a:pt x="79" y="11"/>
                  <a:pt x="79" y="11"/>
                  <a:pt x="79" y="11"/>
                </a:cubicBezTo>
                <a:cubicBezTo>
                  <a:pt x="79" y="11"/>
                  <a:pt x="80" y="11"/>
                  <a:pt x="80" y="11"/>
                </a:cubicBezTo>
                <a:cubicBezTo>
                  <a:pt x="80" y="11"/>
                  <a:pt x="80" y="10"/>
                  <a:pt x="80" y="10"/>
                </a:cubicBezTo>
                <a:cubicBezTo>
                  <a:pt x="80" y="10"/>
                  <a:pt x="80" y="10"/>
                  <a:pt x="80" y="10"/>
                </a:cubicBezTo>
                <a:cubicBezTo>
                  <a:pt x="80" y="9"/>
                  <a:pt x="80" y="9"/>
                  <a:pt x="80" y="9"/>
                </a:cubicBezTo>
                <a:cubicBezTo>
                  <a:pt x="81" y="9"/>
                  <a:pt x="81" y="9"/>
                  <a:pt x="81" y="9"/>
                </a:cubicBezTo>
                <a:cubicBezTo>
                  <a:pt x="82" y="7"/>
                  <a:pt x="82" y="7"/>
                  <a:pt x="82" y="7"/>
                </a:cubicBezTo>
                <a:cubicBezTo>
                  <a:pt x="83" y="8"/>
                  <a:pt x="83" y="8"/>
                  <a:pt x="83" y="8"/>
                </a:cubicBezTo>
                <a:cubicBezTo>
                  <a:pt x="84" y="8"/>
                  <a:pt x="84" y="8"/>
                  <a:pt x="84" y="8"/>
                </a:cubicBezTo>
                <a:cubicBezTo>
                  <a:pt x="85" y="7"/>
                  <a:pt x="85" y="7"/>
                  <a:pt x="85" y="7"/>
                </a:cubicBezTo>
                <a:cubicBezTo>
                  <a:pt x="86" y="8"/>
                  <a:pt x="86" y="8"/>
                  <a:pt x="86" y="8"/>
                </a:cubicBezTo>
                <a:cubicBezTo>
                  <a:pt x="86" y="8"/>
                  <a:pt x="86" y="8"/>
                  <a:pt x="86" y="8"/>
                </a:cubicBezTo>
                <a:cubicBezTo>
                  <a:pt x="86" y="7"/>
                  <a:pt x="87" y="7"/>
                  <a:pt x="87" y="7"/>
                </a:cubicBezTo>
                <a:cubicBezTo>
                  <a:pt x="88" y="7"/>
                  <a:pt x="88" y="7"/>
                  <a:pt x="88" y="7"/>
                </a:cubicBezTo>
                <a:cubicBezTo>
                  <a:pt x="89" y="6"/>
                  <a:pt x="89" y="6"/>
                  <a:pt x="89" y="6"/>
                </a:cubicBezTo>
                <a:cubicBezTo>
                  <a:pt x="89" y="6"/>
                  <a:pt x="89" y="6"/>
                  <a:pt x="89" y="6"/>
                </a:cubicBezTo>
                <a:cubicBezTo>
                  <a:pt x="90" y="5"/>
                  <a:pt x="90" y="5"/>
                  <a:pt x="90" y="5"/>
                </a:cubicBezTo>
                <a:cubicBezTo>
                  <a:pt x="90" y="5"/>
                  <a:pt x="90" y="5"/>
                  <a:pt x="90" y="5"/>
                </a:cubicBezTo>
                <a:cubicBezTo>
                  <a:pt x="91" y="5"/>
                  <a:pt x="91" y="5"/>
                  <a:pt x="91" y="5"/>
                </a:cubicBezTo>
                <a:cubicBezTo>
                  <a:pt x="92" y="5"/>
                  <a:pt x="92" y="5"/>
                  <a:pt x="92" y="5"/>
                </a:cubicBezTo>
                <a:cubicBezTo>
                  <a:pt x="92" y="5"/>
                  <a:pt x="92" y="5"/>
                  <a:pt x="92" y="5"/>
                </a:cubicBezTo>
                <a:cubicBezTo>
                  <a:pt x="93" y="5"/>
                  <a:pt x="93" y="5"/>
                  <a:pt x="93" y="5"/>
                </a:cubicBezTo>
                <a:cubicBezTo>
                  <a:pt x="93" y="4"/>
                  <a:pt x="93" y="4"/>
                  <a:pt x="93" y="4"/>
                </a:cubicBezTo>
                <a:cubicBezTo>
                  <a:pt x="94" y="3"/>
                  <a:pt x="94" y="3"/>
                  <a:pt x="94" y="3"/>
                </a:cubicBezTo>
                <a:cubicBezTo>
                  <a:pt x="94" y="3"/>
                  <a:pt x="95" y="3"/>
                  <a:pt x="95" y="3"/>
                </a:cubicBezTo>
                <a:cubicBezTo>
                  <a:pt x="95" y="3"/>
                  <a:pt x="95" y="2"/>
                  <a:pt x="95" y="2"/>
                </a:cubicBezTo>
                <a:cubicBezTo>
                  <a:pt x="95" y="2"/>
                  <a:pt x="94" y="0"/>
                  <a:pt x="94" y="0"/>
                </a:cubicBezTo>
                <a:cubicBezTo>
                  <a:pt x="96" y="0"/>
                  <a:pt x="96" y="0"/>
                  <a:pt x="96" y="0"/>
                </a:cubicBezTo>
                <a:cubicBezTo>
                  <a:pt x="97" y="0"/>
                  <a:pt x="97" y="0"/>
                  <a:pt x="97" y="0"/>
                </a:cubicBezTo>
                <a:cubicBezTo>
                  <a:pt x="98" y="0"/>
                  <a:pt x="98" y="0"/>
                  <a:pt x="98" y="0"/>
                </a:cubicBezTo>
                <a:cubicBezTo>
                  <a:pt x="99" y="1"/>
                  <a:pt x="99" y="1"/>
                  <a:pt x="99" y="1"/>
                </a:cubicBezTo>
                <a:cubicBezTo>
                  <a:pt x="99" y="3"/>
                  <a:pt x="99" y="3"/>
                  <a:pt x="99" y="3"/>
                </a:cubicBezTo>
                <a:cubicBezTo>
                  <a:pt x="99" y="4"/>
                  <a:pt x="99" y="4"/>
                  <a:pt x="99" y="4"/>
                </a:cubicBezTo>
                <a:cubicBezTo>
                  <a:pt x="98" y="5"/>
                  <a:pt x="98" y="5"/>
                  <a:pt x="98" y="5"/>
                </a:cubicBezTo>
                <a:cubicBezTo>
                  <a:pt x="100" y="5"/>
                  <a:pt x="100" y="5"/>
                  <a:pt x="100" y="5"/>
                </a:cubicBezTo>
                <a:cubicBezTo>
                  <a:pt x="101" y="6"/>
                  <a:pt x="101" y="6"/>
                  <a:pt x="101" y="6"/>
                </a:cubicBezTo>
                <a:cubicBezTo>
                  <a:pt x="101" y="7"/>
                  <a:pt x="101" y="7"/>
                  <a:pt x="101" y="7"/>
                </a:cubicBezTo>
                <a:cubicBezTo>
                  <a:pt x="101" y="7"/>
                  <a:pt x="101" y="7"/>
                  <a:pt x="101" y="7"/>
                </a:cubicBezTo>
                <a:cubicBezTo>
                  <a:pt x="101" y="8"/>
                  <a:pt x="101" y="8"/>
                  <a:pt x="101" y="8"/>
                </a:cubicBezTo>
                <a:cubicBezTo>
                  <a:pt x="102" y="8"/>
                  <a:pt x="102" y="8"/>
                  <a:pt x="102" y="8"/>
                </a:cubicBezTo>
                <a:cubicBezTo>
                  <a:pt x="102" y="8"/>
                  <a:pt x="102" y="8"/>
                  <a:pt x="102" y="8"/>
                </a:cubicBezTo>
                <a:cubicBezTo>
                  <a:pt x="102" y="9"/>
                  <a:pt x="102" y="9"/>
                  <a:pt x="102" y="9"/>
                </a:cubicBezTo>
                <a:cubicBezTo>
                  <a:pt x="102" y="11"/>
                  <a:pt x="102" y="11"/>
                  <a:pt x="102" y="11"/>
                </a:cubicBezTo>
                <a:cubicBezTo>
                  <a:pt x="100" y="12"/>
                  <a:pt x="100" y="12"/>
                  <a:pt x="100" y="12"/>
                </a:cubicBezTo>
                <a:cubicBezTo>
                  <a:pt x="100" y="12"/>
                  <a:pt x="100" y="12"/>
                  <a:pt x="100" y="12"/>
                </a:cubicBezTo>
                <a:cubicBezTo>
                  <a:pt x="100" y="12"/>
                  <a:pt x="100" y="12"/>
                  <a:pt x="100" y="12"/>
                </a:cubicBezTo>
                <a:cubicBezTo>
                  <a:pt x="101" y="13"/>
                  <a:pt x="101" y="13"/>
                  <a:pt x="101" y="13"/>
                </a:cubicBezTo>
                <a:cubicBezTo>
                  <a:pt x="99" y="16"/>
                  <a:pt x="99" y="16"/>
                  <a:pt x="99" y="16"/>
                </a:cubicBezTo>
                <a:cubicBezTo>
                  <a:pt x="99" y="18"/>
                  <a:pt x="99" y="18"/>
                  <a:pt x="99" y="18"/>
                </a:cubicBezTo>
                <a:cubicBezTo>
                  <a:pt x="100" y="20"/>
                  <a:pt x="100" y="20"/>
                  <a:pt x="100" y="20"/>
                </a:cubicBezTo>
                <a:cubicBezTo>
                  <a:pt x="101" y="21"/>
                  <a:pt x="101" y="21"/>
                  <a:pt x="101" y="21"/>
                </a:cubicBezTo>
                <a:cubicBezTo>
                  <a:pt x="101" y="24"/>
                  <a:pt x="101" y="24"/>
                  <a:pt x="101" y="24"/>
                </a:cubicBezTo>
                <a:cubicBezTo>
                  <a:pt x="101" y="24"/>
                  <a:pt x="101" y="24"/>
                  <a:pt x="101" y="24"/>
                </a:cubicBezTo>
                <a:cubicBezTo>
                  <a:pt x="101" y="25"/>
                  <a:pt x="101" y="25"/>
                  <a:pt x="101" y="25"/>
                </a:cubicBezTo>
                <a:cubicBezTo>
                  <a:pt x="102" y="25"/>
                  <a:pt x="102" y="25"/>
                  <a:pt x="102" y="25"/>
                </a:cubicBezTo>
                <a:cubicBezTo>
                  <a:pt x="104" y="27"/>
                  <a:pt x="104" y="27"/>
                  <a:pt x="104" y="27"/>
                </a:cubicBezTo>
                <a:cubicBezTo>
                  <a:pt x="106" y="27"/>
                  <a:pt x="106" y="27"/>
                  <a:pt x="106" y="27"/>
                </a:cubicBezTo>
                <a:cubicBezTo>
                  <a:pt x="106" y="27"/>
                  <a:pt x="107" y="28"/>
                  <a:pt x="107" y="28"/>
                </a:cubicBezTo>
                <a:cubicBezTo>
                  <a:pt x="107" y="28"/>
                  <a:pt x="107" y="29"/>
                  <a:pt x="107" y="29"/>
                </a:cubicBezTo>
                <a:cubicBezTo>
                  <a:pt x="108" y="28"/>
                  <a:pt x="108" y="28"/>
                  <a:pt x="108" y="28"/>
                </a:cubicBezTo>
                <a:cubicBezTo>
                  <a:pt x="109" y="28"/>
                  <a:pt x="109" y="28"/>
                  <a:pt x="109" y="28"/>
                </a:cubicBezTo>
                <a:cubicBezTo>
                  <a:pt x="110" y="28"/>
                  <a:pt x="110" y="28"/>
                  <a:pt x="110" y="28"/>
                </a:cubicBezTo>
                <a:cubicBezTo>
                  <a:pt x="110" y="27"/>
                  <a:pt x="110" y="27"/>
                  <a:pt x="110" y="27"/>
                </a:cubicBezTo>
                <a:cubicBezTo>
                  <a:pt x="110" y="27"/>
                  <a:pt x="110" y="27"/>
                  <a:pt x="110" y="27"/>
                </a:cubicBezTo>
                <a:cubicBezTo>
                  <a:pt x="111" y="26"/>
                  <a:pt x="111" y="26"/>
                  <a:pt x="111" y="26"/>
                </a:cubicBezTo>
                <a:cubicBezTo>
                  <a:pt x="112" y="26"/>
                  <a:pt x="112" y="26"/>
                  <a:pt x="112" y="26"/>
                </a:cubicBezTo>
                <a:cubicBezTo>
                  <a:pt x="113" y="26"/>
                  <a:pt x="113" y="26"/>
                  <a:pt x="113" y="26"/>
                </a:cubicBezTo>
                <a:cubicBezTo>
                  <a:pt x="113" y="26"/>
                  <a:pt x="113" y="26"/>
                  <a:pt x="113" y="26"/>
                </a:cubicBezTo>
                <a:cubicBezTo>
                  <a:pt x="113" y="25"/>
                  <a:pt x="113" y="25"/>
                  <a:pt x="113" y="25"/>
                </a:cubicBezTo>
                <a:cubicBezTo>
                  <a:pt x="116" y="25"/>
                  <a:pt x="116" y="25"/>
                  <a:pt x="116" y="25"/>
                </a:cubicBezTo>
                <a:cubicBezTo>
                  <a:pt x="118" y="23"/>
                  <a:pt x="118" y="23"/>
                  <a:pt x="118" y="23"/>
                </a:cubicBezTo>
                <a:cubicBezTo>
                  <a:pt x="118" y="23"/>
                  <a:pt x="118" y="23"/>
                  <a:pt x="118" y="23"/>
                </a:cubicBezTo>
                <a:cubicBezTo>
                  <a:pt x="119" y="23"/>
                  <a:pt x="119" y="23"/>
                  <a:pt x="119" y="23"/>
                </a:cubicBezTo>
                <a:cubicBezTo>
                  <a:pt x="119" y="23"/>
                  <a:pt x="119" y="23"/>
                  <a:pt x="119" y="23"/>
                </a:cubicBezTo>
                <a:cubicBezTo>
                  <a:pt x="122" y="24"/>
                  <a:pt x="122" y="24"/>
                  <a:pt x="122" y="24"/>
                </a:cubicBezTo>
                <a:cubicBezTo>
                  <a:pt x="122" y="23"/>
                  <a:pt x="122" y="23"/>
                  <a:pt x="122" y="23"/>
                </a:cubicBezTo>
                <a:cubicBezTo>
                  <a:pt x="124" y="23"/>
                  <a:pt x="124" y="23"/>
                  <a:pt x="124" y="23"/>
                </a:cubicBezTo>
                <a:cubicBezTo>
                  <a:pt x="124" y="23"/>
                  <a:pt x="126" y="24"/>
                  <a:pt x="126" y="24"/>
                </a:cubicBezTo>
                <a:cubicBezTo>
                  <a:pt x="126" y="24"/>
                  <a:pt x="128" y="24"/>
                  <a:pt x="128" y="24"/>
                </a:cubicBezTo>
                <a:cubicBezTo>
                  <a:pt x="128" y="23"/>
                  <a:pt x="128" y="23"/>
                  <a:pt x="128" y="23"/>
                </a:cubicBezTo>
                <a:cubicBezTo>
                  <a:pt x="128" y="23"/>
                  <a:pt x="128" y="22"/>
                  <a:pt x="128" y="22"/>
                </a:cubicBezTo>
                <a:cubicBezTo>
                  <a:pt x="128" y="22"/>
                  <a:pt x="128" y="22"/>
                  <a:pt x="128" y="22"/>
                </a:cubicBezTo>
                <a:cubicBezTo>
                  <a:pt x="127" y="22"/>
                  <a:pt x="126" y="21"/>
                  <a:pt x="126" y="21"/>
                </a:cubicBezTo>
                <a:cubicBezTo>
                  <a:pt x="126" y="21"/>
                  <a:pt x="126" y="21"/>
                  <a:pt x="126" y="21"/>
                </a:cubicBezTo>
                <a:cubicBezTo>
                  <a:pt x="127" y="20"/>
                  <a:pt x="127" y="20"/>
                  <a:pt x="127" y="20"/>
                </a:cubicBezTo>
                <a:cubicBezTo>
                  <a:pt x="127" y="20"/>
                  <a:pt x="127" y="20"/>
                  <a:pt x="127" y="20"/>
                </a:cubicBezTo>
                <a:cubicBezTo>
                  <a:pt x="127" y="20"/>
                  <a:pt x="127" y="19"/>
                  <a:pt x="127" y="19"/>
                </a:cubicBezTo>
                <a:cubicBezTo>
                  <a:pt x="129" y="20"/>
                  <a:pt x="129" y="20"/>
                  <a:pt x="129" y="20"/>
                </a:cubicBezTo>
                <a:cubicBezTo>
                  <a:pt x="132" y="20"/>
                  <a:pt x="132" y="20"/>
                  <a:pt x="132" y="20"/>
                </a:cubicBezTo>
                <a:cubicBezTo>
                  <a:pt x="132" y="19"/>
                  <a:pt x="132" y="19"/>
                  <a:pt x="132" y="19"/>
                </a:cubicBezTo>
                <a:cubicBezTo>
                  <a:pt x="134" y="19"/>
                  <a:pt x="134" y="19"/>
                  <a:pt x="134" y="19"/>
                </a:cubicBezTo>
                <a:cubicBezTo>
                  <a:pt x="135" y="19"/>
                  <a:pt x="135" y="19"/>
                  <a:pt x="135" y="19"/>
                </a:cubicBezTo>
                <a:cubicBezTo>
                  <a:pt x="135" y="20"/>
                  <a:pt x="135" y="20"/>
                  <a:pt x="135" y="20"/>
                </a:cubicBezTo>
                <a:cubicBezTo>
                  <a:pt x="136" y="20"/>
                  <a:pt x="136" y="20"/>
                  <a:pt x="136" y="20"/>
                </a:cubicBezTo>
                <a:cubicBezTo>
                  <a:pt x="136" y="21"/>
                  <a:pt x="136" y="21"/>
                  <a:pt x="136" y="21"/>
                </a:cubicBezTo>
                <a:cubicBezTo>
                  <a:pt x="137" y="21"/>
                  <a:pt x="137" y="21"/>
                  <a:pt x="137" y="21"/>
                </a:cubicBezTo>
                <a:cubicBezTo>
                  <a:pt x="138" y="21"/>
                  <a:pt x="138" y="21"/>
                  <a:pt x="138" y="21"/>
                </a:cubicBezTo>
                <a:cubicBezTo>
                  <a:pt x="138" y="21"/>
                  <a:pt x="139" y="22"/>
                  <a:pt x="139" y="22"/>
                </a:cubicBezTo>
                <a:cubicBezTo>
                  <a:pt x="139" y="22"/>
                  <a:pt x="140" y="22"/>
                  <a:pt x="140" y="22"/>
                </a:cubicBezTo>
                <a:cubicBezTo>
                  <a:pt x="141" y="22"/>
                  <a:pt x="141" y="22"/>
                  <a:pt x="141" y="22"/>
                </a:cubicBezTo>
                <a:cubicBezTo>
                  <a:pt x="141" y="21"/>
                  <a:pt x="141" y="21"/>
                  <a:pt x="141" y="21"/>
                </a:cubicBezTo>
                <a:cubicBezTo>
                  <a:pt x="142" y="21"/>
                  <a:pt x="142" y="21"/>
                  <a:pt x="142" y="21"/>
                </a:cubicBezTo>
                <a:cubicBezTo>
                  <a:pt x="143" y="20"/>
                  <a:pt x="143" y="20"/>
                  <a:pt x="143" y="20"/>
                </a:cubicBezTo>
                <a:cubicBezTo>
                  <a:pt x="145" y="21"/>
                  <a:pt x="145" y="21"/>
                  <a:pt x="145" y="21"/>
                </a:cubicBezTo>
                <a:cubicBezTo>
                  <a:pt x="145" y="21"/>
                  <a:pt x="145" y="21"/>
                  <a:pt x="145" y="21"/>
                </a:cubicBezTo>
                <a:cubicBezTo>
                  <a:pt x="146" y="20"/>
                  <a:pt x="146" y="20"/>
                  <a:pt x="146" y="20"/>
                </a:cubicBezTo>
                <a:cubicBezTo>
                  <a:pt x="147" y="20"/>
                  <a:pt x="147" y="20"/>
                  <a:pt x="147" y="20"/>
                </a:cubicBezTo>
                <a:cubicBezTo>
                  <a:pt x="147" y="22"/>
                  <a:pt x="147" y="22"/>
                  <a:pt x="147" y="22"/>
                </a:cubicBezTo>
                <a:cubicBezTo>
                  <a:pt x="149" y="22"/>
                  <a:pt x="149" y="22"/>
                  <a:pt x="149" y="22"/>
                </a:cubicBezTo>
                <a:cubicBezTo>
                  <a:pt x="152" y="19"/>
                  <a:pt x="152" y="19"/>
                  <a:pt x="152" y="19"/>
                </a:cubicBezTo>
                <a:cubicBezTo>
                  <a:pt x="152" y="18"/>
                  <a:pt x="152" y="18"/>
                  <a:pt x="152" y="18"/>
                </a:cubicBezTo>
                <a:cubicBezTo>
                  <a:pt x="153" y="16"/>
                  <a:pt x="153" y="16"/>
                  <a:pt x="153" y="16"/>
                </a:cubicBezTo>
                <a:cubicBezTo>
                  <a:pt x="153" y="15"/>
                  <a:pt x="153" y="15"/>
                  <a:pt x="153" y="15"/>
                </a:cubicBezTo>
                <a:cubicBezTo>
                  <a:pt x="158" y="8"/>
                  <a:pt x="158" y="8"/>
                  <a:pt x="158" y="8"/>
                </a:cubicBezTo>
                <a:cubicBezTo>
                  <a:pt x="158" y="8"/>
                  <a:pt x="159" y="8"/>
                  <a:pt x="159" y="7"/>
                </a:cubicBezTo>
                <a:cubicBezTo>
                  <a:pt x="159" y="7"/>
                  <a:pt x="159" y="7"/>
                  <a:pt x="159" y="7"/>
                </a:cubicBezTo>
                <a:cubicBezTo>
                  <a:pt x="159" y="7"/>
                  <a:pt x="159" y="7"/>
                  <a:pt x="159" y="7"/>
                </a:cubicBezTo>
                <a:cubicBezTo>
                  <a:pt x="159" y="7"/>
                  <a:pt x="159" y="6"/>
                  <a:pt x="159" y="6"/>
                </a:cubicBezTo>
                <a:cubicBezTo>
                  <a:pt x="159" y="6"/>
                  <a:pt x="160" y="6"/>
                  <a:pt x="160" y="7"/>
                </a:cubicBezTo>
                <a:cubicBezTo>
                  <a:pt x="161" y="7"/>
                  <a:pt x="161" y="8"/>
                  <a:pt x="161" y="8"/>
                </a:cubicBezTo>
                <a:cubicBezTo>
                  <a:pt x="161" y="9"/>
                  <a:pt x="161" y="9"/>
                  <a:pt x="161" y="10"/>
                </a:cubicBezTo>
                <a:cubicBezTo>
                  <a:pt x="161" y="10"/>
                  <a:pt x="161" y="10"/>
                  <a:pt x="162" y="11"/>
                </a:cubicBezTo>
                <a:cubicBezTo>
                  <a:pt x="162" y="10"/>
                  <a:pt x="162" y="10"/>
                  <a:pt x="162" y="10"/>
                </a:cubicBezTo>
                <a:cubicBezTo>
                  <a:pt x="162" y="11"/>
                  <a:pt x="162" y="13"/>
                  <a:pt x="162" y="14"/>
                </a:cubicBezTo>
                <a:cubicBezTo>
                  <a:pt x="162" y="15"/>
                  <a:pt x="163" y="16"/>
                  <a:pt x="163" y="17"/>
                </a:cubicBezTo>
                <a:cubicBezTo>
                  <a:pt x="163" y="17"/>
                  <a:pt x="163" y="17"/>
                  <a:pt x="164" y="18"/>
                </a:cubicBezTo>
                <a:cubicBezTo>
                  <a:pt x="164" y="18"/>
                  <a:pt x="164" y="19"/>
                  <a:pt x="164" y="19"/>
                </a:cubicBezTo>
                <a:cubicBezTo>
                  <a:pt x="164" y="20"/>
                  <a:pt x="165" y="21"/>
                  <a:pt x="165" y="22"/>
                </a:cubicBezTo>
                <a:cubicBezTo>
                  <a:pt x="165" y="23"/>
                  <a:pt x="166" y="24"/>
                  <a:pt x="166" y="24"/>
                </a:cubicBezTo>
                <a:cubicBezTo>
                  <a:pt x="167" y="24"/>
                  <a:pt x="167" y="24"/>
                  <a:pt x="167" y="24"/>
                </a:cubicBezTo>
                <a:cubicBezTo>
                  <a:pt x="168" y="24"/>
                  <a:pt x="169" y="24"/>
                  <a:pt x="170" y="25"/>
                </a:cubicBezTo>
                <a:cubicBezTo>
                  <a:pt x="170" y="25"/>
                  <a:pt x="170" y="25"/>
                  <a:pt x="170" y="25"/>
                </a:cubicBezTo>
                <a:cubicBezTo>
                  <a:pt x="170" y="25"/>
                  <a:pt x="170" y="26"/>
                  <a:pt x="170" y="26"/>
                </a:cubicBezTo>
                <a:cubicBezTo>
                  <a:pt x="171" y="26"/>
                  <a:pt x="171" y="27"/>
                  <a:pt x="170" y="28"/>
                </a:cubicBezTo>
                <a:cubicBezTo>
                  <a:pt x="170" y="28"/>
                  <a:pt x="170" y="28"/>
                  <a:pt x="170" y="28"/>
                </a:cubicBezTo>
                <a:cubicBezTo>
                  <a:pt x="170" y="28"/>
                  <a:pt x="170" y="28"/>
                  <a:pt x="169" y="28"/>
                </a:cubicBezTo>
                <a:cubicBezTo>
                  <a:pt x="170" y="29"/>
                  <a:pt x="170" y="29"/>
                  <a:pt x="170" y="29"/>
                </a:cubicBezTo>
                <a:cubicBezTo>
                  <a:pt x="170" y="29"/>
                  <a:pt x="170" y="29"/>
                  <a:pt x="170" y="29"/>
                </a:cubicBezTo>
                <a:cubicBezTo>
                  <a:pt x="170" y="29"/>
                  <a:pt x="170" y="29"/>
                  <a:pt x="170" y="29"/>
                </a:cubicBezTo>
                <a:cubicBezTo>
                  <a:pt x="170" y="29"/>
                  <a:pt x="170" y="30"/>
                  <a:pt x="170" y="30"/>
                </a:cubicBezTo>
                <a:cubicBezTo>
                  <a:pt x="170" y="30"/>
                  <a:pt x="170" y="30"/>
                  <a:pt x="170" y="30"/>
                </a:cubicBezTo>
                <a:cubicBezTo>
                  <a:pt x="170" y="30"/>
                  <a:pt x="170" y="30"/>
                  <a:pt x="169" y="30"/>
                </a:cubicBezTo>
                <a:cubicBezTo>
                  <a:pt x="169" y="30"/>
                  <a:pt x="169" y="30"/>
                  <a:pt x="168" y="30"/>
                </a:cubicBezTo>
                <a:cubicBezTo>
                  <a:pt x="168" y="30"/>
                  <a:pt x="168" y="31"/>
                  <a:pt x="168" y="31"/>
                </a:cubicBezTo>
                <a:cubicBezTo>
                  <a:pt x="168" y="31"/>
                  <a:pt x="168" y="31"/>
                  <a:pt x="168" y="31"/>
                </a:cubicBezTo>
                <a:cubicBezTo>
                  <a:pt x="168" y="31"/>
                  <a:pt x="167" y="32"/>
                  <a:pt x="167" y="32"/>
                </a:cubicBezTo>
                <a:cubicBezTo>
                  <a:pt x="167" y="32"/>
                  <a:pt x="166" y="33"/>
                  <a:pt x="166" y="33"/>
                </a:cubicBezTo>
                <a:cubicBezTo>
                  <a:pt x="166" y="34"/>
                  <a:pt x="165" y="35"/>
                  <a:pt x="165" y="35"/>
                </a:cubicBezTo>
                <a:cubicBezTo>
                  <a:pt x="164" y="35"/>
                  <a:pt x="164" y="35"/>
                  <a:pt x="164" y="36"/>
                </a:cubicBezTo>
                <a:cubicBezTo>
                  <a:pt x="163" y="36"/>
                  <a:pt x="163" y="36"/>
                  <a:pt x="163" y="36"/>
                </a:cubicBezTo>
                <a:cubicBezTo>
                  <a:pt x="162" y="37"/>
                  <a:pt x="162" y="37"/>
                  <a:pt x="162" y="37"/>
                </a:cubicBezTo>
                <a:cubicBezTo>
                  <a:pt x="161" y="38"/>
                  <a:pt x="161" y="38"/>
                  <a:pt x="161" y="38"/>
                </a:cubicBezTo>
                <a:cubicBezTo>
                  <a:pt x="160" y="39"/>
                  <a:pt x="160" y="39"/>
                  <a:pt x="160" y="39"/>
                </a:cubicBezTo>
                <a:cubicBezTo>
                  <a:pt x="161" y="39"/>
                  <a:pt x="161" y="39"/>
                  <a:pt x="161" y="39"/>
                </a:cubicBezTo>
                <a:cubicBezTo>
                  <a:pt x="161" y="39"/>
                  <a:pt x="161" y="39"/>
                  <a:pt x="161" y="38"/>
                </a:cubicBezTo>
                <a:cubicBezTo>
                  <a:pt x="161" y="38"/>
                  <a:pt x="162" y="38"/>
                  <a:pt x="162" y="38"/>
                </a:cubicBezTo>
                <a:cubicBezTo>
                  <a:pt x="162" y="39"/>
                  <a:pt x="162" y="39"/>
                  <a:pt x="162" y="39"/>
                </a:cubicBezTo>
                <a:cubicBezTo>
                  <a:pt x="162" y="39"/>
                  <a:pt x="161" y="39"/>
                  <a:pt x="161" y="39"/>
                </a:cubicBezTo>
                <a:cubicBezTo>
                  <a:pt x="161" y="40"/>
                  <a:pt x="161" y="40"/>
                  <a:pt x="160" y="40"/>
                </a:cubicBezTo>
                <a:cubicBezTo>
                  <a:pt x="160" y="40"/>
                  <a:pt x="160" y="40"/>
                  <a:pt x="160" y="40"/>
                </a:cubicBezTo>
                <a:cubicBezTo>
                  <a:pt x="160" y="41"/>
                  <a:pt x="159" y="41"/>
                  <a:pt x="159" y="41"/>
                </a:cubicBezTo>
                <a:cubicBezTo>
                  <a:pt x="159" y="41"/>
                  <a:pt x="159" y="41"/>
                  <a:pt x="158" y="41"/>
                </a:cubicBezTo>
                <a:cubicBezTo>
                  <a:pt x="158" y="42"/>
                  <a:pt x="158" y="42"/>
                  <a:pt x="158" y="42"/>
                </a:cubicBezTo>
                <a:cubicBezTo>
                  <a:pt x="158" y="43"/>
                  <a:pt x="158" y="43"/>
                  <a:pt x="158" y="44"/>
                </a:cubicBezTo>
                <a:cubicBezTo>
                  <a:pt x="158" y="44"/>
                  <a:pt x="158" y="44"/>
                  <a:pt x="158" y="43"/>
                </a:cubicBezTo>
                <a:cubicBezTo>
                  <a:pt x="158" y="43"/>
                  <a:pt x="159" y="42"/>
                  <a:pt x="159" y="42"/>
                </a:cubicBezTo>
                <a:cubicBezTo>
                  <a:pt x="159" y="41"/>
                  <a:pt x="159" y="41"/>
                  <a:pt x="159" y="41"/>
                </a:cubicBezTo>
                <a:cubicBezTo>
                  <a:pt x="159" y="41"/>
                  <a:pt x="159" y="41"/>
                  <a:pt x="159" y="41"/>
                </a:cubicBezTo>
                <a:cubicBezTo>
                  <a:pt x="160" y="41"/>
                  <a:pt x="160" y="41"/>
                  <a:pt x="161" y="41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1" y="42"/>
                  <a:pt x="161" y="42"/>
                  <a:pt x="161" y="43"/>
                </a:cubicBezTo>
                <a:cubicBezTo>
                  <a:pt x="161" y="43"/>
                  <a:pt x="161" y="44"/>
                  <a:pt x="160" y="44"/>
                </a:cubicBezTo>
                <a:cubicBezTo>
                  <a:pt x="160" y="44"/>
                  <a:pt x="160" y="45"/>
                  <a:pt x="160" y="45"/>
                </a:cubicBezTo>
                <a:cubicBezTo>
                  <a:pt x="160" y="45"/>
                  <a:pt x="160" y="45"/>
                  <a:pt x="159" y="46"/>
                </a:cubicBezTo>
                <a:cubicBezTo>
                  <a:pt x="159" y="46"/>
                  <a:pt x="158" y="46"/>
                  <a:pt x="158" y="47"/>
                </a:cubicBezTo>
                <a:cubicBezTo>
                  <a:pt x="158" y="47"/>
                  <a:pt x="157" y="47"/>
                  <a:pt x="157" y="47"/>
                </a:cubicBezTo>
                <a:cubicBezTo>
                  <a:pt x="157" y="47"/>
                  <a:pt x="157" y="47"/>
                  <a:pt x="156" y="47"/>
                </a:cubicBezTo>
                <a:cubicBezTo>
                  <a:pt x="156" y="47"/>
                  <a:pt x="155" y="47"/>
                  <a:pt x="155" y="47"/>
                </a:cubicBezTo>
                <a:cubicBezTo>
                  <a:pt x="154" y="47"/>
                  <a:pt x="153" y="48"/>
                  <a:pt x="152" y="48"/>
                </a:cubicBezTo>
                <a:cubicBezTo>
                  <a:pt x="152" y="48"/>
                  <a:pt x="152" y="48"/>
                  <a:pt x="152" y="48"/>
                </a:cubicBezTo>
                <a:cubicBezTo>
                  <a:pt x="152" y="48"/>
                  <a:pt x="152" y="48"/>
                  <a:pt x="151" y="48"/>
                </a:cubicBezTo>
                <a:cubicBezTo>
                  <a:pt x="151" y="48"/>
                  <a:pt x="150" y="48"/>
                  <a:pt x="150" y="48"/>
                </a:cubicBezTo>
                <a:cubicBezTo>
                  <a:pt x="149" y="48"/>
                  <a:pt x="149" y="49"/>
                  <a:pt x="148" y="49"/>
                </a:cubicBezTo>
                <a:cubicBezTo>
                  <a:pt x="147" y="49"/>
                  <a:pt x="147" y="49"/>
                  <a:pt x="147" y="49"/>
                </a:cubicBezTo>
                <a:cubicBezTo>
                  <a:pt x="146" y="49"/>
                  <a:pt x="146" y="50"/>
                  <a:pt x="146" y="50"/>
                </a:cubicBezTo>
                <a:cubicBezTo>
                  <a:pt x="145" y="50"/>
                  <a:pt x="143" y="50"/>
                  <a:pt x="142" y="51"/>
                </a:cubicBezTo>
                <a:cubicBezTo>
                  <a:pt x="142" y="51"/>
                  <a:pt x="142" y="51"/>
                  <a:pt x="141" y="52"/>
                </a:cubicBezTo>
                <a:cubicBezTo>
                  <a:pt x="141" y="52"/>
                  <a:pt x="141" y="52"/>
                  <a:pt x="140" y="52"/>
                </a:cubicBezTo>
                <a:cubicBezTo>
                  <a:pt x="140" y="52"/>
                  <a:pt x="141" y="52"/>
                  <a:pt x="141" y="52"/>
                </a:cubicBezTo>
                <a:cubicBezTo>
                  <a:pt x="140" y="52"/>
                  <a:pt x="139" y="52"/>
                  <a:pt x="139" y="53"/>
                </a:cubicBezTo>
                <a:cubicBezTo>
                  <a:pt x="139" y="53"/>
                  <a:pt x="139" y="53"/>
                  <a:pt x="139" y="53"/>
                </a:cubicBezTo>
                <a:cubicBezTo>
                  <a:pt x="139" y="53"/>
                  <a:pt x="139" y="54"/>
                  <a:pt x="138" y="54"/>
                </a:cubicBezTo>
                <a:cubicBezTo>
                  <a:pt x="138" y="54"/>
                  <a:pt x="138" y="54"/>
                  <a:pt x="137" y="54"/>
                </a:cubicBezTo>
                <a:cubicBezTo>
                  <a:pt x="137" y="54"/>
                  <a:pt x="136" y="53"/>
                  <a:pt x="137" y="53"/>
                </a:cubicBezTo>
                <a:cubicBezTo>
                  <a:pt x="137" y="53"/>
                  <a:pt x="137" y="53"/>
                  <a:pt x="138" y="52"/>
                </a:cubicBezTo>
                <a:cubicBezTo>
                  <a:pt x="137" y="52"/>
                  <a:pt x="136" y="51"/>
                  <a:pt x="135" y="52"/>
                </a:cubicBezTo>
                <a:cubicBezTo>
                  <a:pt x="136" y="51"/>
                  <a:pt x="135" y="51"/>
                  <a:pt x="135" y="51"/>
                </a:cubicBezTo>
                <a:cubicBezTo>
                  <a:pt x="134" y="51"/>
                  <a:pt x="134" y="51"/>
                  <a:pt x="133" y="51"/>
                </a:cubicBezTo>
                <a:cubicBezTo>
                  <a:pt x="133" y="51"/>
                  <a:pt x="134" y="52"/>
                  <a:pt x="134" y="52"/>
                </a:cubicBezTo>
                <a:cubicBezTo>
                  <a:pt x="135" y="52"/>
                  <a:pt x="135" y="52"/>
                  <a:pt x="136" y="52"/>
                </a:cubicBezTo>
                <a:cubicBezTo>
                  <a:pt x="136" y="52"/>
                  <a:pt x="135" y="53"/>
                  <a:pt x="135" y="53"/>
                </a:cubicBezTo>
                <a:cubicBezTo>
                  <a:pt x="134" y="53"/>
                  <a:pt x="134" y="53"/>
                  <a:pt x="134" y="52"/>
                </a:cubicBezTo>
                <a:cubicBezTo>
                  <a:pt x="133" y="52"/>
                  <a:pt x="132" y="52"/>
                  <a:pt x="132" y="52"/>
                </a:cubicBezTo>
                <a:cubicBezTo>
                  <a:pt x="131" y="52"/>
                  <a:pt x="131" y="52"/>
                  <a:pt x="131" y="52"/>
                </a:cubicBezTo>
                <a:cubicBezTo>
                  <a:pt x="131" y="52"/>
                  <a:pt x="131" y="52"/>
                  <a:pt x="131" y="52"/>
                </a:cubicBezTo>
                <a:cubicBezTo>
                  <a:pt x="131" y="52"/>
                  <a:pt x="130" y="52"/>
                  <a:pt x="130" y="52"/>
                </a:cubicBezTo>
                <a:cubicBezTo>
                  <a:pt x="130" y="52"/>
                  <a:pt x="130" y="51"/>
                  <a:pt x="130" y="51"/>
                </a:cubicBezTo>
                <a:cubicBezTo>
                  <a:pt x="130" y="50"/>
                  <a:pt x="129" y="50"/>
                  <a:pt x="128" y="50"/>
                </a:cubicBezTo>
                <a:cubicBezTo>
                  <a:pt x="128" y="50"/>
                  <a:pt x="128" y="50"/>
                  <a:pt x="128" y="50"/>
                </a:cubicBezTo>
                <a:cubicBezTo>
                  <a:pt x="128" y="50"/>
                  <a:pt x="128" y="50"/>
                  <a:pt x="128" y="50"/>
                </a:cubicBezTo>
                <a:cubicBezTo>
                  <a:pt x="128" y="51"/>
                  <a:pt x="127" y="51"/>
                  <a:pt x="127" y="50"/>
                </a:cubicBezTo>
                <a:cubicBezTo>
                  <a:pt x="127" y="50"/>
                  <a:pt x="127" y="50"/>
                  <a:pt x="127" y="50"/>
                </a:cubicBezTo>
                <a:cubicBezTo>
                  <a:pt x="127" y="50"/>
                  <a:pt x="127" y="50"/>
                  <a:pt x="126" y="50"/>
                </a:cubicBezTo>
                <a:cubicBezTo>
                  <a:pt x="126" y="50"/>
                  <a:pt x="125" y="50"/>
                  <a:pt x="125" y="51"/>
                </a:cubicBezTo>
                <a:cubicBezTo>
                  <a:pt x="126" y="51"/>
                  <a:pt x="126" y="51"/>
                  <a:pt x="126" y="52"/>
                </a:cubicBezTo>
                <a:cubicBezTo>
                  <a:pt x="126" y="52"/>
                  <a:pt x="125" y="52"/>
                  <a:pt x="125" y="53"/>
                </a:cubicBezTo>
                <a:cubicBezTo>
                  <a:pt x="125" y="53"/>
                  <a:pt x="124" y="54"/>
                  <a:pt x="124" y="54"/>
                </a:cubicBezTo>
                <a:cubicBezTo>
                  <a:pt x="124" y="53"/>
                  <a:pt x="125" y="53"/>
                  <a:pt x="125" y="52"/>
                </a:cubicBezTo>
                <a:cubicBezTo>
                  <a:pt x="125" y="52"/>
                  <a:pt x="124" y="52"/>
                  <a:pt x="124" y="52"/>
                </a:cubicBezTo>
                <a:cubicBezTo>
                  <a:pt x="123" y="52"/>
                  <a:pt x="123" y="53"/>
                  <a:pt x="123" y="53"/>
                </a:cubicBezTo>
                <a:cubicBezTo>
                  <a:pt x="122" y="53"/>
                  <a:pt x="122" y="54"/>
                  <a:pt x="123" y="55"/>
                </a:cubicBezTo>
                <a:cubicBezTo>
                  <a:pt x="122" y="55"/>
                  <a:pt x="121" y="55"/>
                  <a:pt x="120" y="55"/>
                </a:cubicBezTo>
                <a:cubicBezTo>
                  <a:pt x="119" y="55"/>
                  <a:pt x="119" y="54"/>
                  <a:pt x="118" y="54"/>
                </a:cubicBezTo>
                <a:cubicBezTo>
                  <a:pt x="117" y="54"/>
                  <a:pt x="117" y="54"/>
                  <a:pt x="117" y="54"/>
                </a:cubicBezTo>
                <a:cubicBezTo>
                  <a:pt x="116" y="54"/>
                  <a:pt x="116" y="55"/>
                  <a:pt x="116" y="55"/>
                </a:cubicBezTo>
                <a:cubicBezTo>
                  <a:pt x="115" y="56"/>
                  <a:pt x="114" y="57"/>
                  <a:pt x="112" y="58"/>
                </a:cubicBezTo>
                <a:cubicBezTo>
                  <a:pt x="114" y="57"/>
                  <a:pt x="116" y="57"/>
                  <a:pt x="116" y="55"/>
                </a:cubicBezTo>
                <a:cubicBezTo>
                  <a:pt x="116" y="55"/>
                  <a:pt x="117" y="55"/>
                  <a:pt x="117" y="55"/>
                </a:cubicBezTo>
                <a:cubicBezTo>
                  <a:pt x="117" y="55"/>
                  <a:pt x="117" y="55"/>
                  <a:pt x="117" y="55"/>
                </a:cubicBezTo>
                <a:cubicBezTo>
                  <a:pt x="117" y="55"/>
                  <a:pt x="118" y="55"/>
                  <a:pt x="118" y="55"/>
                </a:cubicBezTo>
                <a:cubicBezTo>
                  <a:pt x="118" y="55"/>
                  <a:pt x="118" y="55"/>
                  <a:pt x="118" y="55"/>
                </a:cubicBezTo>
                <a:cubicBezTo>
                  <a:pt x="118" y="55"/>
                  <a:pt x="118" y="55"/>
                  <a:pt x="118" y="55"/>
                </a:cubicBezTo>
                <a:cubicBezTo>
                  <a:pt x="118" y="55"/>
                  <a:pt x="118" y="55"/>
                  <a:pt x="118" y="56"/>
                </a:cubicBezTo>
                <a:cubicBezTo>
                  <a:pt x="118" y="56"/>
                  <a:pt x="119" y="56"/>
                  <a:pt x="119" y="56"/>
                </a:cubicBezTo>
                <a:cubicBezTo>
                  <a:pt x="120" y="56"/>
                  <a:pt x="120" y="56"/>
                  <a:pt x="120" y="56"/>
                </a:cubicBezTo>
                <a:cubicBezTo>
                  <a:pt x="120" y="56"/>
                  <a:pt x="120" y="56"/>
                  <a:pt x="120" y="56"/>
                </a:cubicBezTo>
                <a:cubicBezTo>
                  <a:pt x="120" y="56"/>
                  <a:pt x="120" y="56"/>
                  <a:pt x="120" y="56"/>
                </a:cubicBezTo>
                <a:cubicBezTo>
                  <a:pt x="120" y="56"/>
                  <a:pt x="121" y="56"/>
                  <a:pt x="121" y="56"/>
                </a:cubicBezTo>
                <a:cubicBezTo>
                  <a:pt x="121" y="56"/>
                  <a:pt x="121" y="56"/>
                  <a:pt x="121" y="56"/>
                </a:cubicBezTo>
                <a:cubicBezTo>
                  <a:pt x="121" y="56"/>
                  <a:pt x="122" y="56"/>
                  <a:pt x="122" y="56"/>
                </a:cubicBezTo>
                <a:cubicBezTo>
                  <a:pt x="122" y="56"/>
                  <a:pt x="122" y="56"/>
                  <a:pt x="122" y="56"/>
                </a:cubicBezTo>
                <a:cubicBezTo>
                  <a:pt x="122" y="56"/>
                  <a:pt x="123" y="56"/>
                  <a:pt x="123" y="56"/>
                </a:cubicBezTo>
                <a:cubicBezTo>
                  <a:pt x="123" y="56"/>
                  <a:pt x="123" y="56"/>
                  <a:pt x="123" y="56"/>
                </a:cubicBezTo>
                <a:cubicBezTo>
                  <a:pt x="123" y="55"/>
                  <a:pt x="124" y="54"/>
                  <a:pt x="124" y="54"/>
                </a:cubicBezTo>
                <a:cubicBezTo>
                  <a:pt x="125" y="54"/>
                  <a:pt x="125" y="54"/>
                  <a:pt x="125" y="54"/>
                </a:cubicBezTo>
                <a:cubicBezTo>
                  <a:pt x="125" y="54"/>
                  <a:pt x="125" y="54"/>
                  <a:pt x="125" y="54"/>
                </a:cubicBezTo>
                <a:cubicBezTo>
                  <a:pt x="125" y="54"/>
                  <a:pt x="125" y="54"/>
                  <a:pt x="125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6" y="54"/>
                  <a:pt x="126" y="54"/>
                  <a:pt x="126" y="54"/>
                </a:cubicBezTo>
                <a:cubicBezTo>
                  <a:pt x="126" y="53"/>
                  <a:pt x="126" y="53"/>
                  <a:pt x="126" y="53"/>
                </a:cubicBezTo>
                <a:cubicBezTo>
                  <a:pt x="126" y="53"/>
                  <a:pt x="126" y="53"/>
                  <a:pt x="126" y="53"/>
                </a:cubicBezTo>
                <a:cubicBezTo>
                  <a:pt x="127" y="52"/>
                  <a:pt x="127" y="52"/>
                  <a:pt x="128" y="52"/>
                </a:cubicBezTo>
                <a:cubicBezTo>
                  <a:pt x="128" y="51"/>
                  <a:pt x="129" y="51"/>
                  <a:pt x="129" y="51"/>
                </a:cubicBezTo>
                <a:cubicBezTo>
                  <a:pt x="130" y="51"/>
                  <a:pt x="130" y="51"/>
                  <a:pt x="130" y="51"/>
                </a:cubicBezTo>
                <a:cubicBezTo>
                  <a:pt x="130" y="51"/>
                  <a:pt x="130" y="51"/>
                  <a:pt x="130" y="52"/>
                </a:cubicBezTo>
                <a:cubicBezTo>
                  <a:pt x="130" y="52"/>
                  <a:pt x="130" y="52"/>
                  <a:pt x="130" y="53"/>
                </a:cubicBezTo>
                <a:cubicBezTo>
                  <a:pt x="130" y="52"/>
                  <a:pt x="130" y="53"/>
                  <a:pt x="131" y="53"/>
                </a:cubicBezTo>
                <a:cubicBezTo>
                  <a:pt x="131" y="53"/>
                  <a:pt x="131" y="53"/>
                  <a:pt x="132" y="53"/>
                </a:cubicBezTo>
                <a:cubicBezTo>
                  <a:pt x="132" y="53"/>
                  <a:pt x="133" y="53"/>
                  <a:pt x="133" y="53"/>
                </a:cubicBezTo>
                <a:cubicBezTo>
                  <a:pt x="133" y="53"/>
                  <a:pt x="134" y="53"/>
                  <a:pt x="134" y="53"/>
                </a:cubicBezTo>
                <a:cubicBezTo>
                  <a:pt x="134" y="53"/>
                  <a:pt x="134" y="53"/>
                  <a:pt x="134" y="53"/>
                </a:cubicBezTo>
                <a:cubicBezTo>
                  <a:pt x="134" y="54"/>
                  <a:pt x="134" y="54"/>
                  <a:pt x="134" y="54"/>
                </a:cubicBezTo>
                <a:cubicBezTo>
                  <a:pt x="134" y="54"/>
                  <a:pt x="134" y="54"/>
                  <a:pt x="134" y="54"/>
                </a:cubicBezTo>
                <a:cubicBezTo>
                  <a:pt x="134" y="54"/>
                  <a:pt x="134" y="54"/>
                  <a:pt x="134" y="54"/>
                </a:cubicBezTo>
                <a:cubicBezTo>
                  <a:pt x="134" y="55"/>
                  <a:pt x="134" y="55"/>
                  <a:pt x="134" y="56"/>
                </a:cubicBezTo>
                <a:cubicBezTo>
                  <a:pt x="133" y="56"/>
                  <a:pt x="133" y="57"/>
                  <a:pt x="133" y="57"/>
                </a:cubicBezTo>
                <a:cubicBezTo>
                  <a:pt x="133" y="58"/>
                  <a:pt x="133" y="59"/>
                  <a:pt x="132" y="60"/>
                </a:cubicBezTo>
                <a:cubicBezTo>
                  <a:pt x="132" y="62"/>
                  <a:pt x="131" y="64"/>
                  <a:pt x="130" y="65"/>
                </a:cubicBezTo>
                <a:cubicBezTo>
                  <a:pt x="130" y="65"/>
                  <a:pt x="130" y="65"/>
                  <a:pt x="130" y="66"/>
                </a:cubicBezTo>
                <a:cubicBezTo>
                  <a:pt x="131" y="65"/>
                  <a:pt x="132" y="63"/>
                  <a:pt x="132" y="62"/>
                </a:cubicBezTo>
                <a:cubicBezTo>
                  <a:pt x="133" y="61"/>
                  <a:pt x="133" y="60"/>
                  <a:pt x="133" y="60"/>
                </a:cubicBezTo>
                <a:cubicBezTo>
                  <a:pt x="134" y="58"/>
                  <a:pt x="135" y="57"/>
                  <a:pt x="135" y="55"/>
                </a:cubicBezTo>
                <a:cubicBezTo>
                  <a:pt x="135" y="55"/>
                  <a:pt x="135" y="55"/>
                  <a:pt x="135" y="55"/>
                </a:cubicBezTo>
                <a:cubicBezTo>
                  <a:pt x="136" y="55"/>
                  <a:pt x="136" y="55"/>
                  <a:pt x="136" y="55"/>
                </a:cubicBezTo>
                <a:cubicBezTo>
                  <a:pt x="137" y="55"/>
                  <a:pt x="137" y="55"/>
                  <a:pt x="138" y="55"/>
                </a:cubicBezTo>
                <a:cubicBezTo>
                  <a:pt x="138" y="55"/>
                  <a:pt x="138" y="55"/>
                  <a:pt x="138" y="55"/>
                </a:cubicBezTo>
                <a:cubicBezTo>
                  <a:pt x="138" y="55"/>
                  <a:pt x="139" y="54"/>
                  <a:pt x="139" y="54"/>
                </a:cubicBezTo>
                <a:cubicBezTo>
                  <a:pt x="139" y="55"/>
                  <a:pt x="139" y="55"/>
                  <a:pt x="139" y="55"/>
                </a:cubicBezTo>
                <a:cubicBezTo>
                  <a:pt x="139" y="55"/>
                  <a:pt x="140" y="54"/>
                  <a:pt x="141" y="54"/>
                </a:cubicBezTo>
                <a:cubicBezTo>
                  <a:pt x="141" y="55"/>
                  <a:pt x="141" y="55"/>
                  <a:pt x="141" y="55"/>
                </a:cubicBezTo>
                <a:cubicBezTo>
                  <a:pt x="141" y="55"/>
                  <a:pt x="141" y="55"/>
                  <a:pt x="141" y="55"/>
                </a:cubicBezTo>
                <a:cubicBezTo>
                  <a:pt x="141" y="55"/>
                  <a:pt x="141" y="55"/>
                  <a:pt x="141" y="55"/>
                </a:cubicBezTo>
                <a:cubicBezTo>
                  <a:pt x="141" y="55"/>
                  <a:pt x="141" y="54"/>
                  <a:pt x="141" y="54"/>
                </a:cubicBezTo>
                <a:cubicBezTo>
                  <a:pt x="141" y="54"/>
                  <a:pt x="141" y="54"/>
                  <a:pt x="141" y="54"/>
                </a:cubicBezTo>
                <a:cubicBezTo>
                  <a:pt x="141" y="54"/>
                  <a:pt x="141" y="54"/>
                  <a:pt x="142" y="53"/>
                </a:cubicBezTo>
                <a:cubicBezTo>
                  <a:pt x="142" y="53"/>
                  <a:pt x="143" y="53"/>
                  <a:pt x="143" y="53"/>
                </a:cubicBezTo>
                <a:cubicBezTo>
                  <a:pt x="143" y="53"/>
                  <a:pt x="143" y="52"/>
                  <a:pt x="144" y="52"/>
                </a:cubicBezTo>
                <a:cubicBezTo>
                  <a:pt x="144" y="52"/>
                  <a:pt x="144" y="52"/>
                  <a:pt x="144" y="52"/>
                </a:cubicBezTo>
                <a:cubicBezTo>
                  <a:pt x="143" y="52"/>
                  <a:pt x="143" y="52"/>
                  <a:pt x="142" y="52"/>
                </a:cubicBezTo>
                <a:cubicBezTo>
                  <a:pt x="143" y="51"/>
                  <a:pt x="144" y="51"/>
                  <a:pt x="145" y="51"/>
                </a:cubicBezTo>
                <a:cubicBezTo>
                  <a:pt x="146" y="50"/>
                  <a:pt x="147" y="50"/>
                  <a:pt x="148" y="50"/>
                </a:cubicBezTo>
                <a:cubicBezTo>
                  <a:pt x="148" y="50"/>
                  <a:pt x="148" y="50"/>
                  <a:pt x="149" y="50"/>
                </a:cubicBezTo>
                <a:cubicBezTo>
                  <a:pt x="149" y="49"/>
                  <a:pt x="149" y="49"/>
                  <a:pt x="149" y="49"/>
                </a:cubicBezTo>
                <a:cubicBezTo>
                  <a:pt x="150" y="49"/>
                  <a:pt x="151" y="49"/>
                  <a:pt x="151" y="48"/>
                </a:cubicBezTo>
                <a:cubicBezTo>
                  <a:pt x="152" y="48"/>
                  <a:pt x="152" y="48"/>
                  <a:pt x="152" y="48"/>
                </a:cubicBezTo>
                <a:cubicBezTo>
                  <a:pt x="152" y="48"/>
                  <a:pt x="152" y="48"/>
                  <a:pt x="153" y="48"/>
                </a:cubicBezTo>
                <a:cubicBezTo>
                  <a:pt x="153" y="48"/>
                  <a:pt x="153" y="48"/>
                  <a:pt x="154" y="48"/>
                </a:cubicBezTo>
                <a:cubicBezTo>
                  <a:pt x="154" y="48"/>
                  <a:pt x="154" y="48"/>
                  <a:pt x="154" y="49"/>
                </a:cubicBezTo>
                <a:cubicBezTo>
                  <a:pt x="154" y="49"/>
                  <a:pt x="154" y="49"/>
                  <a:pt x="154" y="49"/>
                </a:cubicBezTo>
                <a:cubicBezTo>
                  <a:pt x="154" y="49"/>
                  <a:pt x="154" y="49"/>
                  <a:pt x="154" y="49"/>
                </a:cubicBezTo>
                <a:cubicBezTo>
                  <a:pt x="154" y="50"/>
                  <a:pt x="154" y="50"/>
                  <a:pt x="154" y="50"/>
                </a:cubicBezTo>
                <a:cubicBezTo>
                  <a:pt x="154" y="50"/>
                  <a:pt x="154" y="51"/>
                  <a:pt x="154" y="51"/>
                </a:cubicBezTo>
                <a:cubicBezTo>
                  <a:pt x="154" y="51"/>
                  <a:pt x="154" y="51"/>
                  <a:pt x="154" y="51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4" y="53"/>
                  <a:pt x="154" y="53"/>
                  <a:pt x="155" y="54"/>
                </a:cubicBezTo>
                <a:cubicBezTo>
                  <a:pt x="155" y="54"/>
                  <a:pt x="155" y="54"/>
                  <a:pt x="155" y="55"/>
                </a:cubicBezTo>
                <a:cubicBezTo>
                  <a:pt x="156" y="55"/>
                  <a:pt x="155" y="56"/>
                  <a:pt x="155" y="57"/>
                </a:cubicBezTo>
                <a:cubicBezTo>
                  <a:pt x="155" y="57"/>
                  <a:pt x="155" y="57"/>
                  <a:pt x="156" y="57"/>
                </a:cubicBezTo>
                <a:cubicBezTo>
                  <a:pt x="156" y="57"/>
                  <a:pt x="156" y="57"/>
                  <a:pt x="156" y="58"/>
                </a:cubicBezTo>
                <a:cubicBezTo>
                  <a:pt x="156" y="58"/>
                  <a:pt x="156" y="58"/>
                  <a:pt x="157" y="58"/>
                </a:cubicBezTo>
                <a:cubicBezTo>
                  <a:pt x="157" y="58"/>
                  <a:pt x="156" y="57"/>
                  <a:pt x="156" y="57"/>
                </a:cubicBezTo>
                <a:cubicBezTo>
                  <a:pt x="156" y="57"/>
                  <a:pt x="156" y="57"/>
                  <a:pt x="156" y="57"/>
                </a:cubicBezTo>
                <a:cubicBezTo>
                  <a:pt x="156" y="57"/>
                  <a:pt x="156" y="56"/>
                  <a:pt x="156" y="56"/>
                </a:cubicBezTo>
                <a:cubicBezTo>
                  <a:pt x="156" y="56"/>
                  <a:pt x="156" y="56"/>
                  <a:pt x="156" y="56"/>
                </a:cubicBezTo>
                <a:cubicBezTo>
                  <a:pt x="156" y="55"/>
                  <a:pt x="156" y="54"/>
                  <a:pt x="155" y="54"/>
                </a:cubicBezTo>
                <a:cubicBezTo>
                  <a:pt x="155" y="54"/>
                  <a:pt x="155" y="54"/>
                  <a:pt x="155" y="54"/>
                </a:cubicBezTo>
                <a:cubicBezTo>
                  <a:pt x="155" y="53"/>
                  <a:pt x="155" y="53"/>
                  <a:pt x="155" y="53"/>
                </a:cubicBezTo>
                <a:cubicBezTo>
                  <a:pt x="155" y="53"/>
                  <a:pt x="155" y="53"/>
                  <a:pt x="155" y="53"/>
                </a:cubicBezTo>
                <a:cubicBezTo>
                  <a:pt x="155" y="52"/>
                  <a:pt x="154" y="51"/>
                  <a:pt x="154" y="51"/>
                </a:cubicBezTo>
                <a:cubicBezTo>
                  <a:pt x="154" y="50"/>
                  <a:pt x="154" y="49"/>
                  <a:pt x="155" y="49"/>
                </a:cubicBezTo>
                <a:cubicBezTo>
                  <a:pt x="155" y="49"/>
                  <a:pt x="155" y="49"/>
                  <a:pt x="155" y="49"/>
                </a:cubicBezTo>
                <a:cubicBezTo>
                  <a:pt x="155" y="48"/>
                  <a:pt x="155" y="48"/>
                  <a:pt x="155" y="48"/>
                </a:cubicBezTo>
                <a:cubicBezTo>
                  <a:pt x="155" y="48"/>
                  <a:pt x="156" y="48"/>
                  <a:pt x="156" y="48"/>
                </a:cubicBezTo>
                <a:cubicBezTo>
                  <a:pt x="156" y="48"/>
                  <a:pt x="157" y="48"/>
                  <a:pt x="157" y="48"/>
                </a:cubicBezTo>
                <a:cubicBezTo>
                  <a:pt x="158" y="47"/>
                  <a:pt x="159" y="47"/>
                  <a:pt x="159" y="47"/>
                </a:cubicBezTo>
                <a:cubicBezTo>
                  <a:pt x="159" y="46"/>
                  <a:pt x="160" y="46"/>
                  <a:pt x="160" y="46"/>
                </a:cubicBezTo>
                <a:cubicBezTo>
                  <a:pt x="160" y="46"/>
                  <a:pt x="160" y="46"/>
                  <a:pt x="161" y="46"/>
                </a:cubicBezTo>
                <a:cubicBezTo>
                  <a:pt x="161" y="45"/>
                  <a:pt x="161" y="45"/>
                  <a:pt x="160" y="45"/>
                </a:cubicBezTo>
                <a:cubicBezTo>
                  <a:pt x="160" y="45"/>
                  <a:pt x="161" y="44"/>
                  <a:pt x="161" y="44"/>
                </a:cubicBezTo>
                <a:cubicBezTo>
                  <a:pt x="161" y="45"/>
                  <a:pt x="161" y="45"/>
                  <a:pt x="162" y="45"/>
                </a:cubicBezTo>
                <a:cubicBezTo>
                  <a:pt x="162" y="45"/>
                  <a:pt x="162" y="45"/>
                  <a:pt x="162" y="45"/>
                </a:cubicBezTo>
                <a:cubicBezTo>
                  <a:pt x="162" y="44"/>
                  <a:pt x="162" y="44"/>
                  <a:pt x="162" y="44"/>
                </a:cubicBezTo>
                <a:cubicBezTo>
                  <a:pt x="162" y="44"/>
                  <a:pt x="162" y="44"/>
                  <a:pt x="162" y="45"/>
                </a:cubicBezTo>
                <a:cubicBezTo>
                  <a:pt x="162" y="45"/>
                  <a:pt x="162" y="44"/>
                  <a:pt x="162" y="44"/>
                </a:cubicBezTo>
                <a:cubicBezTo>
                  <a:pt x="162" y="44"/>
                  <a:pt x="162" y="44"/>
                  <a:pt x="162" y="44"/>
                </a:cubicBezTo>
                <a:cubicBezTo>
                  <a:pt x="162" y="44"/>
                  <a:pt x="162" y="43"/>
                  <a:pt x="163" y="43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63" y="42"/>
                  <a:pt x="162" y="43"/>
                  <a:pt x="162" y="42"/>
                </a:cubicBezTo>
                <a:cubicBezTo>
                  <a:pt x="162" y="42"/>
                  <a:pt x="162" y="42"/>
                  <a:pt x="162" y="42"/>
                </a:cubicBezTo>
                <a:cubicBezTo>
                  <a:pt x="163" y="41"/>
                  <a:pt x="163" y="41"/>
                  <a:pt x="163" y="40"/>
                </a:cubicBezTo>
                <a:cubicBezTo>
                  <a:pt x="164" y="40"/>
                  <a:pt x="164" y="40"/>
                  <a:pt x="164" y="40"/>
                </a:cubicBezTo>
                <a:cubicBezTo>
                  <a:pt x="164" y="40"/>
                  <a:pt x="164" y="40"/>
                  <a:pt x="164" y="40"/>
                </a:cubicBezTo>
                <a:cubicBezTo>
                  <a:pt x="164" y="41"/>
                  <a:pt x="164" y="41"/>
                  <a:pt x="164" y="41"/>
                </a:cubicBezTo>
                <a:cubicBezTo>
                  <a:pt x="163" y="41"/>
                  <a:pt x="163" y="41"/>
                  <a:pt x="164" y="41"/>
                </a:cubicBezTo>
                <a:cubicBezTo>
                  <a:pt x="164" y="42"/>
                  <a:pt x="164" y="43"/>
                  <a:pt x="164" y="44"/>
                </a:cubicBezTo>
                <a:cubicBezTo>
                  <a:pt x="164" y="43"/>
                  <a:pt x="164" y="42"/>
                  <a:pt x="164" y="41"/>
                </a:cubicBezTo>
                <a:cubicBezTo>
                  <a:pt x="165" y="41"/>
                  <a:pt x="165" y="40"/>
                  <a:pt x="165" y="40"/>
                </a:cubicBezTo>
                <a:cubicBezTo>
                  <a:pt x="165" y="40"/>
                  <a:pt x="165" y="39"/>
                  <a:pt x="165" y="39"/>
                </a:cubicBezTo>
                <a:cubicBezTo>
                  <a:pt x="165" y="39"/>
                  <a:pt x="166" y="39"/>
                  <a:pt x="166" y="39"/>
                </a:cubicBezTo>
                <a:cubicBezTo>
                  <a:pt x="166" y="39"/>
                  <a:pt x="166" y="38"/>
                  <a:pt x="166" y="38"/>
                </a:cubicBezTo>
                <a:cubicBezTo>
                  <a:pt x="167" y="38"/>
                  <a:pt x="167" y="38"/>
                  <a:pt x="168" y="38"/>
                </a:cubicBezTo>
                <a:cubicBezTo>
                  <a:pt x="169" y="38"/>
                  <a:pt x="170" y="38"/>
                  <a:pt x="172" y="39"/>
                </a:cubicBezTo>
                <a:cubicBezTo>
                  <a:pt x="172" y="39"/>
                  <a:pt x="172" y="39"/>
                  <a:pt x="173" y="39"/>
                </a:cubicBezTo>
                <a:cubicBezTo>
                  <a:pt x="174" y="38"/>
                  <a:pt x="175" y="38"/>
                  <a:pt x="176" y="38"/>
                </a:cubicBezTo>
                <a:cubicBezTo>
                  <a:pt x="177" y="38"/>
                  <a:pt x="177" y="38"/>
                  <a:pt x="177" y="39"/>
                </a:cubicBezTo>
                <a:cubicBezTo>
                  <a:pt x="177" y="39"/>
                  <a:pt x="177" y="39"/>
                  <a:pt x="177" y="39"/>
                </a:cubicBezTo>
                <a:cubicBezTo>
                  <a:pt x="177" y="39"/>
                  <a:pt x="178" y="39"/>
                  <a:pt x="178" y="39"/>
                </a:cubicBezTo>
                <a:cubicBezTo>
                  <a:pt x="179" y="39"/>
                  <a:pt x="180" y="39"/>
                  <a:pt x="181" y="39"/>
                </a:cubicBezTo>
                <a:cubicBezTo>
                  <a:pt x="181" y="40"/>
                  <a:pt x="180" y="40"/>
                  <a:pt x="180" y="41"/>
                </a:cubicBezTo>
                <a:cubicBezTo>
                  <a:pt x="180" y="42"/>
                  <a:pt x="180" y="42"/>
                  <a:pt x="180" y="43"/>
                </a:cubicBezTo>
                <a:cubicBezTo>
                  <a:pt x="180" y="44"/>
                  <a:pt x="179" y="44"/>
                  <a:pt x="179" y="45"/>
                </a:cubicBezTo>
                <a:cubicBezTo>
                  <a:pt x="178" y="46"/>
                  <a:pt x="178" y="47"/>
                  <a:pt x="178" y="47"/>
                </a:cubicBezTo>
                <a:cubicBezTo>
                  <a:pt x="177" y="48"/>
                  <a:pt x="177" y="48"/>
                  <a:pt x="177" y="48"/>
                </a:cubicBezTo>
                <a:cubicBezTo>
                  <a:pt x="176" y="48"/>
                  <a:pt x="175" y="48"/>
                  <a:pt x="175" y="49"/>
                </a:cubicBezTo>
                <a:cubicBezTo>
                  <a:pt x="174" y="49"/>
                  <a:pt x="174" y="49"/>
                  <a:pt x="174" y="49"/>
                </a:cubicBezTo>
                <a:cubicBezTo>
                  <a:pt x="174" y="48"/>
                  <a:pt x="174" y="48"/>
                  <a:pt x="173" y="48"/>
                </a:cubicBezTo>
                <a:cubicBezTo>
                  <a:pt x="173" y="48"/>
                  <a:pt x="173" y="48"/>
                  <a:pt x="173" y="49"/>
                </a:cubicBezTo>
                <a:cubicBezTo>
                  <a:pt x="174" y="49"/>
                  <a:pt x="174" y="49"/>
                  <a:pt x="173" y="49"/>
                </a:cubicBezTo>
                <a:cubicBezTo>
                  <a:pt x="173" y="49"/>
                  <a:pt x="173" y="49"/>
                  <a:pt x="172" y="49"/>
                </a:cubicBezTo>
                <a:cubicBezTo>
                  <a:pt x="172" y="49"/>
                  <a:pt x="172" y="50"/>
                  <a:pt x="172" y="50"/>
                </a:cubicBezTo>
                <a:cubicBezTo>
                  <a:pt x="171" y="50"/>
                  <a:pt x="171" y="50"/>
                  <a:pt x="170" y="50"/>
                </a:cubicBezTo>
                <a:cubicBezTo>
                  <a:pt x="170" y="50"/>
                  <a:pt x="169" y="50"/>
                  <a:pt x="168" y="50"/>
                </a:cubicBezTo>
                <a:cubicBezTo>
                  <a:pt x="168" y="50"/>
                  <a:pt x="167" y="50"/>
                  <a:pt x="166" y="50"/>
                </a:cubicBezTo>
                <a:cubicBezTo>
                  <a:pt x="166" y="50"/>
                  <a:pt x="165" y="50"/>
                  <a:pt x="165" y="50"/>
                </a:cubicBezTo>
                <a:cubicBezTo>
                  <a:pt x="165" y="50"/>
                  <a:pt x="165" y="50"/>
                  <a:pt x="165" y="50"/>
                </a:cubicBezTo>
                <a:cubicBezTo>
                  <a:pt x="164" y="50"/>
                  <a:pt x="164" y="50"/>
                  <a:pt x="163" y="51"/>
                </a:cubicBezTo>
                <a:cubicBezTo>
                  <a:pt x="164" y="51"/>
                  <a:pt x="164" y="51"/>
                  <a:pt x="164" y="51"/>
                </a:cubicBezTo>
                <a:cubicBezTo>
                  <a:pt x="165" y="50"/>
                  <a:pt x="165" y="50"/>
                  <a:pt x="165" y="50"/>
                </a:cubicBezTo>
                <a:cubicBezTo>
                  <a:pt x="166" y="50"/>
                  <a:pt x="166" y="51"/>
                  <a:pt x="166" y="51"/>
                </a:cubicBezTo>
                <a:cubicBezTo>
                  <a:pt x="167" y="51"/>
                  <a:pt x="167" y="51"/>
                  <a:pt x="167" y="51"/>
                </a:cubicBezTo>
                <a:cubicBezTo>
                  <a:pt x="168" y="51"/>
                  <a:pt x="168" y="50"/>
                  <a:pt x="169" y="50"/>
                </a:cubicBezTo>
                <a:cubicBezTo>
                  <a:pt x="169" y="50"/>
                  <a:pt x="170" y="50"/>
                  <a:pt x="170" y="50"/>
                </a:cubicBezTo>
                <a:cubicBezTo>
                  <a:pt x="170" y="50"/>
                  <a:pt x="171" y="50"/>
                  <a:pt x="171" y="51"/>
                </a:cubicBezTo>
                <a:cubicBezTo>
                  <a:pt x="171" y="51"/>
                  <a:pt x="172" y="51"/>
                  <a:pt x="172" y="50"/>
                </a:cubicBezTo>
                <a:cubicBezTo>
                  <a:pt x="172" y="50"/>
                  <a:pt x="172" y="50"/>
                  <a:pt x="173" y="50"/>
                </a:cubicBezTo>
                <a:cubicBezTo>
                  <a:pt x="173" y="50"/>
                  <a:pt x="173" y="50"/>
                  <a:pt x="173" y="50"/>
                </a:cubicBezTo>
                <a:cubicBezTo>
                  <a:pt x="173" y="50"/>
                  <a:pt x="174" y="50"/>
                  <a:pt x="174" y="50"/>
                </a:cubicBezTo>
                <a:cubicBezTo>
                  <a:pt x="174" y="49"/>
                  <a:pt x="174" y="49"/>
                  <a:pt x="175" y="50"/>
                </a:cubicBezTo>
                <a:cubicBezTo>
                  <a:pt x="174" y="51"/>
                  <a:pt x="174" y="52"/>
                  <a:pt x="174" y="53"/>
                </a:cubicBezTo>
                <a:cubicBezTo>
                  <a:pt x="174" y="54"/>
                  <a:pt x="174" y="54"/>
                  <a:pt x="173" y="54"/>
                </a:cubicBezTo>
                <a:cubicBezTo>
                  <a:pt x="173" y="55"/>
                  <a:pt x="172" y="55"/>
                  <a:pt x="172" y="56"/>
                </a:cubicBezTo>
                <a:cubicBezTo>
                  <a:pt x="172" y="56"/>
                  <a:pt x="171" y="57"/>
                  <a:pt x="172" y="57"/>
                </a:cubicBezTo>
                <a:cubicBezTo>
                  <a:pt x="172" y="57"/>
                  <a:pt x="172" y="58"/>
                  <a:pt x="172" y="58"/>
                </a:cubicBezTo>
                <a:cubicBezTo>
                  <a:pt x="172" y="59"/>
                  <a:pt x="172" y="59"/>
                  <a:pt x="172" y="60"/>
                </a:cubicBezTo>
                <a:cubicBezTo>
                  <a:pt x="172" y="60"/>
                  <a:pt x="172" y="60"/>
                  <a:pt x="172" y="60"/>
                </a:cubicBezTo>
                <a:cubicBezTo>
                  <a:pt x="172" y="59"/>
                  <a:pt x="172" y="59"/>
                  <a:pt x="172" y="58"/>
                </a:cubicBezTo>
                <a:cubicBezTo>
                  <a:pt x="172" y="57"/>
                  <a:pt x="172" y="56"/>
                  <a:pt x="172" y="56"/>
                </a:cubicBezTo>
                <a:cubicBezTo>
                  <a:pt x="172" y="56"/>
                  <a:pt x="173" y="56"/>
                  <a:pt x="173" y="55"/>
                </a:cubicBezTo>
                <a:cubicBezTo>
                  <a:pt x="173" y="55"/>
                  <a:pt x="174" y="55"/>
                  <a:pt x="174" y="55"/>
                </a:cubicBezTo>
                <a:cubicBezTo>
                  <a:pt x="174" y="55"/>
                  <a:pt x="174" y="54"/>
                  <a:pt x="174" y="54"/>
                </a:cubicBezTo>
                <a:cubicBezTo>
                  <a:pt x="174" y="52"/>
                  <a:pt x="176" y="50"/>
                  <a:pt x="177" y="49"/>
                </a:cubicBezTo>
                <a:cubicBezTo>
                  <a:pt x="177" y="49"/>
                  <a:pt x="177" y="48"/>
                  <a:pt x="177" y="48"/>
                </a:cubicBezTo>
                <a:cubicBezTo>
                  <a:pt x="177" y="48"/>
                  <a:pt x="177" y="48"/>
                  <a:pt x="177" y="49"/>
                </a:cubicBezTo>
                <a:cubicBezTo>
                  <a:pt x="177" y="49"/>
                  <a:pt x="177" y="49"/>
                  <a:pt x="177" y="49"/>
                </a:cubicBezTo>
                <a:cubicBezTo>
                  <a:pt x="177" y="49"/>
                  <a:pt x="177" y="49"/>
                  <a:pt x="177" y="50"/>
                </a:cubicBezTo>
                <a:cubicBezTo>
                  <a:pt x="177" y="50"/>
                  <a:pt x="176" y="50"/>
                  <a:pt x="176" y="50"/>
                </a:cubicBezTo>
                <a:cubicBezTo>
                  <a:pt x="176" y="50"/>
                  <a:pt x="176" y="50"/>
                  <a:pt x="176" y="50"/>
                </a:cubicBezTo>
                <a:cubicBezTo>
                  <a:pt x="177" y="50"/>
                  <a:pt x="178" y="49"/>
                  <a:pt x="179" y="48"/>
                </a:cubicBezTo>
                <a:cubicBezTo>
                  <a:pt x="179" y="48"/>
                  <a:pt x="179" y="48"/>
                  <a:pt x="179" y="48"/>
                </a:cubicBezTo>
                <a:cubicBezTo>
                  <a:pt x="179" y="48"/>
                  <a:pt x="179" y="48"/>
                  <a:pt x="179" y="47"/>
                </a:cubicBezTo>
                <a:cubicBezTo>
                  <a:pt x="179" y="47"/>
                  <a:pt x="179" y="47"/>
                  <a:pt x="179" y="47"/>
                </a:cubicBezTo>
                <a:cubicBezTo>
                  <a:pt x="179" y="47"/>
                  <a:pt x="179" y="47"/>
                  <a:pt x="179" y="47"/>
                </a:cubicBezTo>
                <a:cubicBezTo>
                  <a:pt x="179" y="47"/>
                  <a:pt x="179" y="47"/>
                  <a:pt x="179" y="47"/>
                </a:cubicBezTo>
                <a:cubicBezTo>
                  <a:pt x="180" y="47"/>
                  <a:pt x="180" y="47"/>
                  <a:pt x="180" y="47"/>
                </a:cubicBezTo>
                <a:cubicBezTo>
                  <a:pt x="180" y="47"/>
                  <a:pt x="180" y="47"/>
                  <a:pt x="180" y="47"/>
                </a:cubicBezTo>
                <a:cubicBezTo>
                  <a:pt x="180" y="47"/>
                  <a:pt x="180" y="47"/>
                  <a:pt x="180" y="47"/>
                </a:cubicBezTo>
                <a:cubicBezTo>
                  <a:pt x="180" y="48"/>
                  <a:pt x="180" y="48"/>
                  <a:pt x="181" y="48"/>
                </a:cubicBezTo>
                <a:cubicBezTo>
                  <a:pt x="181" y="47"/>
                  <a:pt x="181" y="47"/>
                  <a:pt x="180" y="47"/>
                </a:cubicBezTo>
                <a:cubicBezTo>
                  <a:pt x="180" y="47"/>
                  <a:pt x="180" y="47"/>
                  <a:pt x="180" y="46"/>
                </a:cubicBezTo>
                <a:cubicBezTo>
                  <a:pt x="180" y="46"/>
                  <a:pt x="181" y="46"/>
                  <a:pt x="181" y="46"/>
                </a:cubicBezTo>
                <a:cubicBezTo>
                  <a:pt x="181" y="46"/>
                  <a:pt x="181" y="46"/>
                  <a:pt x="181" y="46"/>
                </a:cubicBezTo>
                <a:cubicBezTo>
                  <a:pt x="181" y="46"/>
                  <a:pt x="181" y="45"/>
                  <a:pt x="181" y="45"/>
                </a:cubicBezTo>
                <a:cubicBezTo>
                  <a:pt x="181" y="45"/>
                  <a:pt x="181" y="45"/>
                  <a:pt x="181" y="45"/>
                </a:cubicBezTo>
                <a:cubicBezTo>
                  <a:pt x="181" y="45"/>
                  <a:pt x="182" y="45"/>
                  <a:pt x="182" y="44"/>
                </a:cubicBezTo>
                <a:cubicBezTo>
                  <a:pt x="182" y="44"/>
                  <a:pt x="182" y="44"/>
                  <a:pt x="182" y="44"/>
                </a:cubicBezTo>
                <a:cubicBezTo>
                  <a:pt x="182" y="44"/>
                  <a:pt x="182" y="43"/>
                  <a:pt x="182" y="43"/>
                </a:cubicBezTo>
                <a:cubicBezTo>
                  <a:pt x="182" y="43"/>
                  <a:pt x="182" y="43"/>
                  <a:pt x="182" y="43"/>
                </a:cubicBezTo>
                <a:cubicBezTo>
                  <a:pt x="182" y="43"/>
                  <a:pt x="182" y="43"/>
                  <a:pt x="182" y="43"/>
                </a:cubicBezTo>
                <a:cubicBezTo>
                  <a:pt x="182" y="43"/>
                  <a:pt x="182" y="43"/>
                  <a:pt x="182" y="43"/>
                </a:cubicBezTo>
                <a:cubicBezTo>
                  <a:pt x="182" y="43"/>
                  <a:pt x="182" y="43"/>
                  <a:pt x="182" y="44"/>
                </a:cubicBezTo>
                <a:cubicBezTo>
                  <a:pt x="182" y="44"/>
                  <a:pt x="183" y="44"/>
                  <a:pt x="183" y="44"/>
                </a:cubicBezTo>
                <a:cubicBezTo>
                  <a:pt x="183" y="43"/>
                  <a:pt x="183" y="43"/>
                  <a:pt x="183" y="43"/>
                </a:cubicBezTo>
                <a:cubicBezTo>
                  <a:pt x="183" y="43"/>
                  <a:pt x="183" y="42"/>
                  <a:pt x="183" y="42"/>
                </a:cubicBezTo>
                <a:cubicBezTo>
                  <a:pt x="183" y="42"/>
                  <a:pt x="183" y="42"/>
                  <a:pt x="183" y="42"/>
                </a:cubicBezTo>
                <a:cubicBezTo>
                  <a:pt x="183" y="42"/>
                  <a:pt x="183" y="42"/>
                  <a:pt x="183" y="42"/>
                </a:cubicBezTo>
                <a:cubicBezTo>
                  <a:pt x="183" y="42"/>
                  <a:pt x="183" y="42"/>
                  <a:pt x="184" y="42"/>
                </a:cubicBezTo>
                <a:cubicBezTo>
                  <a:pt x="184" y="42"/>
                  <a:pt x="184" y="42"/>
                  <a:pt x="184" y="42"/>
                </a:cubicBezTo>
                <a:cubicBezTo>
                  <a:pt x="184" y="41"/>
                  <a:pt x="185" y="41"/>
                  <a:pt x="185" y="41"/>
                </a:cubicBezTo>
                <a:cubicBezTo>
                  <a:pt x="185" y="42"/>
                  <a:pt x="185" y="42"/>
                  <a:pt x="185" y="42"/>
                </a:cubicBezTo>
                <a:cubicBezTo>
                  <a:pt x="185" y="42"/>
                  <a:pt x="185" y="42"/>
                  <a:pt x="185" y="42"/>
                </a:cubicBezTo>
                <a:cubicBezTo>
                  <a:pt x="185" y="42"/>
                  <a:pt x="185" y="41"/>
                  <a:pt x="185" y="41"/>
                </a:cubicBezTo>
                <a:cubicBezTo>
                  <a:pt x="185" y="41"/>
                  <a:pt x="185" y="41"/>
                  <a:pt x="186" y="41"/>
                </a:cubicBezTo>
                <a:cubicBezTo>
                  <a:pt x="186" y="41"/>
                  <a:pt x="186" y="42"/>
                  <a:pt x="186" y="42"/>
                </a:cubicBezTo>
                <a:cubicBezTo>
                  <a:pt x="186" y="42"/>
                  <a:pt x="186" y="42"/>
                  <a:pt x="186" y="42"/>
                </a:cubicBezTo>
                <a:cubicBezTo>
                  <a:pt x="186" y="42"/>
                  <a:pt x="186" y="41"/>
                  <a:pt x="186" y="41"/>
                </a:cubicBezTo>
                <a:cubicBezTo>
                  <a:pt x="186" y="41"/>
                  <a:pt x="186" y="41"/>
                  <a:pt x="186" y="41"/>
                </a:cubicBezTo>
                <a:cubicBezTo>
                  <a:pt x="186" y="42"/>
                  <a:pt x="186" y="42"/>
                  <a:pt x="187" y="42"/>
                </a:cubicBezTo>
                <a:cubicBezTo>
                  <a:pt x="187" y="42"/>
                  <a:pt x="187" y="42"/>
                  <a:pt x="187" y="42"/>
                </a:cubicBezTo>
                <a:cubicBezTo>
                  <a:pt x="187" y="42"/>
                  <a:pt x="187" y="42"/>
                  <a:pt x="188" y="42"/>
                </a:cubicBezTo>
                <a:cubicBezTo>
                  <a:pt x="188" y="42"/>
                  <a:pt x="188" y="42"/>
                  <a:pt x="188" y="42"/>
                </a:cubicBezTo>
                <a:cubicBezTo>
                  <a:pt x="188" y="42"/>
                  <a:pt x="188" y="42"/>
                  <a:pt x="188" y="42"/>
                </a:cubicBezTo>
                <a:cubicBezTo>
                  <a:pt x="188" y="42"/>
                  <a:pt x="188" y="42"/>
                  <a:pt x="188" y="42"/>
                </a:cubicBezTo>
                <a:cubicBezTo>
                  <a:pt x="188" y="41"/>
                  <a:pt x="188" y="41"/>
                  <a:pt x="189" y="41"/>
                </a:cubicBezTo>
                <a:cubicBezTo>
                  <a:pt x="189" y="41"/>
                  <a:pt x="189" y="41"/>
                  <a:pt x="189" y="42"/>
                </a:cubicBezTo>
                <a:cubicBezTo>
                  <a:pt x="189" y="42"/>
                  <a:pt x="189" y="42"/>
                  <a:pt x="189" y="42"/>
                </a:cubicBezTo>
                <a:cubicBezTo>
                  <a:pt x="189" y="42"/>
                  <a:pt x="189" y="42"/>
                  <a:pt x="189" y="42"/>
                </a:cubicBezTo>
                <a:cubicBezTo>
                  <a:pt x="190" y="42"/>
                  <a:pt x="190" y="42"/>
                  <a:pt x="190" y="42"/>
                </a:cubicBezTo>
                <a:cubicBezTo>
                  <a:pt x="190" y="42"/>
                  <a:pt x="190" y="43"/>
                  <a:pt x="190" y="43"/>
                </a:cubicBezTo>
                <a:cubicBezTo>
                  <a:pt x="190" y="43"/>
                  <a:pt x="191" y="43"/>
                  <a:pt x="191" y="43"/>
                </a:cubicBezTo>
                <a:cubicBezTo>
                  <a:pt x="191" y="43"/>
                  <a:pt x="191" y="43"/>
                  <a:pt x="191" y="43"/>
                </a:cubicBezTo>
                <a:cubicBezTo>
                  <a:pt x="191" y="43"/>
                  <a:pt x="191" y="43"/>
                  <a:pt x="191" y="43"/>
                </a:cubicBezTo>
                <a:cubicBezTo>
                  <a:pt x="192" y="43"/>
                  <a:pt x="192" y="43"/>
                  <a:pt x="192" y="43"/>
                </a:cubicBezTo>
                <a:cubicBezTo>
                  <a:pt x="192" y="43"/>
                  <a:pt x="192" y="43"/>
                  <a:pt x="192" y="43"/>
                </a:cubicBezTo>
                <a:cubicBezTo>
                  <a:pt x="192" y="43"/>
                  <a:pt x="192" y="43"/>
                  <a:pt x="192" y="43"/>
                </a:cubicBezTo>
                <a:cubicBezTo>
                  <a:pt x="192" y="43"/>
                  <a:pt x="193" y="43"/>
                  <a:pt x="193" y="43"/>
                </a:cubicBezTo>
                <a:cubicBezTo>
                  <a:pt x="193" y="43"/>
                  <a:pt x="194" y="43"/>
                  <a:pt x="194" y="43"/>
                </a:cubicBezTo>
                <a:cubicBezTo>
                  <a:pt x="194" y="43"/>
                  <a:pt x="193" y="44"/>
                  <a:pt x="193" y="44"/>
                </a:cubicBezTo>
                <a:cubicBezTo>
                  <a:pt x="193" y="44"/>
                  <a:pt x="194" y="44"/>
                  <a:pt x="194" y="44"/>
                </a:cubicBezTo>
                <a:cubicBezTo>
                  <a:pt x="194" y="44"/>
                  <a:pt x="194" y="44"/>
                  <a:pt x="194" y="44"/>
                </a:cubicBezTo>
                <a:cubicBezTo>
                  <a:pt x="194" y="43"/>
                  <a:pt x="195" y="44"/>
                  <a:pt x="195" y="44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195" y="45"/>
                  <a:pt x="195" y="44"/>
                  <a:pt x="195" y="44"/>
                </a:cubicBezTo>
                <a:cubicBezTo>
                  <a:pt x="196" y="44"/>
                  <a:pt x="196" y="44"/>
                  <a:pt x="196" y="44"/>
                </a:cubicBezTo>
                <a:cubicBezTo>
                  <a:pt x="196" y="44"/>
                  <a:pt x="196" y="44"/>
                  <a:pt x="196" y="44"/>
                </a:cubicBezTo>
                <a:cubicBezTo>
                  <a:pt x="197" y="44"/>
                  <a:pt x="197" y="44"/>
                  <a:pt x="197" y="44"/>
                </a:cubicBezTo>
                <a:cubicBezTo>
                  <a:pt x="197" y="44"/>
                  <a:pt x="197" y="45"/>
                  <a:pt x="197" y="45"/>
                </a:cubicBezTo>
                <a:cubicBezTo>
                  <a:pt x="197" y="45"/>
                  <a:pt x="198" y="45"/>
                  <a:pt x="198" y="45"/>
                </a:cubicBezTo>
                <a:cubicBezTo>
                  <a:pt x="198" y="45"/>
                  <a:pt x="198" y="45"/>
                  <a:pt x="199" y="45"/>
                </a:cubicBezTo>
                <a:cubicBezTo>
                  <a:pt x="199" y="45"/>
                  <a:pt x="199" y="45"/>
                  <a:pt x="199" y="45"/>
                </a:cubicBezTo>
                <a:cubicBezTo>
                  <a:pt x="199" y="45"/>
                  <a:pt x="200" y="46"/>
                  <a:pt x="200" y="46"/>
                </a:cubicBezTo>
                <a:cubicBezTo>
                  <a:pt x="201" y="46"/>
                  <a:pt x="201" y="46"/>
                  <a:pt x="201" y="47"/>
                </a:cubicBezTo>
                <a:cubicBezTo>
                  <a:pt x="201" y="47"/>
                  <a:pt x="202" y="46"/>
                  <a:pt x="202" y="46"/>
                </a:cubicBezTo>
                <a:cubicBezTo>
                  <a:pt x="202" y="46"/>
                  <a:pt x="202" y="47"/>
                  <a:pt x="202" y="47"/>
                </a:cubicBezTo>
                <a:cubicBezTo>
                  <a:pt x="202" y="47"/>
                  <a:pt x="202" y="47"/>
                  <a:pt x="202" y="47"/>
                </a:cubicBezTo>
                <a:cubicBezTo>
                  <a:pt x="203" y="47"/>
                  <a:pt x="203" y="47"/>
                  <a:pt x="203" y="47"/>
                </a:cubicBezTo>
                <a:cubicBezTo>
                  <a:pt x="203" y="47"/>
                  <a:pt x="203" y="47"/>
                  <a:pt x="203" y="47"/>
                </a:cubicBezTo>
                <a:cubicBezTo>
                  <a:pt x="203" y="47"/>
                  <a:pt x="203" y="48"/>
                  <a:pt x="203" y="48"/>
                </a:cubicBezTo>
                <a:cubicBezTo>
                  <a:pt x="203" y="48"/>
                  <a:pt x="203" y="48"/>
                  <a:pt x="203" y="48"/>
                </a:cubicBezTo>
                <a:cubicBezTo>
                  <a:pt x="203" y="48"/>
                  <a:pt x="204" y="48"/>
                  <a:pt x="204" y="48"/>
                </a:cubicBezTo>
                <a:cubicBezTo>
                  <a:pt x="204" y="48"/>
                  <a:pt x="205" y="48"/>
                  <a:pt x="205" y="48"/>
                </a:cubicBezTo>
                <a:cubicBezTo>
                  <a:pt x="205" y="48"/>
                  <a:pt x="205" y="48"/>
                  <a:pt x="205" y="48"/>
                </a:cubicBezTo>
                <a:cubicBezTo>
                  <a:pt x="205" y="48"/>
                  <a:pt x="206" y="47"/>
                  <a:pt x="206" y="47"/>
                </a:cubicBezTo>
                <a:cubicBezTo>
                  <a:pt x="206" y="47"/>
                  <a:pt x="206" y="47"/>
                  <a:pt x="206" y="47"/>
                </a:cubicBezTo>
                <a:cubicBezTo>
                  <a:pt x="206" y="47"/>
                  <a:pt x="207" y="48"/>
                  <a:pt x="207" y="48"/>
                </a:cubicBezTo>
                <a:cubicBezTo>
                  <a:pt x="207" y="48"/>
                  <a:pt x="207" y="48"/>
                  <a:pt x="207" y="48"/>
                </a:cubicBezTo>
                <a:cubicBezTo>
                  <a:pt x="207" y="48"/>
                  <a:pt x="207" y="49"/>
                  <a:pt x="207" y="49"/>
                </a:cubicBezTo>
                <a:cubicBezTo>
                  <a:pt x="207" y="49"/>
                  <a:pt x="207" y="49"/>
                  <a:pt x="207" y="49"/>
                </a:cubicBezTo>
                <a:cubicBezTo>
                  <a:pt x="207" y="49"/>
                  <a:pt x="207" y="49"/>
                  <a:pt x="207" y="49"/>
                </a:cubicBezTo>
                <a:cubicBezTo>
                  <a:pt x="207" y="50"/>
                  <a:pt x="207" y="50"/>
                  <a:pt x="208" y="50"/>
                </a:cubicBezTo>
                <a:cubicBezTo>
                  <a:pt x="208" y="50"/>
                  <a:pt x="208" y="50"/>
                  <a:pt x="208" y="50"/>
                </a:cubicBezTo>
                <a:cubicBezTo>
                  <a:pt x="209" y="51"/>
                  <a:pt x="209" y="51"/>
                  <a:pt x="209" y="51"/>
                </a:cubicBezTo>
                <a:cubicBezTo>
                  <a:pt x="209" y="51"/>
                  <a:pt x="208" y="52"/>
                  <a:pt x="208" y="52"/>
                </a:cubicBezTo>
                <a:cubicBezTo>
                  <a:pt x="208" y="52"/>
                  <a:pt x="207" y="52"/>
                  <a:pt x="207" y="53"/>
                </a:cubicBezTo>
                <a:cubicBezTo>
                  <a:pt x="207" y="53"/>
                  <a:pt x="207" y="53"/>
                  <a:pt x="207" y="53"/>
                </a:cubicBezTo>
                <a:cubicBezTo>
                  <a:pt x="207" y="53"/>
                  <a:pt x="207" y="54"/>
                  <a:pt x="207" y="54"/>
                </a:cubicBezTo>
                <a:cubicBezTo>
                  <a:pt x="207" y="54"/>
                  <a:pt x="207" y="54"/>
                  <a:pt x="207" y="54"/>
                </a:cubicBezTo>
                <a:cubicBezTo>
                  <a:pt x="207" y="54"/>
                  <a:pt x="207" y="54"/>
                  <a:pt x="207" y="54"/>
                </a:cubicBezTo>
                <a:cubicBezTo>
                  <a:pt x="208" y="54"/>
                  <a:pt x="208" y="53"/>
                  <a:pt x="208" y="53"/>
                </a:cubicBezTo>
                <a:cubicBezTo>
                  <a:pt x="208" y="53"/>
                  <a:pt x="208" y="53"/>
                  <a:pt x="208" y="52"/>
                </a:cubicBezTo>
                <a:cubicBezTo>
                  <a:pt x="208" y="52"/>
                  <a:pt x="209" y="52"/>
                  <a:pt x="209" y="52"/>
                </a:cubicBezTo>
                <a:cubicBezTo>
                  <a:pt x="209" y="52"/>
                  <a:pt x="209" y="53"/>
                  <a:pt x="209" y="53"/>
                </a:cubicBezTo>
                <a:cubicBezTo>
                  <a:pt x="209" y="53"/>
                  <a:pt x="210" y="53"/>
                  <a:pt x="210" y="54"/>
                </a:cubicBezTo>
                <a:cubicBezTo>
                  <a:pt x="210" y="54"/>
                  <a:pt x="209" y="54"/>
                  <a:pt x="209" y="54"/>
                </a:cubicBezTo>
                <a:cubicBezTo>
                  <a:pt x="209" y="54"/>
                  <a:pt x="209" y="54"/>
                  <a:pt x="209" y="54"/>
                </a:cubicBezTo>
                <a:cubicBezTo>
                  <a:pt x="208" y="55"/>
                  <a:pt x="208" y="55"/>
                  <a:pt x="208" y="55"/>
                </a:cubicBezTo>
                <a:cubicBezTo>
                  <a:pt x="208" y="56"/>
                  <a:pt x="208" y="56"/>
                  <a:pt x="208" y="56"/>
                </a:cubicBezTo>
                <a:cubicBezTo>
                  <a:pt x="207" y="57"/>
                  <a:pt x="207" y="57"/>
                  <a:pt x="207" y="57"/>
                </a:cubicBezTo>
                <a:cubicBezTo>
                  <a:pt x="207" y="57"/>
                  <a:pt x="207" y="58"/>
                  <a:pt x="207" y="58"/>
                </a:cubicBezTo>
                <a:cubicBezTo>
                  <a:pt x="207" y="58"/>
                  <a:pt x="207" y="59"/>
                  <a:pt x="207" y="59"/>
                </a:cubicBezTo>
                <a:cubicBezTo>
                  <a:pt x="207" y="59"/>
                  <a:pt x="207" y="59"/>
                  <a:pt x="207" y="59"/>
                </a:cubicBezTo>
                <a:cubicBezTo>
                  <a:pt x="207" y="59"/>
                  <a:pt x="207" y="59"/>
                  <a:pt x="206" y="60"/>
                </a:cubicBezTo>
                <a:cubicBezTo>
                  <a:pt x="206" y="60"/>
                  <a:pt x="206" y="60"/>
                  <a:pt x="206" y="60"/>
                </a:cubicBezTo>
                <a:cubicBezTo>
                  <a:pt x="206" y="60"/>
                  <a:pt x="207" y="61"/>
                  <a:pt x="207" y="61"/>
                </a:cubicBezTo>
                <a:cubicBezTo>
                  <a:pt x="207" y="61"/>
                  <a:pt x="207" y="60"/>
                  <a:pt x="207" y="60"/>
                </a:cubicBezTo>
                <a:cubicBezTo>
                  <a:pt x="207" y="60"/>
                  <a:pt x="207" y="60"/>
                  <a:pt x="207" y="60"/>
                </a:cubicBezTo>
                <a:cubicBezTo>
                  <a:pt x="207" y="60"/>
                  <a:pt x="208" y="59"/>
                  <a:pt x="208" y="59"/>
                </a:cubicBezTo>
                <a:cubicBezTo>
                  <a:pt x="208" y="59"/>
                  <a:pt x="209" y="58"/>
                  <a:pt x="209" y="58"/>
                </a:cubicBezTo>
                <a:cubicBezTo>
                  <a:pt x="209" y="58"/>
                  <a:pt x="209" y="58"/>
                  <a:pt x="209" y="57"/>
                </a:cubicBezTo>
                <a:cubicBezTo>
                  <a:pt x="209" y="57"/>
                  <a:pt x="209" y="57"/>
                  <a:pt x="209" y="57"/>
                </a:cubicBezTo>
                <a:cubicBezTo>
                  <a:pt x="209" y="57"/>
                  <a:pt x="209" y="56"/>
                  <a:pt x="209" y="56"/>
                </a:cubicBezTo>
                <a:cubicBezTo>
                  <a:pt x="209" y="56"/>
                  <a:pt x="209" y="56"/>
                  <a:pt x="209" y="56"/>
                </a:cubicBezTo>
                <a:cubicBezTo>
                  <a:pt x="210" y="56"/>
                  <a:pt x="209" y="55"/>
                  <a:pt x="209" y="55"/>
                </a:cubicBezTo>
                <a:cubicBezTo>
                  <a:pt x="209" y="55"/>
                  <a:pt x="210" y="55"/>
                  <a:pt x="210" y="55"/>
                </a:cubicBezTo>
                <a:cubicBezTo>
                  <a:pt x="210" y="55"/>
                  <a:pt x="210" y="54"/>
                  <a:pt x="211" y="54"/>
                </a:cubicBezTo>
                <a:cubicBezTo>
                  <a:pt x="211" y="54"/>
                  <a:pt x="211" y="54"/>
                  <a:pt x="211" y="54"/>
                </a:cubicBezTo>
                <a:cubicBezTo>
                  <a:pt x="211" y="54"/>
                  <a:pt x="212" y="55"/>
                  <a:pt x="211" y="55"/>
                </a:cubicBezTo>
                <a:cubicBezTo>
                  <a:pt x="211" y="55"/>
                  <a:pt x="211" y="55"/>
                  <a:pt x="211" y="55"/>
                </a:cubicBezTo>
                <a:cubicBezTo>
                  <a:pt x="211" y="55"/>
                  <a:pt x="211" y="56"/>
                  <a:pt x="211" y="56"/>
                </a:cubicBezTo>
                <a:cubicBezTo>
                  <a:pt x="210" y="56"/>
                  <a:pt x="210" y="56"/>
                  <a:pt x="210" y="56"/>
                </a:cubicBezTo>
                <a:cubicBezTo>
                  <a:pt x="209" y="57"/>
                  <a:pt x="209" y="57"/>
                  <a:pt x="209" y="57"/>
                </a:cubicBezTo>
                <a:cubicBezTo>
                  <a:pt x="209" y="57"/>
                  <a:pt x="211" y="57"/>
                  <a:pt x="211" y="57"/>
                </a:cubicBezTo>
                <a:cubicBezTo>
                  <a:pt x="211" y="57"/>
                  <a:pt x="211" y="56"/>
                  <a:pt x="212" y="56"/>
                </a:cubicBezTo>
                <a:cubicBezTo>
                  <a:pt x="212" y="56"/>
                  <a:pt x="212" y="55"/>
                  <a:pt x="212" y="55"/>
                </a:cubicBezTo>
                <a:cubicBezTo>
                  <a:pt x="213" y="55"/>
                  <a:pt x="213" y="55"/>
                  <a:pt x="213" y="55"/>
                </a:cubicBezTo>
                <a:cubicBezTo>
                  <a:pt x="213" y="55"/>
                  <a:pt x="213" y="54"/>
                  <a:pt x="213" y="54"/>
                </a:cubicBezTo>
                <a:cubicBezTo>
                  <a:pt x="213" y="54"/>
                  <a:pt x="214" y="54"/>
                  <a:pt x="214" y="54"/>
                </a:cubicBezTo>
                <a:cubicBezTo>
                  <a:pt x="214" y="54"/>
                  <a:pt x="214" y="54"/>
                  <a:pt x="214" y="54"/>
                </a:cubicBezTo>
                <a:cubicBezTo>
                  <a:pt x="214" y="54"/>
                  <a:pt x="214" y="54"/>
                  <a:pt x="214" y="54"/>
                </a:cubicBezTo>
                <a:cubicBezTo>
                  <a:pt x="214" y="54"/>
                  <a:pt x="214" y="54"/>
                  <a:pt x="214" y="55"/>
                </a:cubicBezTo>
                <a:cubicBezTo>
                  <a:pt x="214" y="55"/>
                  <a:pt x="215" y="55"/>
                  <a:pt x="215" y="55"/>
                </a:cubicBezTo>
                <a:cubicBezTo>
                  <a:pt x="215" y="55"/>
                  <a:pt x="215" y="55"/>
                  <a:pt x="215" y="55"/>
                </a:cubicBezTo>
                <a:cubicBezTo>
                  <a:pt x="215" y="55"/>
                  <a:pt x="215" y="55"/>
                  <a:pt x="216" y="55"/>
                </a:cubicBezTo>
                <a:cubicBezTo>
                  <a:pt x="216" y="55"/>
                  <a:pt x="216" y="55"/>
                  <a:pt x="216" y="55"/>
                </a:cubicBezTo>
                <a:cubicBezTo>
                  <a:pt x="216" y="55"/>
                  <a:pt x="216" y="55"/>
                  <a:pt x="216" y="54"/>
                </a:cubicBezTo>
                <a:cubicBezTo>
                  <a:pt x="216" y="54"/>
                  <a:pt x="216" y="54"/>
                  <a:pt x="216" y="54"/>
                </a:cubicBezTo>
                <a:cubicBezTo>
                  <a:pt x="216" y="54"/>
                  <a:pt x="216" y="54"/>
                  <a:pt x="217" y="54"/>
                </a:cubicBezTo>
                <a:cubicBezTo>
                  <a:pt x="217" y="54"/>
                  <a:pt x="217" y="54"/>
                  <a:pt x="218" y="54"/>
                </a:cubicBezTo>
                <a:cubicBezTo>
                  <a:pt x="218" y="54"/>
                  <a:pt x="218" y="54"/>
                  <a:pt x="219" y="55"/>
                </a:cubicBezTo>
                <a:cubicBezTo>
                  <a:pt x="219" y="55"/>
                  <a:pt x="219" y="55"/>
                  <a:pt x="220" y="55"/>
                </a:cubicBezTo>
                <a:cubicBezTo>
                  <a:pt x="220" y="55"/>
                  <a:pt x="221" y="55"/>
                  <a:pt x="221" y="55"/>
                </a:cubicBezTo>
                <a:cubicBezTo>
                  <a:pt x="221" y="55"/>
                  <a:pt x="222" y="56"/>
                  <a:pt x="222" y="56"/>
                </a:cubicBezTo>
                <a:cubicBezTo>
                  <a:pt x="222" y="56"/>
                  <a:pt x="224" y="56"/>
                  <a:pt x="224" y="56"/>
                </a:cubicBezTo>
                <a:cubicBezTo>
                  <a:pt x="224" y="56"/>
                  <a:pt x="225" y="56"/>
                  <a:pt x="225" y="56"/>
                </a:cubicBezTo>
                <a:cubicBezTo>
                  <a:pt x="225" y="56"/>
                  <a:pt x="225" y="56"/>
                  <a:pt x="225" y="56"/>
                </a:cubicBezTo>
                <a:cubicBezTo>
                  <a:pt x="225" y="56"/>
                  <a:pt x="226" y="56"/>
                  <a:pt x="226" y="56"/>
                </a:cubicBezTo>
                <a:cubicBezTo>
                  <a:pt x="226" y="56"/>
                  <a:pt x="227" y="56"/>
                  <a:pt x="227" y="56"/>
                </a:cubicBezTo>
                <a:cubicBezTo>
                  <a:pt x="227" y="56"/>
                  <a:pt x="228" y="56"/>
                  <a:pt x="228" y="57"/>
                </a:cubicBezTo>
                <a:cubicBezTo>
                  <a:pt x="228" y="57"/>
                  <a:pt x="228" y="57"/>
                  <a:pt x="228" y="57"/>
                </a:cubicBezTo>
                <a:cubicBezTo>
                  <a:pt x="229" y="57"/>
                  <a:pt x="229" y="58"/>
                  <a:pt x="229" y="58"/>
                </a:cubicBezTo>
                <a:cubicBezTo>
                  <a:pt x="229" y="58"/>
                  <a:pt x="230" y="58"/>
                  <a:pt x="231" y="58"/>
                </a:cubicBezTo>
                <a:cubicBezTo>
                  <a:pt x="231" y="58"/>
                  <a:pt x="231" y="58"/>
                  <a:pt x="231" y="58"/>
                </a:cubicBezTo>
                <a:cubicBezTo>
                  <a:pt x="231" y="58"/>
                  <a:pt x="231" y="57"/>
                  <a:pt x="231" y="57"/>
                </a:cubicBezTo>
                <a:cubicBezTo>
                  <a:pt x="231" y="57"/>
                  <a:pt x="234" y="58"/>
                  <a:pt x="234" y="58"/>
                </a:cubicBezTo>
                <a:cubicBezTo>
                  <a:pt x="235" y="57"/>
                  <a:pt x="235" y="57"/>
                  <a:pt x="235" y="57"/>
                </a:cubicBezTo>
                <a:cubicBezTo>
                  <a:pt x="235" y="57"/>
                  <a:pt x="236" y="57"/>
                  <a:pt x="237" y="57"/>
                </a:cubicBezTo>
                <a:cubicBezTo>
                  <a:pt x="237" y="57"/>
                  <a:pt x="241" y="57"/>
                  <a:pt x="241" y="57"/>
                </a:cubicBezTo>
                <a:cubicBezTo>
                  <a:pt x="241" y="57"/>
                  <a:pt x="241" y="57"/>
                  <a:pt x="241" y="58"/>
                </a:cubicBezTo>
                <a:cubicBezTo>
                  <a:pt x="241" y="58"/>
                  <a:pt x="242" y="58"/>
                  <a:pt x="242" y="58"/>
                </a:cubicBezTo>
                <a:cubicBezTo>
                  <a:pt x="242" y="58"/>
                  <a:pt x="243" y="58"/>
                  <a:pt x="243" y="58"/>
                </a:cubicBezTo>
                <a:cubicBezTo>
                  <a:pt x="243" y="58"/>
                  <a:pt x="243" y="59"/>
                  <a:pt x="243" y="59"/>
                </a:cubicBezTo>
                <a:cubicBezTo>
                  <a:pt x="243" y="59"/>
                  <a:pt x="244" y="59"/>
                  <a:pt x="244" y="59"/>
                </a:cubicBezTo>
                <a:cubicBezTo>
                  <a:pt x="244" y="60"/>
                  <a:pt x="245" y="59"/>
                  <a:pt x="246" y="60"/>
                </a:cubicBezTo>
                <a:cubicBezTo>
                  <a:pt x="246" y="61"/>
                  <a:pt x="246" y="61"/>
                  <a:pt x="247" y="61"/>
                </a:cubicBezTo>
                <a:cubicBezTo>
                  <a:pt x="247" y="61"/>
                  <a:pt x="248" y="61"/>
                  <a:pt x="248" y="62"/>
                </a:cubicBezTo>
                <a:cubicBezTo>
                  <a:pt x="248" y="62"/>
                  <a:pt x="249" y="63"/>
                  <a:pt x="249" y="63"/>
                </a:cubicBezTo>
                <a:cubicBezTo>
                  <a:pt x="250" y="63"/>
                  <a:pt x="250" y="63"/>
                  <a:pt x="251" y="63"/>
                </a:cubicBezTo>
                <a:cubicBezTo>
                  <a:pt x="251" y="63"/>
                  <a:pt x="251" y="64"/>
                  <a:pt x="252" y="64"/>
                </a:cubicBezTo>
                <a:cubicBezTo>
                  <a:pt x="252" y="65"/>
                  <a:pt x="253" y="66"/>
                  <a:pt x="253" y="66"/>
                </a:cubicBezTo>
                <a:cubicBezTo>
                  <a:pt x="253" y="66"/>
                  <a:pt x="255" y="68"/>
                  <a:pt x="255" y="68"/>
                </a:cubicBezTo>
                <a:cubicBezTo>
                  <a:pt x="255" y="68"/>
                  <a:pt x="257" y="70"/>
                  <a:pt x="258" y="70"/>
                </a:cubicBezTo>
                <a:cubicBezTo>
                  <a:pt x="258" y="70"/>
                  <a:pt x="259" y="70"/>
                  <a:pt x="259" y="71"/>
                </a:cubicBezTo>
                <a:cubicBezTo>
                  <a:pt x="259" y="71"/>
                  <a:pt x="259" y="71"/>
                  <a:pt x="259" y="71"/>
                </a:cubicBezTo>
                <a:cubicBezTo>
                  <a:pt x="260" y="71"/>
                  <a:pt x="260" y="72"/>
                  <a:pt x="260" y="72"/>
                </a:cubicBezTo>
                <a:cubicBezTo>
                  <a:pt x="261" y="72"/>
                  <a:pt x="262" y="72"/>
                  <a:pt x="262" y="72"/>
                </a:cubicBezTo>
                <a:cubicBezTo>
                  <a:pt x="263" y="72"/>
                  <a:pt x="263" y="73"/>
                  <a:pt x="263" y="73"/>
                </a:cubicBezTo>
                <a:cubicBezTo>
                  <a:pt x="264" y="73"/>
                  <a:pt x="264" y="73"/>
                  <a:pt x="264" y="73"/>
                </a:cubicBezTo>
                <a:cubicBezTo>
                  <a:pt x="264" y="73"/>
                  <a:pt x="264" y="73"/>
                  <a:pt x="264" y="73"/>
                </a:cubicBezTo>
                <a:cubicBezTo>
                  <a:pt x="264" y="73"/>
                  <a:pt x="264" y="73"/>
                  <a:pt x="265" y="73"/>
                </a:cubicBezTo>
                <a:cubicBezTo>
                  <a:pt x="265" y="73"/>
                  <a:pt x="266" y="73"/>
                  <a:pt x="266" y="73"/>
                </a:cubicBezTo>
                <a:cubicBezTo>
                  <a:pt x="266" y="73"/>
                  <a:pt x="267" y="73"/>
                  <a:pt x="267" y="73"/>
                </a:cubicBezTo>
                <a:cubicBezTo>
                  <a:pt x="267" y="73"/>
                  <a:pt x="268" y="73"/>
                  <a:pt x="268" y="73"/>
                </a:cubicBezTo>
                <a:cubicBezTo>
                  <a:pt x="268" y="73"/>
                  <a:pt x="269" y="73"/>
                  <a:pt x="270" y="73"/>
                </a:cubicBezTo>
                <a:cubicBezTo>
                  <a:pt x="271" y="73"/>
                  <a:pt x="272" y="74"/>
                  <a:pt x="273" y="75"/>
                </a:cubicBezTo>
                <a:cubicBezTo>
                  <a:pt x="273" y="75"/>
                  <a:pt x="274" y="77"/>
                  <a:pt x="274" y="77"/>
                </a:cubicBezTo>
                <a:cubicBezTo>
                  <a:pt x="274" y="77"/>
                  <a:pt x="274" y="79"/>
                  <a:pt x="275" y="79"/>
                </a:cubicBezTo>
                <a:cubicBezTo>
                  <a:pt x="275" y="79"/>
                  <a:pt x="275" y="80"/>
                  <a:pt x="275" y="80"/>
                </a:cubicBezTo>
                <a:cubicBezTo>
                  <a:pt x="275" y="80"/>
                  <a:pt x="275" y="81"/>
                  <a:pt x="275" y="81"/>
                </a:cubicBezTo>
                <a:cubicBezTo>
                  <a:pt x="275" y="82"/>
                  <a:pt x="275" y="82"/>
                  <a:pt x="275" y="82"/>
                </a:cubicBezTo>
                <a:cubicBezTo>
                  <a:pt x="275" y="82"/>
                  <a:pt x="276" y="83"/>
                  <a:pt x="276" y="83"/>
                </a:cubicBezTo>
                <a:cubicBezTo>
                  <a:pt x="276" y="83"/>
                  <a:pt x="276" y="84"/>
                  <a:pt x="276" y="84"/>
                </a:cubicBezTo>
                <a:cubicBezTo>
                  <a:pt x="276" y="85"/>
                  <a:pt x="276" y="85"/>
                  <a:pt x="276" y="86"/>
                </a:cubicBezTo>
                <a:cubicBezTo>
                  <a:pt x="276" y="86"/>
                  <a:pt x="277" y="87"/>
                  <a:pt x="277" y="87"/>
                </a:cubicBezTo>
                <a:cubicBezTo>
                  <a:pt x="277" y="87"/>
                  <a:pt x="277" y="87"/>
                  <a:pt x="277" y="88"/>
                </a:cubicBezTo>
                <a:cubicBezTo>
                  <a:pt x="277" y="88"/>
                  <a:pt x="277" y="89"/>
                  <a:pt x="277" y="89"/>
                </a:cubicBezTo>
                <a:cubicBezTo>
                  <a:pt x="277" y="90"/>
                  <a:pt x="277" y="90"/>
                  <a:pt x="277" y="90"/>
                </a:cubicBezTo>
                <a:close/>
                <a:moveTo>
                  <a:pt x="172" y="37"/>
                </a:moveTo>
                <a:cubicBezTo>
                  <a:pt x="172" y="37"/>
                  <a:pt x="172" y="37"/>
                  <a:pt x="172" y="37"/>
                </a:cubicBezTo>
                <a:cubicBezTo>
                  <a:pt x="172" y="37"/>
                  <a:pt x="171" y="37"/>
                  <a:pt x="171" y="37"/>
                </a:cubicBezTo>
                <a:cubicBezTo>
                  <a:pt x="171" y="37"/>
                  <a:pt x="171" y="38"/>
                  <a:pt x="171" y="38"/>
                </a:cubicBezTo>
                <a:cubicBezTo>
                  <a:pt x="171" y="38"/>
                  <a:pt x="171" y="38"/>
                  <a:pt x="171" y="38"/>
                </a:cubicBezTo>
                <a:cubicBezTo>
                  <a:pt x="172" y="38"/>
                  <a:pt x="172" y="38"/>
                  <a:pt x="172" y="38"/>
                </a:cubicBezTo>
                <a:cubicBezTo>
                  <a:pt x="172" y="38"/>
                  <a:pt x="172" y="38"/>
                  <a:pt x="172" y="38"/>
                </a:cubicBezTo>
                <a:cubicBezTo>
                  <a:pt x="172" y="38"/>
                  <a:pt x="172" y="38"/>
                  <a:pt x="172" y="38"/>
                </a:cubicBezTo>
                <a:cubicBezTo>
                  <a:pt x="172" y="38"/>
                  <a:pt x="172" y="38"/>
                  <a:pt x="172" y="38"/>
                </a:cubicBezTo>
                <a:cubicBezTo>
                  <a:pt x="173" y="38"/>
                  <a:pt x="173" y="38"/>
                  <a:pt x="173" y="38"/>
                </a:cubicBezTo>
                <a:cubicBezTo>
                  <a:pt x="173" y="38"/>
                  <a:pt x="173" y="38"/>
                  <a:pt x="173" y="38"/>
                </a:cubicBezTo>
                <a:cubicBezTo>
                  <a:pt x="173" y="38"/>
                  <a:pt x="173" y="38"/>
                  <a:pt x="174" y="38"/>
                </a:cubicBezTo>
                <a:cubicBezTo>
                  <a:pt x="174" y="38"/>
                  <a:pt x="174" y="38"/>
                  <a:pt x="174" y="38"/>
                </a:cubicBezTo>
                <a:cubicBezTo>
                  <a:pt x="174" y="38"/>
                  <a:pt x="174" y="37"/>
                  <a:pt x="174" y="37"/>
                </a:cubicBezTo>
                <a:cubicBezTo>
                  <a:pt x="174" y="37"/>
                  <a:pt x="174" y="37"/>
                  <a:pt x="174" y="37"/>
                </a:cubicBezTo>
                <a:cubicBezTo>
                  <a:pt x="174" y="37"/>
                  <a:pt x="174" y="37"/>
                  <a:pt x="174" y="37"/>
                </a:cubicBezTo>
                <a:cubicBezTo>
                  <a:pt x="174" y="37"/>
                  <a:pt x="174" y="37"/>
                  <a:pt x="174" y="37"/>
                </a:cubicBezTo>
                <a:cubicBezTo>
                  <a:pt x="173" y="37"/>
                  <a:pt x="173" y="37"/>
                  <a:pt x="173" y="37"/>
                </a:cubicBezTo>
                <a:cubicBezTo>
                  <a:pt x="172" y="37"/>
                  <a:pt x="172" y="37"/>
                  <a:pt x="172" y="37"/>
                </a:cubicBezTo>
                <a:close/>
                <a:moveTo>
                  <a:pt x="169" y="35"/>
                </a:moveTo>
                <a:cubicBezTo>
                  <a:pt x="169" y="35"/>
                  <a:pt x="169" y="35"/>
                  <a:pt x="169" y="35"/>
                </a:cubicBezTo>
                <a:cubicBezTo>
                  <a:pt x="169" y="35"/>
                  <a:pt x="168" y="35"/>
                  <a:pt x="168" y="35"/>
                </a:cubicBezTo>
                <a:cubicBezTo>
                  <a:pt x="168" y="35"/>
                  <a:pt x="168" y="35"/>
                  <a:pt x="168" y="35"/>
                </a:cubicBezTo>
                <a:cubicBezTo>
                  <a:pt x="168" y="35"/>
                  <a:pt x="168" y="35"/>
                  <a:pt x="168" y="35"/>
                </a:cubicBezTo>
                <a:cubicBezTo>
                  <a:pt x="168" y="36"/>
                  <a:pt x="167" y="36"/>
                  <a:pt x="167" y="36"/>
                </a:cubicBezTo>
                <a:cubicBezTo>
                  <a:pt x="167" y="36"/>
                  <a:pt x="167" y="37"/>
                  <a:pt x="167" y="37"/>
                </a:cubicBezTo>
                <a:cubicBezTo>
                  <a:pt x="167" y="37"/>
                  <a:pt x="167" y="37"/>
                  <a:pt x="167" y="37"/>
                </a:cubicBezTo>
                <a:cubicBezTo>
                  <a:pt x="167" y="37"/>
                  <a:pt x="167" y="37"/>
                  <a:pt x="168" y="37"/>
                </a:cubicBezTo>
                <a:cubicBezTo>
                  <a:pt x="168" y="37"/>
                  <a:pt x="169" y="37"/>
                  <a:pt x="169" y="37"/>
                </a:cubicBezTo>
                <a:cubicBezTo>
                  <a:pt x="169" y="37"/>
                  <a:pt x="170" y="37"/>
                  <a:pt x="170" y="37"/>
                </a:cubicBezTo>
                <a:cubicBezTo>
                  <a:pt x="170" y="37"/>
                  <a:pt x="170" y="37"/>
                  <a:pt x="170" y="37"/>
                </a:cubicBezTo>
                <a:cubicBezTo>
                  <a:pt x="170" y="37"/>
                  <a:pt x="170" y="37"/>
                  <a:pt x="170" y="37"/>
                </a:cubicBezTo>
                <a:cubicBezTo>
                  <a:pt x="170" y="37"/>
                  <a:pt x="170" y="37"/>
                  <a:pt x="170" y="37"/>
                </a:cubicBezTo>
                <a:cubicBezTo>
                  <a:pt x="170" y="37"/>
                  <a:pt x="170" y="37"/>
                  <a:pt x="171" y="37"/>
                </a:cubicBezTo>
                <a:cubicBezTo>
                  <a:pt x="171" y="37"/>
                  <a:pt x="171" y="37"/>
                  <a:pt x="171" y="37"/>
                </a:cubicBezTo>
                <a:cubicBezTo>
                  <a:pt x="171" y="37"/>
                  <a:pt x="171" y="37"/>
                  <a:pt x="171" y="37"/>
                </a:cubicBezTo>
                <a:cubicBezTo>
                  <a:pt x="171" y="37"/>
                  <a:pt x="171" y="37"/>
                  <a:pt x="171" y="36"/>
                </a:cubicBezTo>
                <a:cubicBezTo>
                  <a:pt x="171" y="36"/>
                  <a:pt x="171" y="36"/>
                  <a:pt x="171" y="36"/>
                </a:cubicBezTo>
                <a:cubicBezTo>
                  <a:pt x="172" y="36"/>
                  <a:pt x="172" y="36"/>
                  <a:pt x="172" y="36"/>
                </a:cubicBezTo>
                <a:cubicBezTo>
                  <a:pt x="172" y="36"/>
                  <a:pt x="172" y="36"/>
                  <a:pt x="172" y="36"/>
                </a:cubicBezTo>
                <a:cubicBezTo>
                  <a:pt x="172" y="36"/>
                  <a:pt x="172" y="36"/>
                  <a:pt x="172" y="36"/>
                </a:cubicBezTo>
                <a:cubicBezTo>
                  <a:pt x="172" y="36"/>
                  <a:pt x="172" y="36"/>
                  <a:pt x="172" y="36"/>
                </a:cubicBezTo>
                <a:cubicBezTo>
                  <a:pt x="172" y="35"/>
                  <a:pt x="172" y="35"/>
                  <a:pt x="172" y="35"/>
                </a:cubicBezTo>
                <a:cubicBezTo>
                  <a:pt x="172" y="35"/>
                  <a:pt x="173" y="35"/>
                  <a:pt x="173" y="35"/>
                </a:cubicBezTo>
                <a:cubicBezTo>
                  <a:pt x="173" y="35"/>
                  <a:pt x="173" y="35"/>
                  <a:pt x="173" y="35"/>
                </a:cubicBezTo>
                <a:cubicBezTo>
                  <a:pt x="173" y="35"/>
                  <a:pt x="173" y="35"/>
                  <a:pt x="173" y="35"/>
                </a:cubicBezTo>
                <a:cubicBezTo>
                  <a:pt x="173" y="35"/>
                  <a:pt x="173" y="35"/>
                  <a:pt x="173" y="35"/>
                </a:cubicBezTo>
                <a:cubicBezTo>
                  <a:pt x="173" y="35"/>
                  <a:pt x="172" y="34"/>
                  <a:pt x="172" y="34"/>
                </a:cubicBezTo>
                <a:cubicBezTo>
                  <a:pt x="172" y="34"/>
                  <a:pt x="172" y="34"/>
                  <a:pt x="172" y="34"/>
                </a:cubicBezTo>
                <a:cubicBezTo>
                  <a:pt x="172" y="35"/>
                  <a:pt x="172" y="35"/>
                  <a:pt x="172" y="35"/>
                </a:cubicBezTo>
                <a:cubicBezTo>
                  <a:pt x="172" y="35"/>
                  <a:pt x="172" y="35"/>
                  <a:pt x="171" y="35"/>
                </a:cubicBezTo>
                <a:cubicBezTo>
                  <a:pt x="171" y="35"/>
                  <a:pt x="170" y="35"/>
                  <a:pt x="169" y="35"/>
                </a:cubicBezTo>
                <a:close/>
                <a:moveTo>
                  <a:pt x="163" y="39"/>
                </a:moveTo>
                <a:cubicBezTo>
                  <a:pt x="164" y="39"/>
                  <a:pt x="164" y="39"/>
                  <a:pt x="165" y="38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5" y="38"/>
                  <a:pt x="165" y="37"/>
                  <a:pt x="165" y="37"/>
                </a:cubicBezTo>
                <a:cubicBezTo>
                  <a:pt x="165" y="37"/>
                  <a:pt x="165" y="37"/>
                  <a:pt x="165" y="37"/>
                </a:cubicBezTo>
                <a:cubicBezTo>
                  <a:pt x="164" y="37"/>
                  <a:pt x="164" y="37"/>
                  <a:pt x="164" y="37"/>
                </a:cubicBezTo>
                <a:cubicBezTo>
                  <a:pt x="163" y="37"/>
                  <a:pt x="163" y="37"/>
                  <a:pt x="163" y="37"/>
                </a:cubicBezTo>
                <a:cubicBezTo>
                  <a:pt x="163" y="38"/>
                  <a:pt x="163" y="38"/>
                  <a:pt x="163" y="38"/>
                </a:cubicBezTo>
                <a:cubicBezTo>
                  <a:pt x="163" y="38"/>
                  <a:pt x="163" y="39"/>
                  <a:pt x="163" y="39"/>
                </a:cubicBezTo>
                <a:cubicBezTo>
                  <a:pt x="162" y="39"/>
                  <a:pt x="162" y="40"/>
                  <a:pt x="162" y="40"/>
                </a:cubicBezTo>
                <a:cubicBezTo>
                  <a:pt x="162" y="40"/>
                  <a:pt x="162" y="40"/>
                  <a:pt x="162" y="40"/>
                </a:cubicBezTo>
                <a:cubicBezTo>
                  <a:pt x="161" y="40"/>
                  <a:pt x="162" y="40"/>
                  <a:pt x="162" y="40"/>
                </a:cubicBezTo>
                <a:cubicBezTo>
                  <a:pt x="162" y="40"/>
                  <a:pt x="162" y="40"/>
                  <a:pt x="162" y="40"/>
                </a:cubicBezTo>
                <a:cubicBezTo>
                  <a:pt x="162" y="40"/>
                  <a:pt x="162" y="40"/>
                  <a:pt x="162" y="40"/>
                </a:cubicBezTo>
                <a:cubicBezTo>
                  <a:pt x="162" y="40"/>
                  <a:pt x="162" y="40"/>
                  <a:pt x="162" y="41"/>
                </a:cubicBezTo>
                <a:cubicBezTo>
                  <a:pt x="162" y="41"/>
                  <a:pt x="162" y="41"/>
                  <a:pt x="162" y="41"/>
                </a:cubicBezTo>
                <a:cubicBezTo>
                  <a:pt x="163" y="40"/>
                  <a:pt x="163" y="40"/>
                  <a:pt x="163" y="40"/>
                </a:cubicBezTo>
                <a:cubicBezTo>
                  <a:pt x="163" y="40"/>
                  <a:pt x="163" y="40"/>
                  <a:pt x="163" y="40"/>
                </a:cubicBezTo>
                <a:cubicBezTo>
                  <a:pt x="163" y="40"/>
                  <a:pt x="163" y="40"/>
                  <a:pt x="163" y="40"/>
                </a:cubicBezTo>
                <a:cubicBezTo>
                  <a:pt x="163" y="40"/>
                  <a:pt x="163" y="39"/>
                  <a:pt x="163" y="39"/>
                </a:cubicBezTo>
                <a:cubicBezTo>
                  <a:pt x="163" y="39"/>
                  <a:pt x="163" y="39"/>
                  <a:pt x="163" y="39"/>
                </a:cubicBezTo>
                <a:cubicBezTo>
                  <a:pt x="163" y="39"/>
                  <a:pt x="163" y="39"/>
                  <a:pt x="163" y="39"/>
                </a:cubicBezTo>
                <a:cubicBezTo>
                  <a:pt x="163" y="39"/>
                  <a:pt x="163" y="39"/>
                  <a:pt x="163" y="39"/>
                </a:cubicBezTo>
                <a:cubicBezTo>
                  <a:pt x="163" y="39"/>
                  <a:pt x="163" y="39"/>
                  <a:pt x="163" y="39"/>
                </a:cubicBezTo>
                <a:close/>
                <a:moveTo>
                  <a:pt x="167" y="36"/>
                </a:moveTo>
                <a:cubicBezTo>
                  <a:pt x="167" y="35"/>
                  <a:pt x="167" y="35"/>
                  <a:pt x="167" y="35"/>
                </a:cubicBezTo>
                <a:cubicBezTo>
                  <a:pt x="168" y="35"/>
                  <a:pt x="168" y="35"/>
                  <a:pt x="168" y="35"/>
                </a:cubicBezTo>
                <a:cubicBezTo>
                  <a:pt x="168" y="34"/>
                  <a:pt x="168" y="34"/>
                  <a:pt x="169" y="34"/>
                </a:cubicBezTo>
                <a:cubicBezTo>
                  <a:pt x="169" y="34"/>
                  <a:pt x="169" y="34"/>
                  <a:pt x="169" y="33"/>
                </a:cubicBezTo>
                <a:cubicBezTo>
                  <a:pt x="169" y="33"/>
                  <a:pt x="170" y="33"/>
                  <a:pt x="170" y="33"/>
                </a:cubicBezTo>
                <a:cubicBezTo>
                  <a:pt x="170" y="33"/>
                  <a:pt x="170" y="33"/>
                  <a:pt x="169" y="33"/>
                </a:cubicBezTo>
                <a:cubicBezTo>
                  <a:pt x="169" y="33"/>
                  <a:pt x="169" y="33"/>
                  <a:pt x="169" y="33"/>
                </a:cubicBezTo>
                <a:cubicBezTo>
                  <a:pt x="169" y="33"/>
                  <a:pt x="169" y="33"/>
                  <a:pt x="169" y="33"/>
                </a:cubicBezTo>
                <a:cubicBezTo>
                  <a:pt x="168" y="33"/>
                  <a:pt x="168" y="33"/>
                  <a:pt x="168" y="33"/>
                </a:cubicBezTo>
                <a:cubicBezTo>
                  <a:pt x="168" y="33"/>
                  <a:pt x="168" y="32"/>
                  <a:pt x="168" y="33"/>
                </a:cubicBezTo>
                <a:cubicBezTo>
                  <a:pt x="168" y="33"/>
                  <a:pt x="168" y="33"/>
                  <a:pt x="168" y="33"/>
                </a:cubicBezTo>
                <a:cubicBezTo>
                  <a:pt x="167" y="33"/>
                  <a:pt x="167" y="33"/>
                  <a:pt x="167" y="33"/>
                </a:cubicBezTo>
                <a:cubicBezTo>
                  <a:pt x="167" y="33"/>
                  <a:pt x="167" y="33"/>
                  <a:pt x="167" y="33"/>
                </a:cubicBezTo>
                <a:cubicBezTo>
                  <a:pt x="167" y="33"/>
                  <a:pt x="167" y="33"/>
                  <a:pt x="167" y="34"/>
                </a:cubicBezTo>
                <a:cubicBezTo>
                  <a:pt x="167" y="34"/>
                  <a:pt x="167" y="34"/>
                  <a:pt x="167" y="34"/>
                </a:cubicBezTo>
                <a:cubicBezTo>
                  <a:pt x="167" y="34"/>
                  <a:pt x="167" y="34"/>
                  <a:pt x="167" y="34"/>
                </a:cubicBezTo>
                <a:cubicBezTo>
                  <a:pt x="166" y="35"/>
                  <a:pt x="166" y="35"/>
                  <a:pt x="166" y="35"/>
                </a:cubicBezTo>
                <a:cubicBezTo>
                  <a:pt x="166" y="35"/>
                  <a:pt x="166" y="35"/>
                  <a:pt x="166" y="35"/>
                </a:cubicBezTo>
                <a:cubicBezTo>
                  <a:pt x="166" y="35"/>
                  <a:pt x="166" y="35"/>
                  <a:pt x="166" y="35"/>
                </a:cubicBezTo>
                <a:cubicBezTo>
                  <a:pt x="166" y="36"/>
                  <a:pt x="166" y="36"/>
                  <a:pt x="166" y="36"/>
                </a:cubicBezTo>
                <a:cubicBezTo>
                  <a:pt x="166" y="36"/>
                  <a:pt x="166" y="36"/>
                  <a:pt x="166" y="36"/>
                </a:cubicBezTo>
                <a:cubicBezTo>
                  <a:pt x="166" y="36"/>
                  <a:pt x="166" y="36"/>
                  <a:pt x="166" y="36"/>
                </a:cubicBezTo>
                <a:cubicBezTo>
                  <a:pt x="166" y="36"/>
                  <a:pt x="165" y="36"/>
                  <a:pt x="165" y="36"/>
                </a:cubicBezTo>
                <a:cubicBezTo>
                  <a:pt x="165" y="36"/>
                  <a:pt x="165" y="36"/>
                  <a:pt x="165" y="36"/>
                </a:cubicBezTo>
                <a:cubicBezTo>
                  <a:pt x="165" y="36"/>
                  <a:pt x="165" y="36"/>
                  <a:pt x="166" y="37"/>
                </a:cubicBezTo>
                <a:cubicBezTo>
                  <a:pt x="166" y="37"/>
                  <a:pt x="166" y="37"/>
                  <a:pt x="166" y="37"/>
                </a:cubicBezTo>
                <a:cubicBezTo>
                  <a:pt x="166" y="37"/>
                  <a:pt x="166" y="37"/>
                  <a:pt x="166" y="37"/>
                </a:cubicBezTo>
                <a:cubicBezTo>
                  <a:pt x="167" y="37"/>
                  <a:pt x="167" y="37"/>
                  <a:pt x="167" y="37"/>
                </a:cubicBezTo>
                <a:cubicBezTo>
                  <a:pt x="167" y="37"/>
                  <a:pt x="167" y="37"/>
                  <a:pt x="167" y="37"/>
                </a:cubicBezTo>
                <a:cubicBezTo>
                  <a:pt x="166" y="36"/>
                  <a:pt x="166" y="36"/>
                  <a:pt x="167" y="36"/>
                </a:cubicBezTo>
                <a:cubicBezTo>
                  <a:pt x="167" y="36"/>
                  <a:pt x="167" y="36"/>
                  <a:pt x="167" y="36"/>
                </a:cubicBezTo>
                <a:close/>
                <a:moveTo>
                  <a:pt x="166" y="22"/>
                </a:moveTo>
                <a:cubicBezTo>
                  <a:pt x="166" y="22"/>
                  <a:pt x="166" y="22"/>
                  <a:pt x="166" y="22"/>
                </a:cubicBezTo>
                <a:cubicBezTo>
                  <a:pt x="166" y="22"/>
                  <a:pt x="166" y="22"/>
                  <a:pt x="166" y="22"/>
                </a:cubicBezTo>
                <a:cubicBezTo>
                  <a:pt x="166" y="23"/>
                  <a:pt x="166" y="23"/>
                  <a:pt x="166" y="23"/>
                </a:cubicBezTo>
                <a:cubicBezTo>
                  <a:pt x="166" y="23"/>
                  <a:pt x="166" y="23"/>
                  <a:pt x="166" y="23"/>
                </a:cubicBezTo>
                <a:cubicBezTo>
                  <a:pt x="166" y="23"/>
                  <a:pt x="166" y="23"/>
                  <a:pt x="166" y="23"/>
                </a:cubicBezTo>
                <a:cubicBezTo>
                  <a:pt x="167" y="24"/>
                  <a:pt x="167" y="24"/>
                  <a:pt x="167" y="24"/>
                </a:cubicBezTo>
                <a:cubicBezTo>
                  <a:pt x="167" y="24"/>
                  <a:pt x="167" y="24"/>
                  <a:pt x="167" y="24"/>
                </a:cubicBezTo>
                <a:cubicBezTo>
                  <a:pt x="167" y="24"/>
                  <a:pt x="167" y="24"/>
                  <a:pt x="167" y="23"/>
                </a:cubicBezTo>
                <a:cubicBezTo>
                  <a:pt x="167" y="23"/>
                  <a:pt x="167" y="23"/>
                  <a:pt x="167" y="23"/>
                </a:cubicBezTo>
                <a:cubicBezTo>
                  <a:pt x="167" y="23"/>
                  <a:pt x="167" y="23"/>
                  <a:pt x="167" y="23"/>
                </a:cubicBezTo>
                <a:cubicBezTo>
                  <a:pt x="167" y="23"/>
                  <a:pt x="167" y="23"/>
                  <a:pt x="167" y="23"/>
                </a:cubicBezTo>
                <a:cubicBezTo>
                  <a:pt x="167" y="23"/>
                  <a:pt x="167" y="23"/>
                  <a:pt x="167" y="23"/>
                </a:cubicBezTo>
                <a:cubicBezTo>
                  <a:pt x="167" y="22"/>
                  <a:pt x="167" y="22"/>
                  <a:pt x="167" y="22"/>
                </a:cubicBezTo>
                <a:cubicBezTo>
                  <a:pt x="167" y="22"/>
                  <a:pt x="167" y="22"/>
                  <a:pt x="167" y="22"/>
                </a:cubicBezTo>
                <a:cubicBezTo>
                  <a:pt x="166" y="22"/>
                  <a:pt x="166" y="22"/>
                  <a:pt x="166" y="22"/>
                </a:cubicBezTo>
                <a:cubicBezTo>
                  <a:pt x="166" y="22"/>
                  <a:pt x="166" y="22"/>
                  <a:pt x="166" y="22"/>
                </a:cubicBezTo>
                <a:cubicBezTo>
                  <a:pt x="166" y="22"/>
                  <a:pt x="166" y="22"/>
                  <a:pt x="166" y="22"/>
                </a:cubicBezTo>
                <a:close/>
              </a:path>
            </a:pathLst>
          </a:custGeom>
          <a:gradFill>
            <a:gsLst>
              <a:gs pos="0">
                <a:srgbClr val="7FBC43">
                  <a:lumMod val="5000"/>
                  <a:lumOff val="95000"/>
                </a:srgbClr>
              </a:gs>
              <a:gs pos="38000">
                <a:srgbClr val="7FBC43">
                  <a:lumMod val="45000"/>
                  <a:lumOff val="55000"/>
                </a:srgbClr>
              </a:gs>
              <a:gs pos="83000">
                <a:srgbClr val="7FBC43"/>
              </a:gs>
              <a:gs pos="100000">
                <a:srgbClr val="7FBC43">
                  <a:lumMod val="75000"/>
                </a:srgbClr>
              </a:gs>
            </a:gsLst>
            <a:lin ang="5400000" scaled="1"/>
          </a:gradFill>
          <a:ln w="4763" cap="rnd">
            <a:solidFill>
              <a:srgbClr val="E7E6E6"/>
            </a:solidFill>
            <a:prstDash val="solid"/>
            <a:round/>
            <a:headEnd/>
            <a:tailEnd/>
          </a:ln>
          <a:effectLst>
            <a:outerShdw blurRad="1270000" dist="508000" dir="2700000" algn="tl" rotWithShape="0">
              <a:prstClr val="black">
                <a:alpha val="24000"/>
              </a:prstClr>
            </a:outerShdw>
          </a:effec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8" name="Subtitulo2">
            <a:extLst>
              <a:ext uri="{FF2B5EF4-FFF2-40B4-BE49-F238E27FC236}">
                <a16:creationId xmlns:a16="http://schemas.microsoft.com/office/drawing/2014/main" id="{108C07D4-DCDB-D252-C8B7-852B7FB2ADCB}"/>
              </a:ext>
            </a:extLst>
          </p:cNvPr>
          <p:cNvSpPr txBox="1">
            <a:spLocks/>
          </p:cNvSpPr>
          <p:nvPr/>
        </p:nvSpPr>
        <p:spPr>
          <a:xfrm>
            <a:off x="3145933" y="1436614"/>
            <a:ext cx="8184675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457200">
              <a:lnSpc>
                <a:spcPct val="90000"/>
              </a:lnSpc>
            </a:pPr>
            <a:r>
              <a:rPr lang="pt-BR" sz="2000" b="1" dirty="0">
                <a:solidFill>
                  <a:srgbClr val="000000">
                    <a:lumMod val="75000"/>
                    <a:lumOff val="25000"/>
                  </a:srgbClr>
                </a:solidFill>
                <a:latin typeface="Lato" panose="020F0502020204030203" pitchFamily="34" charset="77"/>
                <a:ea typeface="Roboto" panose="02000000000000000000" pitchFamily="2" charset="0"/>
              </a:rPr>
              <a:t>Potencial a curto prazo – Construção + Construção não iniciada</a:t>
            </a:r>
          </a:p>
        </p:txBody>
      </p:sp>
      <p:sp>
        <p:nvSpPr>
          <p:cNvPr id="19" name="legenda2">
            <a:extLst>
              <a:ext uri="{FF2B5EF4-FFF2-40B4-BE49-F238E27FC236}">
                <a16:creationId xmlns:a16="http://schemas.microsoft.com/office/drawing/2014/main" id="{A8399721-3523-E6A2-49E1-5F124FD2F9C6}"/>
              </a:ext>
            </a:extLst>
          </p:cNvPr>
          <p:cNvSpPr txBox="1">
            <a:spLocks/>
          </p:cNvSpPr>
          <p:nvPr/>
        </p:nvSpPr>
        <p:spPr>
          <a:xfrm>
            <a:off x="3145933" y="1772682"/>
            <a:ext cx="8348472" cy="653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20000"/>
              </a:lnSpc>
            </a:pPr>
            <a:r>
              <a:rPr lang="pt-BR" sz="1600" b="1" u="sng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Construção</a:t>
            </a:r>
            <a:r>
              <a:rPr lang="pt-BR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 – 445 MW </a:t>
            </a:r>
            <a:r>
              <a:rPr lang="pt-BR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</a:t>
            </a:r>
            <a:r>
              <a:rPr lang="pt-BR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 </a:t>
            </a:r>
            <a:r>
              <a:rPr lang="pt-BR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1 UHE + 24 PCHs + 11 </a:t>
            </a:r>
            <a:r>
              <a:rPr lang="pt-BR" sz="1600" dirty="0" err="1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CGHs</a:t>
            </a:r>
            <a:endParaRPr lang="pt-BR" sz="1600" dirty="0">
              <a:solidFill>
                <a:srgbClr val="000000">
                  <a:lumMod val="65000"/>
                  <a:lumOff val="35000"/>
                </a:srgbClr>
              </a:solidFill>
              <a:latin typeface="Lato" panose="020F0502020204030203" pitchFamily="34" charset="77"/>
              <a:ea typeface="Lato Light" panose="020F0502020204030203" pitchFamily="34" charset="0"/>
              <a:cs typeface="Segoe UI Light" panose="020B0502040204020203" pitchFamily="34" charset="0"/>
            </a:endParaRPr>
          </a:p>
          <a:p>
            <a:pPr defTabSz="457200">
              <a:lnSpc>
                <a:spcPct val="120000"/>
              </a:lnSpc>
            </a:pPr>
            <a:r>
              <a:rPr lang="pt-BR" sz="1600" b="1" u="sng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Construção não iniciada</a:t>
            </a:r>
            <a:r>
              <a:rPr lang="pt-BR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 </a:t>
            </a:r>
            <a:r>
              <a:rPr lang="pt-BR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– </a:t>
            </a:r>
            <a:r>
              <a:rPr lang="pt-BR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1 GW outorgado </a:t>
            </a:r>
            <a:r>
              <a:rPr lang="pt-BR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</a:t>
            </a:r>
            <a:r>
              <a:rPr lang="pt-BR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 </a:t>
            </a:r>
            <a:r>
              <a:rPr lang="pt-BR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2 UHEs (</a:t>
            </a:r>
            <a:r>
              <a:rPr lang="pt-BR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92,5 MW) +  </a:t>
            </a:r>
            <a:r>
              <a:rPr lang="pt-BR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67 PCHs </a:t>
            </a:r>
            <a:r>
              <a:rPr lang="pt-BR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(917 MW) </a:t>
            </a:r>
            <a:endParaRPr lang="pt-BR" sz="1600" dirty="0">
              <a:solidFill>
                <a:srgbClr val="000000">
                  <a:lumMod val="65000"/>
                  <a:lumOff val="35000"/>
                </a:srgbClr>
              </a:solidFill>
              <a:latin typeface="Lato Black" panose="020F0502020204030203" pitchFamily="34" charset="77"/>
              <a:ea typeface="Lato Light" panose="020F0502020204030203" pitchFamily="34" charset="0"/>
              <a:cs typeface="Segoe UI Light" panose="020B0502040204020203" pitchFamily="34" charset="0"/>
            </a:endParaRPr>
          </a:p>
        </p:txBody>
      </p:sp>
      <p:sp>
        <p:nvSpPr>
          <p:cNvPr id="20" name="Subtitulo2">
            <a:extLst>
              <a:ext uri="{FF2B5EF4-FFF2-40B4-BE49-F238E27FC236}">
                <a16:creationId xmlns:a16="http://schemas.microsoft.com/office/drawing/2014/main" id="{E0A7FE4F-50D2-F984-B606-23480F431CA0}"/>
              </a:ext>
            </a:extLst>
          </p:cNvPr>
          <p:cNvSpPr txBox="1">
            <a:spLocks/>
          </p:cNvSpPr>
          <p:nvPr/>
        </p:nvSpPr>
        <p:spPr>
          <a:xfrm>
            <a:off x="3145934" y="3160053"/>
            <a:ext cx="818467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457200">
              <a:lnSpc>
                <a:spcPct val="90000"/>
              </a:lnSpc>
            </a:pPr>
            <a:r>
              <a:rPr lang="pt-BR" sz="2000" b="1" dirty="0">
                <a:solidFill>
                  <a:srgbClr val="000000">
                    <a:lumMod val="75000"/>
                    <a:lumOff val="25000"/>
                  </a:srgbClr>
                </a:solidFill>
                <a:latin typeface="Lato" panose="020F0502020204030203" pitchFamily="34" charset="77"/>
                <a:ea typeface="Roboto" panose="02000000000000000000" pitchFamily="2" charset="0"/>
              </a:rPr>
              <a:t>Potencial a médio prazo – DRS + PB aceito </a:t>
            </a:r>
          </a:p>
        </p:txBody>
      </p:sp>
      <p:sp>
        <p:nvSpPr>
          <p:cNvPr id="21" name="legenda2">
            <a:extLst>
              <a:ext uri="{FF2B5EF4-FFF2-40B4-BE49-F238E27FC236}">
                <a16:creationId xmlns:a16="http://schemas.microsoft.com/office/drawing/2014/main" id="{B0E57574-EE51-6991-CF4F-E9B75ABCDCB5}"/>
              </a:ext>
            </a:extLst>
          </p:cNvPr>
          <p:cNvSpPr txBox="1">
            <a:spLocks/>
          </p:cNvSpPr>
          <p:nvPr/>
        </p:nvSpPr>
        <p:spPr>
          <a:xfrm>
            <a:off x="3145933" y="3496121"/>
            <a:ext cx="8348472" cy="653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20000"/>
              </a:lnSpc>
            </a:pPr>
            <a:r>
              <a:rPr lang="pt-BR" sz="1600" b="1" u="sng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DRS-PCH + Aceito PCH </a:t>
            </a:r>
            <a:r>
              <a:rPr lang="pt-BR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– 540 PCHs </a:t>
            </a:r>
            <a:r>
              <a:rPr lang="pt-BR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 7,7 GW</a:t>
            </a:r>
          </a:p>
          <a:p>
            <a:pPr defTabSz="457200">
              <a:lnSpc>
                <a:spcPct val="120000"/>
              </a:lnSpc>
            </a:pPr>
            <a:r>
              <a:rPr lang="pt-BR" sz="1600" b="1" u="sng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DRS-UHE</a:t>
            </a:r>
            <a:r>
              <a:rPr lang="pt-BR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– 29 UHEs  1,16 GW</a:t>
            </a:r>
            <a:endParaRPr lang="pt-BR" sz="1600" dirty="0">
              <a:solidFill>
                <a:srgbClr val="000000">
                  <a:lumMod val="65000"/>
                  <a:lumOff val="35000"/>
                </a:srgbClr>
              </a:solidFill>
              <a:latin typeface="Lato" panose="020F0502020204030203" pitchFamily="34" charset="77"/>
              <a:ea typeface="Lato Light" panose="020F0502020204030203" pitchFamily="34" charset="0"/>
              <a:cs typeface="Segoe UI Light" panose="020B0502040204020203" pitchFamily="34" charset="0"/>
            </a:endParaRPr>
          </a:p>
        </p:txBody>
      </p:sp>
      <p:sp>
        <p:nvSpPr>
          <p:cNvPr id="22" name="Subtitulo2">
            <a:extLst>
              <a:ext uri="{FF2B5EF4-FFF2-40B4-BE49-F238E27FC236}">
                <a16:creationId xmlns:a16="http://schemas.microsoft.com/office/drawing/2014/main" id="{C8522F7D-BDD1-449B-0AF5-73CD093A3745}"/>
              </a:ext>
            </a:extLst>
          </p:cNvPr>
          <p:cNvSpPr txBox="1">
            <a:spLocks/>
          </p:cNvSpPr>
          <p:nvPr/>
        </p:nvSpPr>
        <p:spPr>
          <a:xfrm>
            <a:off x="3145934" y="4886064"/>
            <a:ext cx="818467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457200">
              <a:lnSpc>
                <a:spcPct val="90000"/>
              </a:lnSpc>
            </a:pPr>
            <a:r>
              <a:rPr lang="pt-BR" sz="2000" b="1" dirty="0">
                <a:solidFill>
                  <a:srgbClr val="000000">
                    <a:lumMod val="75000"/>
                    <a:lumOff val="25000"/>
                  </a:srgbClr>
                </a:solidFill>
                <a:latin typeface="Lato" panose="020F0502020204030203" pitchFamily="34" charset="77"/>
                <a:ea typeface="Roboto" panose="02000000000000000000" pitchFamily="2" charset="0"/>
              </a:rPr>
              <a:t>Potencial a longo prazo – DRI + Eixo disponível </a:t>
            </a:r>
          </a:p>
        </p:txBody>
      </p:sp>
      <p:sp>
        <p:nvSpPr>
          <p:cNvPr id="23" name="legenda2">
            <a:extLst>
              <a:ext uri="{FF2B5EF4-FFF2-40B4-BE49-F238E27FC236}">
                <a16:creationId xmlns:a16="http://schemas.microsoft.com/office/drawing/2014/main" id="{9453C690-602E-CCE1-9265-E48002DADE52}"/>
              </a:ext>
            </a:extLst>
          </p:cNvPr>
          <p:cNvSpPr txBox="1">
            <a:spLocks/>
          </p:cNvSpPr>
          <p:nvPr/>
        </p:nvSpPr>
        <p:spPr>
          <a:xfrm>
            <a:off x="3145933" y="5222131"/>
            <a:ext cx="8348472" cy="948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20000"/>
              </a:lnSpc>
            </a:pPr>
            <a:r>
              <a:rPr lang="pt-BR" sz="1600" b="1" u="sng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DRI-PCH + Registro Ativo PCH</a:t>
            </a:r>
            <a:r>
              <a:rPr lang="pt-BR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 </a:t>
            </a:r>
            <a:r>
              <a:rPr lang="pt-BR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</a:rPr>
              <a:t>– 66 PCHs </a:t>
            </a:r>
            <a:r>
              <a:rPr lang="pt-BR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 937 MW</a:t>
            </a:r>
          </a:p>
          <a:p>
            <a:pPr defTabSz="457200">
              <a:lnSpc>
                <a:spcPct val="120000"/>
              </a:lnSpc>
            </a:pPr>
            <a:r>
              <a:rPr lang="pt-BR" sz="1600" b="1" u="sng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DRI-UHE</a:t>
            </a:r>
            <a:r>
              <a:rPr lang="pt-BR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 – 5 UHEs  199 MW</a:t>
            </a:r>
          </a:p>
          <a:p>
            <a:pPr defTabSz="457200">
              <a:lnSpc>
                <a:spcPct val="120000"/>
              </a:lnSpc>
            </a:pPr>
            <a:r>
              <a:rPr lang="pt-BR" sz="1600" b="1" u="sng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Eixo disponível </a:t>
            </a:r>
            <a:r>
              <a:rPr lang="pt-BR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Lato" panose="020F0502020204030203" pitchFamily="34" charset="77"/>
                <a:ea typeface="Lato Light" panose="020F050202020403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– 23 UHEs (949 MW) + 493 PCHs (5,7 GW)</a:t>
            </a:r>
            <a:endParaRPr lang="pt-BR" sz="1600" dirty="0">
              <a:solidFill>
                <a:srgbClr val="000000">
                  <a:lumMod val="65000"/>
                  <a:lumOff val="35000"/>
                </a:srgbClr>
              </a:solidFill>
              <a:latin typeface="Lato" panose="020F0502020204030203" pitchFamily="34" charset="77"/>
              <a:ea typeface="Lato Light" panose="020F050202020403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3" name="Imagem 2" descr="Uma imagem contendo Logotipo&#10;&#10;Descrição gerada automaticamente">
            <a:extLst>
              <a:ext uri="{FF2B5EF4-FFF2-40B4-BE49-F238E27FC236}">
                <a16:creationId xmlns:a16="http://schemas.microsoft.com/office/drawing/2014/main" id="{B5C09E14-5D3D-432B-1391-EB879A7F15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95" y="5957970"/>
            <a:ext cx="1195009" cy="32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44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2886E-6 4.62963E-6 L -0.1265 4.62963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29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233E-6 4.25926E-6 L 0.16492 4.25926E-6 " pathEditMode="relative" rAng="0" ptsTypes="AA">
                                      <p:cBhvr>
                                        <p:cTn id="22" dur="100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43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233E-6 -1.85185E-6 L 0.15958 -1.85185E-6 " pathEditMode="relative" rAng="0" ptsTypes="AA">
                                      <p:cBhvr>
                                        <p:cTn id="32" dur="1000" spd="-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76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8" grpId="0"/>
      <p:bldP spid="19" grpId="0"/>
      <p:bldP spid="20" grpId="0"/>
      <p:bldP spid="20" grpId="1"/>
      <p:bldP spid="21" grpId="0"/>
      <p:bldP spid="22" grpId="0"/>
      <p:bldP spid="22" grpId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85F6DDA5-AC6F-8767-5E70-E2238A4B4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72995" cy="6858000"/>
          </a:xfrm>
          <a:prstGeom prst="rect">
            <a:avLst/>
          </a:prstGeom>
        </p:spPr>
      </p:pic>
      <p:sp>
        <p:nvSpPr>
          <p:cNvPr id="50" name="TextBox 46">
            <a:extLst>
              <a:ext uri="{FF2B5EF4-FFF2-40B4-BE49-F238E27FC236}">
                <a16:creationId xmlns:a16="http://schemas.microsoft.com/office/drawing/2014/main" id="{7AAAB825-F1F2-9D89-26AB-05AC2BDC55FC}"/>
              </a:ext>
            </a:extLst>
          </p:cNvPr>
          <p:cNvSpPr txBox="1"/>
          <p:nvPr/>
        </p:nvSpPr>
        <p:spPr>
          <a:xfrm>
            <a:off x="453007" y="5964660"/>
            <a:ext cx="2769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Bef>
                <a:spcPts val="1200"/>
              </a:spcBef>
              <a:defRPr/>
            </a:pPr>
            <a:r>
              <a:rPr lang="pt-BR" sz="1600" b="1" dirty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Papel do Planejamento </a:t>
            </a:r>
            <a:r>
              <a:rPr lang="pt-BR" sz="1600" dirty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na configuração da matriz elétrica</a:t>
            </a:r>
          </a:p>
        </p:txBody>
      </p:sp>
      <p:sp>
        <p:nvSpPr>
          <p:cNvPr id="51" name="TextBox 46">
            <a:extLst>
              <a:ext uri="{FF2B5EF4-FFF2-40B4-BE49-F238E27FC236}">
                <a16:creationId xmlns:a16="http://schemas.microsoft.com/office/drawing/2014/main" id="{8D2DD6D7-8374-E12E-4974-3800A01C1359}"/>
              </a:ext>
            </a:extLst>
          </p:cNvPr>
          <p:cNvSpPr txBox="1"/>
          <p:nvPr/>
        </p:nvSpPr>
        <p:spPr>
          <a:xfrm>
            <a:off x="0" y="4891572"/>
            <a:ext cx="3521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Atuar para</a:t>
            </a:r>
            <a:r>
              <a:rPr kumimoji="0" lang="pt-BR" sz="16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 barrar</a:t>
            </a:r>
            <a:r>
              <a:rPr kumimoji="0" lang="pt-BR" sz="16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 leis e ações contrárias à implantação de hidrelétricas</a:t>
            </a:r>
            <a:endParaRPr kumimoji="0" lang="pt-BR" sz="1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2" name="TextBox 46">
            <a:extLst>
              <a:ext uri="{FF2B5EF4-FFF2-40B4-BE49-F238E27FC236}">
                <a16:creationId xmlns:a16="http://schemas.microsoft.com/office/drawing/2014/main" id="{ED18E0FE-6B0B-D6EE-BDF0-7DFD22F6E5BE}"/>
              </a:ext>
            </a:extLst>
          </p:cNvPr>
          <p:cNvSpPr txBox="1"/>
          <p:nvPr/>
        </p:nvSpPr>
        <p:spPr>
          <a:xfrm>
            <a:off x="688157" y="4135585"/>
            <a:ext cx="3524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Os desafios</a:t>
            </a:r>
            <a:r>
              <a:rPr kumimoji="0" lang="pt-BR" sz="16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pt-BR" sz="16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do Licenciamento Ambiental</a:t>
            </a:r>
            <a:endParaRPr kumimoji="0" lang="pt-BR" sz="1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3" name="TextBox 46">
            <a:extLst>
              <a:ext uri="{FF2B5EF4-FFF2-40B4-BE49-F238E27FC236}">
                <a16:creationId xmlns:a16="http://schemas.microsoft.com/office/drawing/2014/main" id="{65828C41-14B0-B84C-DBAB-E5B40F854806}"/>
              </a:ext>
            </a:extLst>
          </p:cNvPr>
          <p:cNvSpPr txBox="1"/>
          <p:nvPr/>
        </p:nvSpPr>
        <p:spPr>
          <a:xfrm>
            <a:off x="1825204" y="3380005"/>
            <a:ext cx="440009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Bef>
                <a:spcPts val="1200"/>
              </a:spcBef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Prorrogação </a:t>
            </a:r>
            <a:r>
              <a:rPr lang="pt-BR" sz="1600" b="1" dirty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do PROINFA </a:t>
            </a:r>
            <a:r>
              <a:rPr lang="pt-BR" sz="1600" dirty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como forma de reduzir a CDE e o preço da energia</a:t>
            </a:r>
          </a:p>
          <a:p>
            <a:pPr marL="0" marR="0" lvl="0" indent="0" algn="r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4" name="TextBox 46">
            <a:extLst>
              <a:ext uri="{FF2B5EF4-FFF2-40B4-BE49-F238E27FC236}">
                <a16:creationId xmlns:a16="http://schemas.microsoft.com/office/drawing/2014/main" id="{A9A1DD0B-B27C-D842-1FB4-2259D697BB7B}"/>
              </a:ext>
            </a:extLst>
          </p:cNvPr>
          <p:cNvSpPr txBox="1"/>
          <p:nvPr/>
        </p:nvSpPr>
        <p:spPr>
          <a:xfrm>
            <a:off x="8757969" y="5901577"/>
            <a:ext cx="34465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  <a:defRPr/>
            </a:pPr>
            <a:r>
              <a:rPr lang="pt-BR" sz="1600" b="1" dirty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Preço comparativo entre as fontes </a:t>
            </a:r>
            <a:r>
              <a:rPr lang="pt-BR" sz="1600" dirty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não reflete custos para o consumidor</a:t>
            </a:r>
          </a:p>
        </p:txBody>
      </p:sp>
      <p:sp>
        <p:nvSpPr>
          <p:cNvPr id="55" name="TextBox 46">
            <a:extLst>
              <a:ext uri="{FF2B5EF4-FFF2-40B4-BE49-F238E27FC236}">
                <a16:creationId xmlns:a16="http://schemas.microsoft.com/office/drawing/2014/main" id="{C572E074-8BA7-FFB9-E7D2-03E53FF100A8}"/>
              </a:ext>
            </a:extLst>
          </p:cNvPr>
          <p:cNvSpPr txBox="1"/>
          <p:nvPr/>
        </p:nvSpPr>
        <p:spPr>
          <a:xfrm>
            <a:off x="8339319" y="4906915"/>
            <a:ext cx="3661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  <a:defRPr/>
            </a:pPr>
            <a:r>
              <a:rPr lang="pt-BR" sz="1600" dirty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Valorização na forma de R$/MWh dos</a:t>
            </a:r>
            <a:r>
              <a:rPr lang="pt-BR" sz="1600" b="1" dirty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 atributos e serviços ancilares prestados pelas hidrelétricas</a:t>
            </a:r>
          </a:p>
        </p:txBody>
      </p:sp>
      <p:sp>
        <p:nvSpPr>
          <p:cNvPr id="56" name="TextBox 46">
            <a:extLst>
              <a:ext uri="{FF2B5EF4-FFF2-40B4-BE49-F238E27FC236}">
                <a16:creationId xmlns:a16="http://schemas.microsoft.com/office/drawing/2014/main" id="{12494424-60EA-2F3F-3B90-A8C6331426C2}"/>
              </a:ext>
            </a:extLst>
          </p:cNvPr>
          <p:cNvSpPr txBox="1"/>
          <p:nvPr/>
        </p:nvSpPr>
        <p:spPr>
          <a:xfrm>
            <a:off x="7650534" y="4054820"/>
            <a:ext cx="4035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  <a:defRPr/>
            </a:pPr>
            <a:r>
              <a:rPr lang="pt-BR" sz="1600" dirty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Necessidade de </a:t>
            </a:r>
            <a:r>
              <a:rPr lang="pt-BR" sz="1600" b="1" dirty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política pública para energias firmes </a:t>
            </a:r>
            <a:r>
              <a:rPr lang="pt-BR" sz="1600" dirty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(não intermitentes)</a:t>
            </a:r>
          </a:p>
        </p:txBody>
      </p:sp>
      <p:sp>
        <p:nvSpPr>
          <p:cNvPr id="57" name="TextBox 46">
            <a:extLst>
              <a:ext uri="{FF2B5EF4-FFF2-40B4-BE49-F238E27FC236}">
                <a16:creationId xmlns:a16="http://schemas.microsoft.com/office/drawing/2014/main" id="{74F667B7-C03F-1CEE-EA71-8D322AE21FAB}"/>
              </a:ext>
            </a:extLst>
          </p:cNvPr>
          <p:cNvSpPr txBox="1"/>
          <p:nvPr/>
        </p:nvSpPr>
        <p:spPr>
          <a:xfrm>
            <a:off x="6847916" y="3489983"/>
            <a:ext cx="38256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defRPr/>
            </a:pPr>
            <a:r>
              <a:rPr lang="pt-BR" sz="1600" dirty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Solução para o </a:t>
            </a:r>
            <a:r>
              <a:rPr lang="pt-BR" sz="1600" b="1" dirty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GSF das </a:t>
            </a:r>
            <a:r>
              <a:rPr lang="pt-BR" sz="1600" b="1" dirty="0" err="1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CGHs</a:t>
            </a:r>
            <a:endParaRPr lang="pt-BR" sz="1600" b="1" dirty="0">
              <a:solidFill>
                <a:schemeClr val="bg1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5" name="TextBox 12">
            <a:extLst>
              <a:ext uri="{FF2B5EF4-FFF2-40B4-BE49-F238E27FC236}">
                <a16:creationId xmlns:a16="http://schemas.microsoft.com/office/drawing/2014/main" id="{3490CDAD-FDDB-B757-04B6-6ABEB9E42019}"/>
              </a:ext>
            </a:extLst>
          </p:cNvPr>
          <p:cNvSpPr txBox="1"/>
          <p:nvPr/>
        </p:nvSpPr>
        <p:spPr>
          <a:xfrm>
            <a:off x="1229032" y="263497"/>
            <a:ext cx="9910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Principais</a:t>
            </a:r>
            <a:r>
              <a:rPr kumimoji="0" lang="pt-BR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 Perspectivas e Desafios</a:t>
            </a:r>
            <a:endParaRPr kumimoji="0" lang="pt-BR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66" name="Rectangle: Rounded Corners 9">
            <a:extLst>
              <a:ext uri="{FF2B5EF4-FFF2-40B4-BE49-F238E27FC236}">
                <a16:creationId xmlns:a16="http://schemas.microsoft.com/office/drawing/2014/main" id="{D3A4EFEF-3166-E59C-2529-E157188A7976}"/>
              </a:ext>
            </a:extLst>
          </p:cNvPr>
          <p:cNvSpPr/>
          <p:nvPr/>
        </p:nvSpPr>
        <p:spPr>
          <a:xfrm>
            <a:off x="5804947" y="1187187"/>
            <a:ext cx="89555" cy="8955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67" name="Rectangle: Rounded Corners 10">
            <a:extLst>
              <a:ext uri="{FF2B5EF4-FFF2-40B4-BE49-F238E27FC236}">
                <a16:creationId xmlns:a16="http://schemas.microsoft.com/office/drawing/2014/main" id="{30A2B2DF-2E53-CBCB-4981-EFD69A7458FF}"/>
              </a:ext>
            </a:extLst>
          </p:cNvPr>
          <p:cNvSpPr/>
          <p:nvPr/>
        </p:nvSpPr>
        <p:spPr>
          <a:xfrm>
            <a:off x="6042209" y="1187187"/>
            <a:ext cx="89555" cy="8955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68" name="Rectangle: Rounded Corners 11">
            <a:extLst>
              <a:ext uri="{FF2B5EF4-FFF2-40B4-BE49-F238E27FC236}">
                <a16:creationId xmlns:a16="http://schemas.microsoft.com/office/drawing/2014/main" id="{D59C2F01-6228-3FF3-737F-FDAF0F99CB27}"/>
              </a:ext>
            </a:extLst>
          </p:cNvPr>
          <p:cNvSpPr/>
          <p:nvPr/>
        </p:nvSpPr>
        <p:spPr>
          <a:xfrm>
            <a:off x="6279470" y="1187187"/>
            <a:ext cx="89555" cy="8955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70" name="TextBox 46">
            <a:extLst>
              <a:ext uri="{FF2B5EF4-FFF2-40B4-BE49-F238E27FC236}">
                <a16:creationId xmlns:a16="http://schemas.microsoft.com/office/drawing/2014/main" id="{DE54FB0A-FDC6-60CF-C59D-2E56325F3D88}"/>
              </a:ext>
            </a:extLst>
          </p:cNvPr>
          <p:cNvSpPr txBox="1"/>
          <p:nvPr/>
        </p:nvSpPr>
        <p:spPr>
          <a:xfrm>
            <a:off x="904568" y="1391612"/>
            <a:ext cx="10658167" cy="1621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30000"/>
              </a:lnSpc>
              <a:spcBef>
                <a:spcPts val="1200"/>
              </a:spcBef>
            </a:pPr>
            <a:r>
              <a:rPr lang="pt-BR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Open Sans" panose="020B0606030504020204" pitchFamily="34" charset="0"/>
              </a:rPr>
              <a:t>Com </a:t>
            </a:r>
            <a:r>
              <a:rPr lang="pt-BR" sz="1400" b="1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Open Sans" panose="020B0606030504020204" pitchFamily="34" charset="0"/>
              </a:rPr>
              <a:t>mais de 20 anos</a:t>
            </a:r>
            <a:r>
              <a:rPr lang="pt-BR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Open Sans" panose="020B0606030504020204" pitchFamily="34" charset="0"/>
              </a:rPr>
              <a:t> de notória trajetória no Setor Elétrico Brasileiro, a ABRAGEL tem como principal desafio, fortalecer ainda mais a importância das </a:t>
            </a:r>
            <a:r>
              <a:rPr lang="pt-BR" sz="1400" b="1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Open Sans" panose="020B0606030504020204" pitchFamily="34" charset="0"/>
              </a:rPr>
              <a:t>Pequenas Centrais Hidrelétricas (PCHs), Centrais Geradoras Hidrelétricas (</a:t>
            </a:r>
            <a:r>
              <a:rPr lang="pt-BR" sz="1400" b="1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Open Sans" panose="020B0606030504020204" pitchFamily="34" charset="0"/>
              </a:rPr>
              <a:t>CGHs</a:t>
            </a:r>
            <a:r>
              <a:rPr lang="pt-BR" sz="1400" b="1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Open Sans" panose="020B0606030504020204" pitchFamily="34" charset="0"/>
              </a:rPr>
              <a:t>) e Usinas Hidrelétricas Autorizadas (UHEs) até 50 MW </a:t>
            </a:r>
            <a:r>
              <a:rPr lang="pt-BR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Open Sans" panose="020B0606030504020204" pitchFamily="34" charset="0"/>
              </a:rPr>
              <a:t>perante a sociedade e o Poder Público, com objetivo de continuar promovendo o protagonismo do segmento junto às demais fontes renováveis de produção de energia no Brasil.</a:t>
            </a:r>
          </a:p>
          <a:p>
            <a:pPr lvl="0" algn="ctr">
              <a:lnSpc>
                <a:spcPct val="130000"/>
              </a:lnSpc>
              <a:spcBef>
                <a:spcPts val="1200"/>
              </a:spcBef>
            </a:pPr>
            <a:r>
              <a:rPr lang="pt-BR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Open Sans" panose="020B0606030504020204" pitchFamily="34" charset="0"/>
              </a:rPr>
              <a:t>Energia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Open Sans" panose="020B0606030504020204" pitchFamily="34" charset="0"/>
              </a:rPr>
              <a:t>limpa</a:t>
            </a:r>
            <a:r>
              <a:rPr kumimoji="0" lang="pt-BR" sz="14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Open Sans" panose="020B0606030504020204" pitchFamily="34" charset="0"/>
              </a:rPr>
              <a:t> e renovável ao menor custo para o consumidor.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Open Sans" panose="020B0606030504020204" pitchFamily="34" charset="0"/>
            </a:endParaRPr>
          </a:p>
        </p:txBody>
      </p:sp>
      <p:grpSp>
        <p:nvGrpSpPr>
          <p:cNvPr id="73" name="Group 5">
            <a:extLst>
              <a:ext uri="{FF2B5EF4-FFF2-40B4-BE49-F238E27FC236}">
                <a16:creationId xmlns:a16="http://schemas.microsoft.com/office/drawing/2014/main" id="{B26F7A6D-517D-3EFC-F247-F10D424AE5A6}"/>
              </a:ext>
            </a:extLst>
          </p:cNvPr>
          <p:cNvGrpSpPr/>
          <p:nvPr/>
        </p:nvGrpSpPr>
        <p:grpSpPr>
          <a:xfrm rot="10800000">
            <a:off x="3378938" y="4235966"/>
            <a:ext cx="5222801" cy="5222801"/>
            <a:chOff x="4591050" y="3086101"/>
            <a:chExt cx="3009900" cy="3009900"/>
          </a:xfrm>
          <a:solidFill>
            <a:schemeClr val="bg1"/>
          </a:solidFill>
        </p:grpSpPr>
        <p:sp useBgFill="1">
          <p:nvSpPr>
            <p:cNvPr id="74" name="Rectangle: Rounded Corners 21">
              <a:extLst>
                <a:ext uri="{FF2B5EF4-FFF2-40B4-BE49-F238E27FC236}">
                  <a16:creationId xmlns:a16="http://schemas.microsoft.com/office/drawing/2014/main" id="{6FE75990-F72A-5B86-0A7C-59B57E8ABECA}"/>
                </a:ext>
              </a:extLst>
            </p:cNvPr>
            <p:cNvSpPr/>
            <p:nvPr/>
          </p:nvSpPr>
          <p:spPr>
            <a:xfrm>
              <a:off x="4591050" y="3086101"/>
              <a:ext cx="3009900" cy="3009900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>
              <a:outerShdw blurRad="508000" sx="105000" sy="105000" algn="ctr" rotWithShape="0">
                <a:prstClr val="black">
                  <a:alpha val="3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sp useBgFill="1">
          <p:nvSpPr>
            <p:cNvPr id="75" name="Rectangle: Rounded Corners 22" hidden="1">
              <a:extLst>
                <a:ext uri="{FF2B5EF4-FFF2-40B4-BE49-F238E27FC236}">
                  <a16:creationId xmlns:a16="http://schemas.microsoft.com/office/drawing/2014/main" id="{BE1171C2-9CB7-BFC8-0D92-5E77D0ED1403}"/>
                </a:ext>
              </a:extLst>
            </p:cNvPr>
            <p:cNvSpPr/>
            <p:nvPr/>
          </p:nvSpPr>
          <p:spPr>
            <a:xfrm>
              <a:off x="4591050" y="3086101"/>
              <a:ext cx="3009900" cy="3009900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>
              <a:outerShdw blurRad="254000" dist="228600" dir="13500000" sx="98000" sy="98000" algn="br" rotWithShape="0">
                <a:sysClr val="window" lastClr="FFFFFF">
                  <a:alpha val="50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</p:grpSp>
      <p:sp>
        <p:nvSpPr>
          <p:cNvPr id="76" name="Pizza 4">
            <a:extLst>
              <a:ext uri="{FF2B5EF4-FFF2-40B4-BE49-F238E27FC236}">
                <a16:creationId xmlns:a16="http://schemas.microsoft.com/office/drawing/2014/main" id="{5158077C-30A7-CBB9-B5D0-2AAEDF6197AC}"/>
              </a:ext>
            </a:extLst>
          </p:cNvPr>
          <p:cNvSpPr>
            <a:spLocks noChangeAspect="1"/>
          </p:cNvSpPr>
          <p:nvPr/>
        </p:nvSpPr>
        <p:spPr>
          <a:xfrm rot="10800000">
            <a:off x="3585341" y="4453002"/>
            <a:ext cx="4809995" cy="4809995"/>
          </a:xfrm>
          <a:prstGeom prst="pie">
            <a:avLst>
              <a:gd name="adj1" fmla="val 0"/>
              <a:gd name="adj2" fmla="val 1362392"/>
            </a:avLst>
          </a:prstGeom>
          <a:solidFill>
            <a:srgbClr val="F16690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>
                <a:alpha val="4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77" name="Pizza 5">
            <a:extLst>
              <a:ext uri="{FF2B5EF4-FFF2-40B4-BE49-F238E27FC236}">
                <a16:creationId xmlns:a16="http://schemas.microsoft.com/office/drawing/2014/main" id="{5A51746E-3718-16F0-D127-E45FC051E2FF}"/>
              </a:ext>
            </a:extLst>
          </p:cNvPr>
          <p:cNvSpPr>
            <a:spLocks noChangeAspect="1"/>
          </p:cNvSpPr>
          <p:nvPr/>
        </p:nvSpPr>
        <p:spPr>
          <a:xfrm rot="10800000">
            <a:off x="3585341" y="4453002"/>
            <a:ext cx="4809995" cy="4809995"/>
          </a:xfrm>
          <a:prstGeom prst="pie">
            <a:avLst>
              <a:gd name="adj1" fmla="val 1351791"/>
              <a:gd name="adj2" fmla="val 2746228"/>
            </a:avLst>
          </a:prstGeom>
          <a:solidFill>
            <a:srgbClr val="FFAE44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>
                <a:alpha val="4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78" name="Pizza 6">
            <a:extLst>
              <a:ext uri="{FF2B5EF4-FFF2-40B4-BE49-F238E27FC236}">
                <a16:creationId xmlns:a16="http://schemas.microsoft.com/office/drawing/2014/main" id="{D7E1CC92-FE59-E867-74EF-5513C1ECE16C}"/>
              </a:ext>
            </a:extLst>
          </p:cNvPr>
          <p:cNvSpPr>
            <a:spLocks noChangeAspect="1"/>
          </p:cNvSpPr>
          <p:nvPr/>
        </p:nvSpPr>
        <p:spPr>
          <a:xfrm rot="10800000">
            <a:off x="3585341" y="4453002"/>
            <a:ext cx="4809995" cy="4809995"/>
          </a:xfrm>
          <a:prstGeom prst="pie">
            <a:avLst>
              <a:gd name="adj1" fmla="val 2708476"/>
              <a:gd name="adj2" fmla="val 4067640"/>
            </a:avLst>
          </a:prstGeom>
          <a:solidFill>
            <a:srgbClr val="2DC5A2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>
                <a:alpha val="4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79" name="Pizza 7">
            <a:extLst>
              <a:ext uri="{FF2B5EF4-FFF2-40B4-BE49-F238E27FC236}">
                <a16:creationId xmlns:a16="http://schemas.microsoft.com/office/drawing/2014/main" id="{EBA43113-B982-876D-378F-18D8C61E7ACC}"/>
              </a:ext>
            </a:extLst>
          </p:cNvPr>
          <p:cNvSpPr>
            <a:spLocks noChangeAspect="1"/>
          </p:cNvSpPr>
          <p:nvPr/>
        </p:nvSpPr>
        <p:spPr>
          <a:xfrm rot="10800000">
            <a:off x="3585341" y="4453002"/>
            <a:ext cx="4809995" cy="4809995"/>
          </a:xfrm>
          <a:prstGeom prst="pie">
            <a:avLst>
              <a:gd name="adj1" fmla="val 3971575"/>
              <a:gd name="adj2" fmla="val 5419612"/>
            </a:avLst>
          </a:prstGeom>
          <a:solidFill>
            <a:srgbClr val="49B2F5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>
                <a:alpha val="4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80" name="Pizza 8">
            <a:extLst>
              <a:ext uri="{FF2B5EF4-FFF2-40B4-BE49-F238E27FC236}">
                <a16:creationId xmlns:a16="http://schemas.microsoft.com/office/drawing/2014/main" id="{B7DE4FC9-DC61-DFF0-EFC3-EF024E2FB83A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585341" y="4453002"/>
            <a:ext cx="4809995" cy="4809995"/>
          </a:xfrm>
          <a:prstGeom prst="pie">
            <a:avLst>
              <a:gd name="adj1" fmla="val 2708476"/>
              <a:gd name="adj2" fmla="val 4160291"/>
            </a:avLst>
          </a:prstGeom>
          <a:solidFill>
            <a:srgbClr val="2DC5A2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>
                <a:alpha val="4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81" name="Pizza 9">
            <a:extLst>
              <a:ext uri="{FF2B5EF4-FFF2-40B4-BE49-F238E27FC236}">
                <a16:creationId xmlns:a16="http://schemas.microsoft.com/office/drawing/2014/main" id="{DA5F0147-2A1F-5777-C66F-5BA34A3A14FE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585341" y="4453002"/>
            <a:ext cx="4809995" cy="4809995"/>
          </a:xfrm>
          <a:prstGeom prst="pie">
            <a:avLst>
              <a:gd name="adj1" fmla="val 1351791"/>
              <a:gd name="adj2" fmla="val 2746228"/>
            </a:avLst>
          </a:prstGeom>
          <a:solidFill>
            <a:srgbClr val="FFAE44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>
                <a:alpha val="4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82" name="Pizza 10">
            <a:extLst>
              <a:ext uri="{FF2B5EF4-FFF2-40B4-BE49-F238E27FC236}">
                <a16:creationId xmlns:a16="http://schemas.microsoft.com/office/drawing/2014/main" id="{A560CC61-5A60-1372-8C54-4817CCE4DCC9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585341" y="4453002"/>
            <a:ext cx="4809995" cy="4809995"/>
          </a:xfrm>
          <a:prstGeom prst="pie">
            <a:avLst>
              <a:gd name="adj1" fmla="val 4068099"/>
              <a:gd name="adj2" fmla="val 5419612"/>
            </a:avLst>
          </a:prstGeom>
          <a:solidFill>
            <a:srgbClr val="49B2F5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>
                <a:alpha val="4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83" name="Pizza 11">
            <a:extLst>
              <a:ext uri="{FF2B5EF4-FFF2-40B4-BE49-F238E27FC236}">
                <a16:creationId xmlns:a16="http://schemas.microsoft.com/office/drawing/2014/main" id="{78B0E422-082D-0C9F-0328-607F781AFC26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585341" y="4453002"/>
            <a:ext cx="4809995" cy="4809995"/>
          </a:xfrm>
          <a:prstGeom prst="pie">
            <a:avLst>
              <a:gd name="adj1" fmla="val 0"/>
              <a:gd name="adj2" fmla="val 1362392"/>
            </a:avLst>
          </a:prstGeom>
          <a:solidFill>
            <a:srgbClr val="F16690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>
                <a:alpha val="40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grpSp>
        <p:nvGrpSpPr>
          <p:cNvPr id="84" name="Agrupar 83">
            <a:extLst>
              <a:ext uri="{FF2B5EF4-FFF2-40B4-BE49-F238E27FC236}">
                <a16:creationId xmlns:a16="http://schemas.microsoft.com/office/drawing/2014/main" id="{6549D971-16CB-3A0D-371A-3B015B17D719}"/>
              </a:ext>
            </a:extLst>
          </p:cNvPr>
          <p:cNvGrpSpPr/>
          <p:nvPr/>
        </p:nvGrpSpPr>
        <p:grpSpPr>
          <a:xfrm rot="20700000">
            <a:off x="3918939" y="6485858"/>
            <a:ext cx="4142799" cy="563528"/>
            <a:chOff x="3918939" y="6485858"/>
            <a:chExt cx="4142799" cy="563528"/>
          </a:xfrm>
        </p:grpSpPr>
        <p:sp>
          <p:nvSpPr>
            <p:cNvPr id="85" name="Triângulo 16">
              <a:extLst>
                <a:ext uri="{FF2B5EF4-FFF2-40B4-BE49-F238E27FC236}">
                  <a16:creationId xmlns:a16="http://schemas.microsoft.com/office/drawing/2014/main" id="{B00D80AB-6513-76E0-1C50-36EC9FFCAC88}"/>
                </a:ext>
              </a:extLst>
            </p:cNvPr>
            <p:cNvSpPr/>
            <p:nvPr/>
          </p:nvSpPr>
          <p:spPr>
            <a:xfrm rot="16200000">
              <a:off x="3906863" y="6497934"/>
              <a:ext cx="563527" cy="539376"/>
            </a:xfrm>
            <a:prstGeom prst="triangle">
              <a:avLst/>
            </a:prstGeom>
            <a:solidFill>
              <a:srgbClr val="44546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sp>
          <p:nvSpPr>
            <p:cNvPr id="86" name="Triângulo 17">
              <a:extLst>
                <a:ext uri="{FF2B5EF4-FFF2-40B4-BE49-F238E27FC236}">
                  <a16:creationId xmlns:a16="http://schemas.microsoft.com/office/drawing/2014/main" id="{E6CE07FB-BCF3-82AA-9261-FD5D85AC3511}"/>
                </a:ext>
              </a:extLst>
            </p:cNvPr>
            <p:cNvSpPr/>
            <p:nvPr/>
          </p:nvSpPr>
          <p:spPr>
            <a:xfrm rot="5400000" flipH="1">
              <a:off x="7510286" y="6497935"/>
              <a:ext cx="563527" cy="539376"/>
            </a:xfrm>
            <a:prstGeom prst="triangle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</p:grpSp>
      <p:sp>
        <p:nvSpPr>
          <p:cNvPr id="87" name="Rectangle: Rounded Corners 21">
            <a:extLst>
              <a:ext uri="{FF2B5EF4-FFF2-40B4-BE49-F238E27FC236}">
                <a16:creationId xmlns:a16="http://schemas.microsoft.com/office/drawing/2014/main" id="{88B6DB4B-770B-E748-498F-2A5186E0CC78}"/>
              </a:ext>
            </a:extLst>
          </p:cNvPr>
          <p:cNvSpPr/>
          <p:nvPr/>
        </p:nvSpPr>
        <p:spPr>
          <a:xfrm rot="10800000">
            <a:off x="4167964" y="4998561"/>
            <a:ext cx="3649917" cy="3570013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352481" sx="105000" sy="1050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88" name="TextBox 47">
            <a:extLst>
              <a:ext uri="{FF2B5EF4-FFF2-40B4-BE49-F238E27FC236}">
                <a16:creationId xmlns:a16="http://schemas.microsoft.com/office/drawing/2014/main" id="{5CCCA121-CC99-4FEB-952D-DFF026E0C72E}"/>
              </a:ext>
            </a:extLst>
          </p:cNvPr>
          <p:cNvSpPr txBox="1"/>
          <p:nvPr/>
        </p:nvSpPr>
        <p:spPr>
          <a:xfrm>
            <a:off x="4673602" y="6209782"/>
            <a:ext cx="25674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pt-BR" sz="4400" b="1" dirty="0">
                <a:solidFill>
                  <a:srgbClr val="2C4166"/>
                </a:solidFill>
                <a:latin typeface="Roboto"/>
                <a:ea typeface="Open Sans" panose="020B0606030504020204" pitchFamily="34" charset="0"/>
                <a:cs typeface="Open Sans" panose="020B0606030504020204" pitchFamily="34" charset="0"/>
              </a:rPr>
              <a:t>2024</a:t>
            </a:r>
            <a:endParaRPr lang="pt-BR" sz="2000" b="1" dirty="0">
              <a:solidFill>
                <a:srgbClr val="2C4166"/>
              </a:solidFill>
              <a:latin typeface="Roboto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9" name="Imagem 88" descr="Uma imagem contendo Logotipo&#10;&#10;Descrição gerada automaticamente">
            <a:extLst>
              <a:ext uri="{FF2B5EF4-FFF2-40B4-BE49-F238E27FC236}">
                <a16:creationId xmlns:a16="http://schemas.microsoft.com/office/drawing/2014/main" id="{21C7C6C5-F910-6F9D-70EB-C5E46100E5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298" y="5602863"/>
            <a:ext cx="1720007" cy="4652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411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42" presetClass="path" presetSubtype="0" decel="10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45833E-6 -2.59259E-6 L 0.01237 0.02847 " pathEditMode="relative" rAng="0" ptsTypes="AA">
                                          <p:cBhvr>
                                            <p:cTn id="9" dur="1000" spd="-100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12" y="141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" presetID="49" presetClass="entr" presetSubtype="0" decel="10000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" presetID="63" presetClass="path" presetSubtype="0" accel="86667" decel="13333" autoRev="1" fill="hold" grpId="1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Motion origin="layout" path="M 2.29167E-6 3.7037E-7 L 0.03893 3.7037E-7 " pathEditMode="relative" rAng="0" ptsTypes="AA">
                                          <p:cBhvr>
                                            <p:cTn id="17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940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8" presetID="49" presetClass="entr" presetSubtype="0" decel="10000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6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6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6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6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63" presetClass="path" presetSubtype="0" accel="86667" decel="13333" autoRev="1" fill="hold" grpId="1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Motion origin="layout" path="M 1.25E-6 3.7037E-7 L -0.01953 3.7037E-7 " pathEditMode="relative" rAng="0" ptsTypes="AA">
                                          <p:cBhvr>
                                            <p:cTn id="25" dur="6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977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6" presetID="49" presetClass="entr" presetSubtype="0" decel="10000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7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7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7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" dur="7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63" presetClass="path" presetSubtype="0" accel="86667" decel="13333" autoRev="1" fill="hold" grpId="1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Motion origin="layout" path="M 0 3.7037E-7 L -0.03893 3.7037E-7 " pathEditMode="relative" rAng="0" ptsTypes="AA">
                                          <p:cBhvr>
                                            <p:cTn id="33" dur="7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953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42" presetClass="path" presetSubtype="0" decel="100000" fill="hold" grpId="1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Motion origin="layout" path="M 1.875E-6 -4.81481E-6 L 0.01237 0.02848 " pathEditMode="relative" rAng="0" ptsTypes="AA">
                                          <p:cBhvr>
                                            <p:cTn id="38" dur="1000" spd="-1000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12" y="141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9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1" dur="25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25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25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0" dur="25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25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6" dur="25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9" dur="25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25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47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75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7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7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0" presetClass="path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95833E-6 0 L 0.04114 -0.0162 " pathEditMode="relative" rAng="0" ptsTypes="AA">
                                          <p:cBhvr>
                                            <p:cTn id="72" dur="500" spd="-1000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057" y="-81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0" presetClass="path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95833E-6 0 L -0.02969 -0.01111 " pathEditMode="relative" rAng="0" ptsTypes="AA">
                                          <p:cBhvr>
                                            <p:cTn id="77" dur="500" spd="-1000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484" y="-55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8" presetID="10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0" presetClass="path" presetSubtype="0" fill="hold" grpId="1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Motion origin="layout" path="M 3.95833E-6 0 L 0.03437 -0.03472 " pathEditMode="relative" rAng="0" ptsTypes="AA">
                                          <p:cBhvr>
                                            <p:cTn id="82" dur="500" spd="-1000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719" y="-173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83" presetID="10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0" presetClass="path" presetSubtype="0" fill="hold" grpId="1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Motion origin="layout" path="M 3.95833E-6 0 L -0.02969 -0.0331 " pathEditMode="relative" rAng="0" ptsTypes="AA">
                                          <p:cBhvr>
                                            <p:cTn id="87" dur="500" spd="-1000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484" y="-16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88" presetID="10" presetClass="entr" presetSubtype="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0" presetClass="pat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Motion origin="layout" path="M 3.95833E-6 0 L 0.02044 -0.05301 " pathEditMode="relative" rAng="0" ptsTypes="AA">
                                          <p:cBhvr>
                                            <p:cTn id="92" dur="500" spd="-1000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016" y="-266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3" presetID="10" presetClass="entr" presetSubtype="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0" presetClass="pat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Motion origin="layout" path="M 3.95833E-6 0 L -0.01446 -0.05231 " pathEditMode="relative" rAng="0" ptsTypes="AA">
                                          <p:cBhvr>
                                            <p:cTn id="97" dur="500" spd="-100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29" y="-26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8" presetID="10" presetClass="entr" presetSubtype="0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0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0" presetClass="path" presetSubtype="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animMotion origin="layout" path="M 3.95833E-6 0 L -0.00508 -0.05162 " pathEditMode="relative" rAng="0" ptsTypes="AA">
                                          <p:cBhvr>
                                            <p:cTn id="102" dur="500" spd="-100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" y="-2593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3" presetID="10" presetClass="entr" presetSubtype="0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5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6" presetID="0" presetClass="path" presetSubtype="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animMotion origin="layout" path="M 3.95833E-6 0 L 0.00794 -0.06667 " pathEditMode="relative" rAng="0" ptsTypes="AA">
                                          <p:cBhvr>
                                            <p:cTn id="107" dur="500" spd="-1000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91" y="-3333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8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1" presetID="42" presetClass="path" presetSubtype="0" decel="100000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Motion origin="layout" path="M -1.66667E-6 -4.07407E-6 L -1.66667E-6 0.10741 " pathEditMode="relative" rAng="0" ptsTypes="AA">
                                          <p:cBhvr>
                                            <p:cTn id="112" dur="1000" spd="-1000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537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3" fill="hold">
                          <p:stCondLst>
                            <p:cond delay="indefinite"/>
                          </p:stCondLst>
                          <p:childTnLst>
                            <p:par>
                              <p:cTn id="1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5" presetID="8" presetClass="emph" presetSubtype="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Rot by="1260000" p14:bounceEnd="50000">
                                          <p:cBhvr>
                                            <p:cTn id="116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7" fill="hold">
                          <p:stCondLst>
                            <p:cond delay="indefinite"/>
                          </p:stCondLst>
                          <p:childTnLst>
                            <p:par>
                              <p:cTn id="1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9" presetID="8" presetClass="emph" presetSubtype="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Rot by="1500000" p14:bounceEnd="50000">
                                          <p:cBhvr>
                                            <p:cTn id="120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1" fill="hold">
                          <p:stCondLst>
                            <p:cond delay="indefinite"/>
                          </p:stCondLst>
                          <p:childTnLst>
                            <p:par>
                              <p:cTn id="1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3" presetID="8" presetClass="emph" presetSubtype="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Rot by="1380000" p14:bounceEnd="50000">
                                          <p:cBhvr>
                                            <p:cTn id="124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5" fill="hold">
                          <p:stCondLst>
                            <p:cond delay="indefinite"/>
                          </p:stCondLst>
                          <p:childTnLst>
                            <p:par>
                              <p:cTn id="1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7" presetID="8" presetClass="emph" presetSubtype="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Rot by="1380000" p14:bounceEnd="50000">
                                          <p:cBhvr>
                                            <p:cTn id="128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9" fill="hold">
                          <p:stCondLst>
                            <p:cond delay="indefinite"/>
                          </p:stCondLst>
                          <p:childTnLst>
                            <p:par>
                              <p:cTn id="1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1" presetID="8" presetClass="emph" presetSubtype="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Rot by="1440000" p14:bounceEnd="50000">
                                          <p:cBhvr>
                                            <p:cTn id="132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3" fill="hold">
                          <p:stCondLst>
                            <p:cond delay="indefinite"/>
                          </p:stCondLst>
                          <p:childTnLst>
                            <p:par>
                              <p:cTn id="1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5" presetID="8" presetClass="emph" presetSubtype="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Rot by="1380000" p14:bounceEnd="50000">
                                          <p:cBhvr>
                                            <p:cTn id="136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7" fill="hold">
                          <p:stCondLst>
                            <p:cond delay="indefinite"/>
                          </p:stCondLst>
                          <p:childTnLst>
                            <p:par>
                              <p:cTn id="1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9" presetID="8" presetClass="emph" presetSubtype="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Rot by="1440000" p14:bounceEnd="50000">
                                          <p:cBhvr>
                                            <p:cTn id="140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1" fill="hold">
                          <p:stCondLst>
                            <p:cond delay="indefinite"/>
                          </p:stCondLst>
                          <p:childTnLst>
                            <p:par>
                              <p:cTn id="1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3" presetID="8" presetClass="emph" presetSubtype="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Rot by="1440000" p14:bounceEnd="50000">
                                          <p:cBhvr>
                                            <p:cTn id="144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0" grpId="0"/>
          <p:bldP spid="51" grpId="0"/>
          <p:bldP spid="52" grpId="0"/>
          <p:bldP spid="53" grpId="0"/>
          <p:bldP spid="54" grpId="0"/>
          <p:bldP spid="55" grpId="0"/>
          <p:bldP spid="56" grpId="0"/>
          <p:bldP spid="57" grpId="0"/>
          <p:bldP spid="65" grpId="0"/>
          <p:bldP spid="65" grpId="1"/>
          <p:bldP spid="66" grpId="0" animBg="1"/>
          <p:bldP spid="66" grpId="1" animBg="1"/>
          <p:bldP spid="67" grpId="0" animBg="1"/>
          <p:bldP spid="67" grpId="1" animBg="1"/>
          <p:bldP spid="68" grpId="0" animBg="1"/>
          <p:bldP spid="68" grpId="1" animBg="1"/>
          <p:bldP spid="70" grpId="0"/>
          <p:bldP spid="70" grpId="1"/>
          <p:bldP spid="76" grpId="0" animBg="1"/>
          <p:bldP spid="76" grpId="1" animBg="1"/>
          <p:bldP spid="77" grpId="0" animBg="1"/>
          <p:bldP spid="77" grpId="1" animBg="1"/>
          <p:bldP spid="78" grpId="0" animBg="1"/>
          <p:bldP spid="78" grpId="1" animBg="1"/>
          <p:bldP spid="79" grpId="0" animBg="1"/>
          <p:bldP spid="79" grpId="1" animBg="1"/>
          <p:bldP spid="80" grpId="0" animBg="1"/>
          <p:bldP spid="80" grpId="1" animBg="1"/>
          <p:bldP spid="81" grpId="0" animBg="1"/>
          <p:bldP spid="81" grpId="1" animBg="1"/>
          <p:bldP spid="82" grpId="0" animBg="1"/>
          <p:bldP spid="82" grpId="1" animBg="1"/>
          <p:bldP spid="83" grpId="0" animBg="1"/>
          <p:bldP spid="83" grpId="1" animBg="1"/>
          <p:bldP spid="88" grpId="0"/>
          <p:bldP spid="88" grpId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42" presetClass="path" presetSubtype="0" decel="10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45833E-6 -2.59259E-6 L 0.01237 0.02847 " pathEditMode="relative" rAng="0" ptsTypes="AA">
                                          <p:cBhvr>
                                            <p:cTn id="9" dur="1000" spd="-100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12" y="141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" presetID="49" presetClass="entr" presetSubtype="0" decel="10000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" presetID="63" presetClass="path" presetSubtype="0" accel="86667" decel="13333" autoRev="1" fill="hold" grpId="1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Motion origin="layout" path="M 2.29167E-6 3.7037E-7 L 0.03893 3.7037E-7 " pathEditMode="relative" rAng="0" ptsTypes="AA">
                                          <p:cBhvr>
                                            <p:cTn id="17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940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8" presetID="49" presetClass="entr" presetSubtype="0" decel="10000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6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6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6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6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63" presetClass="path" presetSubtype="0" accel="86667" decel="13333" autoRev="1" fill="hold" grpId="1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Motion origin="layout" path="M 1.25E-6 3.7037E-7 L -0.01953 3.7037E-7 " pathEditMode="relative" rAng="0" ptsTypes="AA">
                                          <p:cBhvr>
                                            <p:cTn id="25" dur="6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977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6" presetID="49" presetClass="entr" presetSubtype="0" decel="10000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7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7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7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" dur="7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63" presetClass="path" presetSubtype="0" accel="86667" decel="13333" autoRev="1" fill="hold" grpId="1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Motion origin="layout" path="M 0 3.7037E-7 L -0.03893 3.7037E-7 " pathEditMode="relative" rAng="0" ptsTypes="AA">
                                          <p:cBhvr>
                                            <p:cTn id="33" dur="7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953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42" presetClass="path" presetSubtype="0" decel="100000" fill="hold" grpId="1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Motion origin="layout" path="M 1.875E-6 -4.81481E-6 L 0.01237 0.02848 " pathEditMode="relative" rAng="0" ptsTypes="AA">
                                          <p:cBhvr>
                                            <p:cTn id="38" dur="1000" spd="-1000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12" y="141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9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1" dur="25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25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25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0" dur="25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25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6" dur="25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9" dur="25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25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47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75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6" dur="7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7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0" presetClass="path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95833E-6 0 L 0.04114 -0.0162 " pathEditMode="relative" rAng="0" ptsTypes="AA">
                                          <p:cBhvr>
                                            <p:cTn id="72" dur="500" spd="-1000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057" y="-81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0" presetClass="path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95833E-6 0 L -0.02969 -0.01111 " pathEditMode="relative" rAng="0" ptsTypes="AA">
                                          <p:cBhvr>
                                            <p:cTn id="77" dur="500" spd="-1000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484" y="-55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8" presetID="10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0" presetClass="path" presetSubtype="0" fill="hold" grpId="1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Motion origin="layout" path="M 3.95833E-6 0 L 0.03437 -0.03472 " pathEditMode="relative" rAng="0" ptsTypes="AA">
                                          <p:cBhvr>
                                            <p:cTn id="82" dur="500" spd="-1000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719" y="-173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83" presetID="10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0" presetClass="path" presetSubtype="0" fill="hold" grpId="1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animMotion origin="layout" path="M 3.95833E-6 0 L -0.02969 -0.0331 " pathEditMode="relative" rAng="0" ptsTypes="AA">
                                          <p:cBhvr>
                                            <p:cTn id="87" dur="500" spd="-1000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484" y="-16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88" presetID="10" presetClass="entr" presetSubtype="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0" presetClass="pat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Motion origin="layout" path="M 3.95833E-6 0 L 0.02044 -0.05301 " pathEditMode="relative" rAng="0" ptsTypes="AA">
                                          <p:cBhvr>
                                            <p:cTn id="92" dur="500" spd="-1000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016" y="-266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3" presetID="10" presetClass="entr" presetSubtype="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0" presetClass="pat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Motion origin="layout" path="M 3.95833E-6 0 L -0.01446 -0.05231 " pathEditMode="relative" rAng="0" ptsTypes="AA">
                                          <p:cBhvr>
                                            <p:cTn id="97" dur="500" spd="-100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29" y="-26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8" presetID="10" presetClass="entr" presetSubtype="0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0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0" presetClass="path" presetSubtype="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animMotion origin="layout" path="M 3.95833E-6 0 L -0.00508 -0.05162 " pathEditMode="relative" rAng="0" ptsTypes="AA">
                                          <p:cBhvr>
                                            <p:cTn id="102" dur="500" spd="-100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" y="-2593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3" presetID="10" presetClass="entr" presetSubtype="0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5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6" presetID="0" presetClass="path" presetSubtype="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animMotion origin="layout" path="M 3.95833E-6 0 L 0.00794 -0.06667 " pathEditMode="relative" rAng="0" ptsTypes="AA">
                                          <p:cBhvr>
                                            <p:cTn id="107" dur="500" spd="-1000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91" y="-3333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8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1" presetID="42" presetClass="path" presetSubtype="0" decel="100000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Motion origin="layout" path="M -1.66667E-6 -4.07407E-6 L -1.66667E-6 0.10741 " pathEditMode="relative" rAng="0" ptsTypes="AA">
                                          <p:cBhvr>
                                            <p:cTn id="112" dur="1000" spd="-1000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537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3" fill="hold">
                          <p:stCondLst>
                            <p:cond delay="indefinite"/>
                          </p:stCondLst>
                          <p:childTnLst>
                            <p:par>
                              <p:cTn id="1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5" presetID="8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60000">
                                          <p:cBhvr>
                                            <p:cTn id="116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7" fill="hold">
                          <p:stCondLst>
                            <p:cond delay="indefinite"/>
                          </p:stCondLst>
                          <p:childTnLst>
                            <p:par>
                              <p:cTn id="1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9" presetID="8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500000">
                                          <p:cBhvr>
                                            <p:cTn id="120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1" fill="hold">
                          <p:stCondLst>
                            <p:cond delay="indefinite"/>
                          </p:stCondLst>
                          <p:childTnLst>
                            <p:par>
                              <p:cTn id="1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3" presetID="8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380000">
                                          <p:cBhvr>
                                            <p:cTn id="124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5" fill="hold">
                          <p:stCondLst>
                            <p:cond delay="indefinite"/>
                          </p:stCondLst>
                          <p:childTnLst>
                            <p:par>
                              <p:cTn id="1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7" presetID="8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380000">
                                          <p:cBhvr>
                                            <p:cTn id="128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9" fill="hold">
                          <p:stCondLst>
                            <p:cond delay="indefinite"/>
                          </p:stCondLst>
                          <p:childTnLst>
                            <p:par>
                              <p:cTn id="1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1" presetID="8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440000">
                                          <p:cBhvr>
                                            <p:cTn id="132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3" fill="hold">
                          <p:stCondLst>
                            <p:cond delay="indefinite"/>
                          </p:stCondLst>
                          <p:childTnLst>
                            <p:par>
                              <p:cTn id="1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5" presetID="8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380000">
                                          <p:cBhvr>
                                            <p:cTn id="136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7" fill="hold">
                          <p:stCondLst>
                            <p:cond delay="indefinite"/>
                          </p:stCondLst>
                          <p:childTnLst>
                            <p:par>
                              <p:cTn id="1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9" presetID="8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440000">
                                          <p:cBhvr>
                                            <p:cTn id="140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1" fill="hold">
                          <p:stCondLst>
                            <p:cond delay="indefinite"/>
                          </p:stCondLst>
                          <p:childTnLst>
                            <p:par>
                              <p:cTn id="1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3" presetID="8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440000">
                                          <p:cBhvr>
                                            <p:cTn id="144" dur="1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0" grpId="0"/>
          <p:bldP spid="51" grpId="0"/>
          <p:bldP spid="52" grpId="0"/>
          <p:bldP spid="53" grpId="0"/>
          <p:bldP spid="54" grpId="0"/>
          <p:bldP spid="55" grpId="0"/>
          <p:bldP spid="56" grpId="0"/>
          <p:bldP spid="57" grpId="0"/>
          <p:bldP spid="65" grpId="0"/>
          <p:bldP spid="65" grpId="1"/>
          <p:bldP spid="66" grpId="0" animBg="1"/>
          <p:bldP spid="66" grpId="1" animBg="1"/>
          <p:bldP spid="67" grpId="0" animBg="1"/>
          <p:bldP spid="67" grpId="1" animBg="1"/>
          <p:bldP spid="68" grpId="0" animBg="1"/>
          <p:bldP spid="68" grpId="1" animBg="1"/>
          <p:bldP spid="70" grpId="0"/>
          <p:bldP spid="70" grpId="1"/>
          <p:bldP spid="76" grpId="0" animBg="1"/>
          <p:bldP spid="76" grpId="1" animBg="1"/>
          <p:bldP spid="77" grpId="0" animBg="1"/>
          <p:bldP spid="77" grpId="1" animBg="1"/>
          <p:bldP spid="78" grpId="0" animBg="1"/>
          <p:bldP spid="78" grpId="1" animBg="1"/>
          <p:bldP spid="79" grpId="0" animBg="1"/>
          <p:bldP spid="79" grpId="1" animBg="1"/>
          <p:bldP spid="80" grpId="0" animBg="1"/>
          <p:bldP spid="80" grpId="1" animBg="1"/>
          <p:bldP spid="81" grpId="0" animBg="1"/>
          <p:bldP spid="81" grpId="1" animBg="1"/>
          <p:bldP spid="82" grpId="0" animBg="1"/>
          <p:bldP spid="82" grpId="1" animBg="1"/>
          <p:bldP spid="83" grpId="0" animBg="1"/>
          <p:bldP spid="83" grpId="1" animBg="1"/>
          <p:bldP spid="88" grpId="0"/>
          <p:bldP spid="88" grpId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85F6DDA5-AC6F-8767-5E70-E2238A4B4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72995" cy="6858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34DC60D-5A9C-52E9-17B4-5F1BB0DF26D5}"/>
              </a:ext>
            </a:extLst>
          </p:cNvPr>
          <p:cNvSpPr txBox="1"/>
          <p:nvPr/>
        </p:nvSpPr>
        <p:spPr>
          <a:xfrm>
            <a:off x="2114981" y="2875002"/>
            <a:ext cx="45626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>
                <a:solidFill>
                  <a:schemeClr val="bg1"/>
                </a:solidFill>
              </a:rPr>
              <a:t>MUITO OBRIGADA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2216078-7926-021F-FFCE-7FBBE17AE035}"/>
              </a:ext>
            </a:extLst>
          </p:cNvPr>
          <p:cNvSpPr txBox="1"/>
          <p:nvPr/>
        </p:nvSpPr>
        <p:spPr>
          <a:xfrm>
            <a:off x="2114981" y="3316450"/>
            <a:ext cx="19946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RENATA MENESCAL</a:t>
            </a:r>
          </a:p>
          <a:p>
            <a:r>
              <a:rPr lang="pt-BR" dirty="0">
                <a:solidFill>
                  <a:schemeClr val="bg1"/>
                </a:solidFill>
              </a:rPr>
              <a:t>+55 61 98383-0430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3A7CA97-819A-87E9-566A-76469FA5DD3D}"/>
              </a:ext>
            </a:extLst>
          </p:cNvPr>
          <p:cNvSpPr txBox="1"/>
          <p:nvPr/>
        </p:nvSpPr>
        <p:spPr>
          <a:xfrm>
            <a:off x="2114981" y="3820108"/>
            <a:ext cx="2318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renata@abragel.org.br</a:t>
            </a:r>
          </a:p>
        </p:txBody>
      </p:sp>
    </p:spTree>
    <p:extLst>
      <p:ext uri="{BB962C8B-B14F-4D97-AF65-F5344CB8AC3E}">
        <p14:creationId xmlns:p14="http://schemas.microsoft.com/office/powerpoint/2010/main" val="2929107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A258BB0DBF2B94CB9A18832D7742AEE" ma:contentTypeVersion="15" ma:contentTypeDescription="Crie um novo documento." ma:contentTypeScope="" ma:versionID="8373f3a388d88f1cf1385af5199401ec">
  <xsd:schema xmlns:xsd="http://www.w3.org/2001/XMLSchema" xmlns:xs="http://www.w3.org/2001/XMLSchema" xmlns:p="http://schemas.microsoft.com/office/2006/metadata/properties" xmlns:ns2="08bdba1d-93f7-40c7-859d-85316238be8f" xmlns:ns3="e16cd1c7-bf76-47f5-b497-1df2dd885822" targetNamespace="http://schemas.microsoft.com/office/2006/metadata/properties" ma:root="true" ma:fieldsID="a86bb1dcb60ff360b697f91df7e02e2b" ns2:_="" ns3:_="">
    <xsd:import namespace="08bdba1d-93f7-40c7-859d-85316238be8f"/>
    <xsd:import namespace="e16cd1c7-bf76-47f5-b497-1df2dd8858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dba1d-93f7-40c7-859d-85316238be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Marcações de imagem" ma:readOnly="false" ma:fieldId="{5cf76f15-5ced-4ddc-b409-7134ff3c332f}" ma:taxonomyMulti="true" ma:sspId="ee7cf915-3ebe-4d4e-8e89-4482b529744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6cd1c7-bf76-47f5-b497-1df2dd885822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77cbf1f-f2be-42b8-96b8-218a00239f38}" ma:internalName="TaxCatchAll" ma:showField="CatchAllData" ma:web="e16cd1c7-bf76-47f5-b497-1df2dd8858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9167B2-793B-4E3A-AAC7-7852052F09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dba1d-93f7-40c7-859d-85316238be8f"/>
    <ds:schemaRef ds:uri="e16cd1c7-bf76-47f5-b497-1df2dd8858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970227-A253-4F68-A860-3F0704393C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572</Words>
  <Application>Microsoft Office PowerPoint</Application>
  <PresentationFormat>Widescreen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Corbel</vt:lpstr>
      <vt:lpstr>Lato</vt:lpstr>
      <vt:lpstr>Lato Black</vt:lpstr>
      <vt:lpstr>Open Sans</vt:lpstr>
      <vt:lpstr>Roboto</vt:lpstr>
      <vt:lpstr>Roboto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Gean Associação Brasileira de PCHs e CGHs</dc:creator>
  <cp:lastModifiedBy>Renata Menescal</cp:lastModifiedBy>
  <cp:revision>3</cp:revision>
  <dcterms:created xsi:type="dcterms:W3CDTF">2023-11-16T19:02:42Z</dcterms:created>
  <dcterms:modified xsi:type="dcterms:W3CDTF">2024-03-18T18:19:33Z</dcterms:modified>
</cp:coreProperties>
</file>