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1" r:id="rId3"/>
    <p:sldId id="273" r:id="rId4"/>
    <p:sldId id="274" r:id="rId5"/>
    <p:sldId id="265" r:id="rId6"/>
    <p:sldId id="266" r:id="rId7"/>
    <p:sldId id="267" r:id="rId8"/>
    <p:sldId id="269" r:id="rId9"/>
    <p:sldId id="270" r:id="rId10"/>
    <p:sldId id="26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2B621F-5707-4E23-955D-C978AE9685F0}" v="64" dt="2024-03-18T22:18:24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Thadeu Thomas" userId="5dda3600-5de3-40f0-a4b9-28f415e66c17" providerId="ADAL" clId="{4A2B621F-5707-4E23-955D-C978AE9685F0}"/>
    <pc:docChg chg="undo custSel addSld delSld modSld">
      <pc:chgData name="Patrick Thadeu Thomas" userId="5dda3600-5de3-40f0-a4b9-28f415e66c17" providerId="ADAL" clId="{4A2B621F-5707-4E23-955D-C978AE9685F0}" dt="2024-03-18T22:18:38.295" v="244" actId="1076"/>
      <pc:docMkLst>
        <pc:docMk/>
      </pc:docMkLst>
      <pc:sldChg chg="del">
        <pc:chgData name="Patrick Thadeu Thomas" userId="5dda3600-5de3-40f0-a4b9-28f415e66c17" providerId="ADAL" clId="{4A2B621F-5707-4E23-955D-C978AE9685F0}" dt="2024-03-18T22:15:38.617" v="232" actId="47"/>
        <pc:sldMkLst>
          <pc:docMk/>
          <pc:sldMk cId="1993301552" sldId="258"/>
        </pc:sldMkLst>
      </pc:sldChg>
      <pc:sldChg chg="addSp delSp modSp mod">
        <pc:chgData name="Patrick Thadeu Thomas" userId="5dda3600-5de3-40f0-a4b9-28f415e66c17" providerId="ADAL" clId="{4A2B621F-5707-4E23-955D-C978AE9685F0}" dt="2024-03-18T22:15:34.861" v="231" actId="14100"/>
        <pc:sldMkLst>
          <pc:docMk/>
          <pc:sldMk cId="3994078448" sldId="259"/>
        </pc:sldMkLst>
        <pc:spChg chg="add mod">
          <ac:chgData name="Patrick Thadeu Thomas" userId="5dda3600-5de3-40f0-a4b9-28f415e66c17" providerId="ADAL" clId="{4A2B621F-5707-4E23-955D-C978AE9685F0}" dt="2024-03-18T22:15:34.861" v="231" actId="14100"/>
          <ac:spMkLst>
            <pc:docMk/>
            <pc:sldMk cId="3994078448" sldId="259"/>
            <ac:spMk id="2" creationId="{637ACEA6-BFD4-98B0-1BD8-DCE79DAB2978}"/>
          </ac:spMkLst>
        </pc:spChg>
        <pc:spChg chg="del">
          <ac:chgData name="Patrick Thadeu Thomas" userId="5dda3600-5de3-40f0-a4b9-28f415e66c17" providerId="ADAL" clId="{4A2B621F-5707-4E23-955D-C978AE9685F0}" dt="2024-03-18T22:15:08.690" v="221" actId="478"/>
          <ac:spMkLst>
            <pc:docMk/>
            <pc:sldMk cId="3994078448" sldId="259"/>
            <ac:spMk id="6" creationId="{39CFE10C-DCCF-BE8D-E844-F8E636126012}"/>
          </ac:spMkLst>
        </pc:spChg>
        <pc:spChg chg="del">
          <ac:chgData name="Patrick Thadeu Thomas" userId="5dda3600-5de3-40f0-a4b9-28f415e66c17" providerId="ADAL" clId="{4A2B621F-5707-4E23-955D-C978AE9685F0}" dt="2024-03-18T22:15:10.652" v="222" actId="478"/>
          <ac:spMkLst>
            <pc:docMk/>
            <pc:sldMk cId="3994078448" sldId="259"/>
            <ac:spMk id="7" creationId="{ACBAA4B4-DA76-B7A2-B868-AF19BEFEE744}"/>
          </ac:spMkLst>
        </pc:spChg>
        <pc:spChg chg="del">
          <ac:chgData name="Patrick Thadeu Thomas" userId="5dda3600-5de3-40f0-a4b9-28f415e66c17" providerId="ADAL" clId="{4A2B621F-5707-4E23-955D-C978AE9685F0}" dt="2024-03-18T22:15:08.690" v="221" actId="478"/>
          <ac:spMkLst>
            <pc:docMk/>
            <pc:sldMk cId="3994078448" sldId="259"/>
            <ac:spMk id="8" creationId="{380A24E3-B669-7272-1450-ED4DB086B40D}"/>
          </ac:spMkLst>
        </pc:spChg>
        <pc:picChg chg="mod">
          <ac:chgData name="Patrick Thadeu Thomas" userId="5dda3600-5de3-40f0-a4b9-28f415e66c17" providerId="ADAL" clId="{4A2B621F-5707-4E23-955D-C978AE9685F0}" dt="2024-03-18T22:15:25.075" v="227" actId="1076"/>
          <ac:picMkLst>
            <pc:docMk/>
            <pc:sldMk cId="3994078448" sldId="259"/>
            <ac:picMk id="5" creationId="{DF0FD9F1-FC72-DE07-0198-1AE526B2BC48}"/>
          </ac:picMkLst>
        </pc:picChg>
      </pc:sldChg>
      <pc:sldChg chg="addSp modSp modAnim">
        <pc:chgData name="Patrick Thadeu Thomas" userId="5dda3600-5de3-40f0-a4b9-28f415e66c17" providerId="ADAL" clId="{4A2B621F-5707-4E23-955D-C978AE9685F0}" dt="2024-03-18T21:22:54.936" v="23"/>
        <pc:sldMkLst>
          <pc:docMk/>
          <pc:sldMk cId="844116638" sldId="261"/>
        </pc:sldMkLst>
        <pc:spChg chg="mod">
          <ac:chgData name="Patrick Thadeu Thomas" userId="5dda3600-5de3-40f0-a4b9-28f415e66c17" providerId="ADAL" clId="{4A2B621F-5707-4E23-955D-C978AE9685F0}" dt="2024-03-18T21:21:51.372" v="19" actId="164"/>
          <ac:spMkLst>
            <pc:docMk/>
            <pc:sldMk cId="844116638" sldId="261"/>
            <ac:spMk id="7" creationId="{B01FEDDA-6972-D0C1-4D25-DC97EB2FA4BC}"/>
          </ac:spMkLst>
        </pc:spChg>
        <pc:spChg chg="mod">
          <ac:chgData name="Patrick Thadeu Thomas" userId="5dda3600-5de3-40f0-a4b9-28f415e66c17" providerId="ADAL" clId="{4A2B621F-5707-4E23-955D-C978AE9685F0}" dt="2024-03-18T21:22:51.084" v="22" actId="164"/>
          <ac:spMkLst>
            <pc:docMk/>
            <pc:sldMk cId="844116638" sldId="261"/>
            <ac:spMk id="15" creationId="{FF38B42E-4458-DCAF-4BC8-1E03F01D28FD}"/>
          </ac:spMkLst>
        </pc:spChg>
        <pc:grpChg chg="add mod">
          <ac:chgData name="Patrick Thadeu Thomas" userId="5dda3600-5de3-40f0-a4b9-28f415e66c17" providerId="ADAL" clId="{4A2B621F-5707-4E23-955D-C978AE9685F0}" dt="2024-03-18T21:21:46.328" v="18" actId="164"/>
          <ac:grpSpMkLst>
            <pc:docMk/>
            <pc:sldMk cId="844116638" sldId="261"/>
            <ac:grpSpMk id="16" creationId="{81BF091A-7FC6-3044-EE54-B198C884AF04}"/>
          </ac:grpSpMkLst>
        </pc:grpChg>
        <pc:grpChg chg="add mod">
          <ac:chgData name="Patrick Thadeu Thomas" userId="5dda3600-5de3-40f0-a4b9-28f415e66c17" providerId="ADAL" clId="{4A2B621F-5707-4E23-955D-C978AE9685F0}" dt="2024-03-18T21:21:51.372" v="19" actId="164"/>
          <ac:grpSpMkLst>
            <pc:docMk/>
            <pc:sldMk cId="844116638" sldId="261"/>
            <ac:grpSpMk id="17" creationId="{6B024CEE-B7CC-EC66-DA2B-E97DA8C73020}"/>
          </ac:grpSpMkLst>
        </pc:grpChg>
        <pc:grpChg chg="add mod">
          <ac:chgData name="Patrick Thadeu Thomas" userId="5dda3600-5de3-40f0-a4b9-28f415e66c17" providerId="ADAL" clId="{4A2B621F-5707-4E23-955D-C978AE9685F0}" dt="2024-03-18T21:22:51.084" v="22" actId="164"/>
          <ac:grpSpMkLst>
            <pc:docMk/>
            <pc:sldMk cId="844116638" sldId="261"/>
            <ac:grpSpMk id="18" creationId="{50F62033-B288-EC9B-3C84-EC32E3EBD7DC}"/>
          </ac:grpSpMkLst>
        </pc:grpChg>
        <pc:picChg chg="mod">
          <ac:chgData name="Patrick Thadeu Thomas" userId="5dda3600-5de3-40f0-a4b9-28f415e66c17" providerId="ADAL" clId="{4A2B621F-5707-4E23-955D-C978AE9685F0}" dt="2024-03-18T21:21:46.328" v="18" actId="164"/>
          <ac:picMkLst>
            <pc:docMk/>
            <pc:sldMk cId="844116638" sldId="261"/>
            <ac:picMk id="5" creationId="{85F6DDA5-AC6F-8767-5E70-E2238A4B40AD}"/>
          </ac:picMkLst>
        </pc:picChg>
        <pc:picChg chg="mod">
          <ac:chgData name="Patrick Thadeu Thomas" userId="5dda3600-5de3-40f0-a4b9-28f415e66c17" providerId="ADAL" clId="{4A2B621F-5707-4E23-955D-C978AE9685F0}" dt="2024-03-18T21:21:51.372" v="19" actId="164"/>
          <ac:picMkLst>
            <pc:docMk/>
            <pc:sldMk cId="844116638" sldId="261"/>
            <ac:picMk id="6" creationId="{601CF498-9A88-6705-D71D-D073F50559BD}"/>
          </ac:picMkLst>
        </pc:picChg>
        <pc:picChg chg="mod">
          <ac:chgData name="Patrick Thadeu Thomas" userId="5dda3600-5de3-40f0-a4b9-28f415e66c17" providerId="ADAL" clId="{4A2B621F-5707-4E23-955D-C978AE9685F0}" dt="2024-03-18T21:22:51.084" v="22" actId="164"/>
          <ac:picMkLst>
            <pc:docMk/>
            <pc:sldMk cId="844116638" sldId="261"/>
            <ac:picMk id="8" creationId="{1380B649-10AE-3822-0CFC-7CA1BAB026C3}"/>
          </ac:picMkLst>
        </pc:picChg>
        <pc:picChg chg="mod">
          <ac:chgData name="Patrick Thadeu Thomas" userId="5dda3600-5de3-40f0-a4b9-28f415e66c17" providerId="ADAL" clId="{4A2B621F-5707-4E23-955D-C978AE9685F0}" dt="2024-03-18T21:22:51.084" v="22" actId="164"/>
          <ac:picMkLst>
            <pc:docMk/>
            <pc:sldMk cId="844116638" sldId="261"/>
            <ac:picMk id="9" creationId="{071D6595-DA0D-A06D-B63F-228CE1B1417A}"/>
          </ac:picMkLst>
        </pc:picChg>
        <pc:picChg chg="mod">
          <ac:chgData name="Patrick Thadeu Thomas" userId="5dda3600-5de3-40f0-a4b9-28f415e66c17" providerId="ADAL" clId="{4A2B621F-5707-4E23-955D-C978AE9685F0}" dt="2024-03-18T21:22:51.084" v="22" actId="164"/>
          <ac:picMkLst>
            <pc:docMk/>
            <pc:sldMk cId="844116638" sldId="261"/>
            <ac:picMk id="10" creationId="{E9D2BDA3-2490-9D73-68A4-9CEE46A0B1C6}"/>
          </ac:picMkLst>
        </pc:picChg>
        <pc:picChg chg="mod">
          <ac:chgData name="Patrick Thadeu Thomas" userId="5dda3600-5de3-40f0-a4b9-28f415e66c17" providerId="ADAL" clId="{4A2B621F-5707-4E23-955D-C978AE9685F0}" dt="2024-03-18T21:22:51.084" v="22" actId="164"/>
          <ac:picMkLst>
            <pc:docMk/>
            <pc:sldMk cId="844116638" sldId="261"/>
            <ac:picMk id="11" creationId="{9B899E45-C394-131B-6540-CD6984B45516}"/>
          </ac:picMkLst>
        </pc:picChg>
        <pc:picChg chg="mod">
          <ac:chgData name="Patrick Thadeu Thomas" userId="5dda3600-5de3-40f0-a4b9-28f415e66c17" providerId="ADAL" clId="{4A2B621F-5707-4E23-955D-C978AE9685F0}" dt="2024-03-18T21:22:51.084" v="22" actId="164"/>
          <ac:picMkLst>
            <pc:docMk/>
            <pc:sldMk cId="844116638" sldId="261"/>
            <ac:picMk id="12" creationId="{302E89CE-1A32-CDF8-2384-AAEDFBFE44A0}"/>
          </ac:picMkLst>
        </pc:picChg>
        <pc:picChg chg="mod">
          <ac:chgData name="Patrick Thadeu Thomas" userId="5dda3600-5de3-40f0-a4b9-28f415e66c17" providerId="ADAL" clId="{4A2B621F-5707-4E23-955D-C978AE9685F0}" dt="2024-03-18T21:22:51.084" v="22" actId="164"/>
          <ac:picMkLst>
            <pc:docMk/>
            <pc:sldMk cId="844116638" sldId="261"/>
            <ac:picMk id="13" creationId="{BBCFD420-7CDC-E8BC-3061-03DE5007E301}"/>
          </ac:picMkLst>
        </pc:picChg>
      </pc:sldChg>
      <pc:sldChg chg="del">
        <pc:chgData name="Patrick Thadeu Thomas" userId="5dda3600-5de3-40f0-a4b9-28f415e66c17" providerId="ADAL" clId="{4A2B621F-5707-4E23-955D-C978AE9685F0}" dt="2024-03-18T21:55:56.561" v="128" actId="47"/>
        <pc:sldMkLst>
          <pc:docMk/>
          <pc:sldMk cId="1494641682" sldId="263"/>
        </pc:sldMkLst>
      </pc:sldChg>
      <pc:sldChg chg="modSp mod">
        <pc:chgData name="Patrick Thadeu Thomas" userId="5dda3600-5de3-40f0-a4b9-28f415e66c17" providerId="ADAL" clId="{4A2B621F-5707-4E23-955D-C978AE9685F0}" dt="2024-03-18T22:16:34.113" v="233" actId="1076"/>
        <pc:sldMkLst>
          <pc:docMk/>
          <pc:sldMk cId="2929107390" sldId="264"/>
        </pc:sldMkLst>
        <pc:picChg chg="mod">
          <ac:chgData name="Patrick Thadeu Thomas" userId="5dda3600-5de3-40f0-a4b9-28f415e66c17" providerId="ADAL" clId="{4A2B621F-5707-4E23-955D-C978AE9685F0}" dt="2024-03-18T22:16:34.113" v="233" actId="1076"/>
          <ac:picMkLst>
            <pc:docMk/>
            <pc:sldMk cId="2929107390" sldId="264"/>
            <ac:picMk id="5" creationId="{85F6DDA5-AC6F-8767-5E70-E2238A4B40AD}"/>
          </ac:picMkLst>
        </pc:picChg>
      </pc:sldChg>
      <pc:sldChg chg="modSp mod">
        <pc:chgData name="Patrick Thadeu Thomas" userId="5dda3600-5de3-40f0-a4b9-28f415e66c17" providerId="ADAL" clId="{4A2B621F-5707-4E23-955D-C978AE9685F0}" dt="2024-03-18T21:56:05.007" v="130" actId="1076"/>
        <pc:sldMkLst>
          <pc:docMk/>
          <pc:sldMk cId="3456303166" sldId="265"/>
        </pc:sldMkLst>
        <pc:picChg chg="mod">
          <ac:chgData name="Patrick Thadeu Thomas" userId="5dda3600-5de3-40f0-a4b9-28f415e66c17" providerId="ADAL" clId="{4A2B621F-5707-4E23-955D-C978AE9685F0}" dt="2024-03-18T21:56:05.007" v="130" actId="1076"/>
          <ac:picMkLst>
            <pc:docMk/>
            <pc:sldMk cId="3456303166" sldId="265"/>
            <ac:picMk id="9" creationId="{F762A3F6-EDDF-B4BC-9CA8-EC69B6C6F3C5}"/>
          </ac:picMkLst>
        </pc:picChg>
      </pc:sldChg>
      <pc:sldChg chg="addSp delSp modSp mod">
        <pc:chgData name="Patrick Thadeu Thomas" userId="5dda3600-5de3-40f0-a4b9-28f415e66c17" providerId="ADAL" clId="{4A2B621F-5707-4E23-955D-C978AE9685F0}" dt="2024-03-18T22:18:38.295" v="244" actId="1076"/>
        <pc:sldMkLst>
          <pc:docMk/>
          <pc:sldMk cId="213956866" sldId="266"/>
        </pc:sldMkLst>
        <pc:spChg chg="mod">
          <ac:chgData name="Patrick Thadeu Thomas" userId="5dda3600-5de3-40f0-a4b9-28f415e66c17" providerId="ADAL" clId="{4A2B621F-5707-4E23-955D-C978AE9685F0}" dt="2024-03-18T21:59:28.146" v="178" actId="6549"/>
          <ac:spMkLst>
            <pc:docMk/>
            <pc:sldMk cId="213956866" sldId="266"/>
            <ac:spMk id="3" creationId="{964127A0-6845-A7B6-F6A5-A90F20DB36F5}"/>
          </ac:spMkLst>
        </pc:spChg>
        <pc:spChg chg="mod">
          <ac:chgData name="Patrick Thadeu Thomas" userId="5dda3600-5de3-40f0-a4b9-28f415e66c17" providerId="ADAL" clId="{4A2B621F-5707-4E23-955D-C978AE9685F0}" dt="2024-03-18T21:59:44.285" v="182" actId="1076"/>
          <ac:spMkLst>
            <pc:docMk/>
            <pc:sldMk cId="213956866" sldId="266"/>
            <ac:spMk id="7" creationId="{5C194730-2BCF-3247-AD94-F41749D880BF}"/>
          </ac:spMkLst>
        </pc:spChg>
        <pc:spChg chg="mod">
          <ac:chgData name="Patrick Thadeu Thomas" userId="5dda3600-5de3-40f0-a4b9-28f415e66c17" providerId="ADAL" clId="{4A2B621F-5707-4E23-955D-C978AE9685F0}" dt="2024-03-18T21:59:47.414" v="183" actId="1076"/>
          <ac:spMkLst>
            <pc:docMk/>
            <pc:sldMk cId="213956866" sldId="266"/>
            <ac:spMk id="8" creationId="{7C9B795F-0717-8ED3-74F4-AE84F3543FA2}"/>
          </ac:spMkLst>
        </pc:spChg>
        <pc:spChg chg="add del">
          <ac:chgData name="Patrick Thadeu Thomas" userId="5dda3600-5de3-40f0-a4b9-28f415e66c17" providerId="ADAL" clId="{4A2B621F-5707-4E23-955D-C978AE9685F0}" dt="2024-03-18T21:56:23.283" v="132" actId="478"/>
          <ac:spMkLst>
            <pc:docMk/>
            <pc:sldMk cId="213956866" sldId="266"/>
            <ac:spMk id="9" creationId="{392835BC-4D28-6EB1-0B40-5D81FA8C2823}"/>
          </ac:spMkLst>
        </pc:spChg>
        <pc:spChg chg="add mod ord">
          <ac:chgData name="Patrick Thadeu Thomas" userId="5dda3600-5de3-40f0-a4b9-28f415e66c17" providerId="ADAL" clId="{4A2B621F-5707-4E23-955D-C978AE9685F0}" dt="2024-03-18T21:59:40.825" v="181" actId="1076"/>
          <ac:spMkLst>
            <pc:docMk/>
            <pc:sldMk cId="213956866" sldId="266"/>
            <ac:spMk id="10" creationId="{A6B76F3D-F9E6-20B2-3266-CFD45072B651}"/>
          </ac:spMkLst>
        </pc:spChg>
        <pc:spChg chg="add mod">
          <ac:chgData name="Patrick Thadeu Thomas" userId="5dda3600-5de3-40f0-a4b9-28f415e66c17" providerId="ADAL" clId="{4A2B621F-5707-4E23-955D-C978AE9685F0}" dt="2024-03-18T21:59:51.232" v="184" actId="1076"/>
          <ac:spMkLst>
            <pc:docMk/>
            <pc:sldMk cId="213956866" sldId="266"/>
            <ac:spMk id="12" creationId="{D588D843-FCCF-5B53-D5F8-0223EEDD0A20}"/>
          </ac:spMkLst>
        </pc:spChg>
        <pc:picChg chg="mod">
          <ac:chgData name="Patrick Thadeu Thomas" userId="5dda3600-5de3-40f0-a4b9-28f415e66c17" providerId="ADAL" clId="{4A2B621F-5707-4E23-955D-C978AE9685F0}" dt="2024-03-18T22:18:38.295" v="244" actId="1076"/>
          <ac:picMkLst>
            <pc:docMk/>
            <pc:sldMk cId="213956866" sldId="266"/>
            <ac:picMk id="5" creationId="{69114EF1-7829-7478-7932-A5F858752FA6}"/>
          </ac:picMkLst>
        </pc:picChg>
        <pc:picChg chg="add del mod">
          <ac:chgData name="Patrick Thadeu Thomas" userId="5dda3600-5de3-40f0-a4b9-28f415e66c17" providerId="ADAL" clId="{4A2B621F-5707-4E23-955D-C978AE9685F0}" dt="2024-03-18T21:58:25.137" v="160" actId="478"/>
          <ac:picMkLst>
            <pc:docMk/>
            <pc:sldMk cId="213956866" sldId="266"/>
            <ac:picMk id="11" creationId="{54D481F4-9614-DC25-9F5E-35D5287DCC8C}"/>
          </ac:picMkLst>
        </pc:picChg>
        <pc:picChg chg="mod ord">
          <ac:chgData name="Patrick Thadeu Thomas" userId="5dda3600-5de3-40f0-a4b9-28f415e66c17" providerId="ADAL" clId="{4A2B621F-5707-4E23-955D-C978AE9685F0}" dt="2024-03-18T21:59:38.452" v="180" actId="1076"/>
          <ac:picMkLst>
            <pc:docMk/>
            <pc:sldMk cId="213956866" sldId="266"/>
            <ac:picMk id="14" creationId="{220CA622-84D7-EE44-21DD-0FC2746DE704}"/>
          </ac:picMkLst>
        </pc:picChg>
        <pc:picChg chg="mod ord">
          <ac:chgData name="Patrick Thadeu Thomas" userId="5dda3600-5de3-40f0-a4b9-28f415e66c17" providerId="ADAL" clId="{4A2B621F-5707-4E23-955D-C978AE9685F0}" dt="2024-03-18T21:59:55.100" v="185" actId="1076"/>
          <ac:picMkLst>
            <pc:docMk/>
            <pc:sldMk cId="213956866" sldId="266"/>
            <ac:picMk id="15" creationId="{3A198086-4F1D-0026-1939-C72DD2886B81}"/>
          </ac:picMkLst>
        </pc:picChg>
      </pc:sldChg>
      <pc:sldChg chg="modSp mod">
        <pc:chgData name="Patrick Thadeu Thomas" userId="5dda3600-5de3-40f0-a4b9-28f415e66c17" providerId="ADAL" clId="{4A2B621F-5707-4E23-955D-C978AE9685F0}" dt="2024-03-18T22:00:43.374" v="192" actId="1076"/>
        <pc:sldMkLst>
          <pc:docMk/>
          <pc:sldMk cId="1424962544" sldId="267"/>
        </pc:sldMkLst>
        <pc:spChg chg="mod">
          <ac:chgData name="Patrick Thadeu Thomas" userId="5dda3600-5de3-40f0-a4b9-28f415e66c17" providerId="ADAL" clId="{4A2B621F-5707-4E23-955D-C978AE9685F0}" dt="2024-03-18T22:00:29.024" v="186" actId="1076"/>
          <ac:spMkLst>
            <pc:docMk/>
            <pc:sldMk cId="1424962544" sldId="267"/>
            <ac:spMk id="9" creationId="{3322011F-7FF2-8AF9-47D9-3869BE41F216}"/>
          </ac:spMkLst>
        </pc:spChg>
        <pc:spChg chg="mod">
          <ac:chgData name="Patrick Thadeu Thomas" userId="5dda3600-5de3-40f0-a4b9-28f415e66c17" providerId="ADAL" clId="{4A2B621F-5707-4E23-955D-C978AE9685F0}" dt="2024-03-18T22:00:31.869" v="187" actId="1076"/>
          <ac:spMkLst>
            <pc:docMk/>
            <pc:sldMk cId="1424962544" sldId="267"/>
            <ac:spMk id="22" creationId="{E632DD17-75C2-FCE0-F1E1-ACABB3CBF75C}"/>
          </ac:spMkLst>
        </pc:spChg>
        <pc:grpChg chg="mod">
          <ac:chgData name="Patrick Thadeu Thomas" userId="5dda3600-5de3-40f0-a4b9-28f415e66c17" providerId="ADAL" clId="{4A2B621F-5707-4E23-955D-C978AE9685F0}" dt="2024-03-18T22:00:36.976" v="189" actId="1076"/>
          <ac:grpSpMkLst>
            <pc:docMk/>
            <pc:sldMk cId="1424962544" sldId="267"/>
            <ac:grpSpMk id="16" creationId="{D8E5EB3D-1D07-8852-00C3-FAED5ABB9974}"/>
          </ac:grpSpMkLst>
        </pc:grpChg>
        <pc:grpChg chg="mod">
          <ac:chgData name="Patrick Thadeu Thomas" userId="5dda3600-5de3-40f0-a4b9-28f415e66c17" providerId="ADAL" clId="{4A2B621F-5707-4E23-955D-C978AE9685F0}" dt="2024-03-18T22:00:43.374" v="192" actId="1076"/>
          <ac:grpSpMkLst>
            <pc:docMk/>
            <pc:sldMk cId="1424962544" sldId="267"/>
            <ac:grpSpMk id="19" creationId="{08CA74A5-A11B-1351-BF84-1E2E71AF51B3}"/>
          </ac:grpSpMkLst>
        </pc:grpChg>
        <pc:picChg chg="mod">
          <ac:chgData name="Patrick Thadeu Thomas" userId="5dda3600-5de3-40f0-a4b9-28f415e66c17" providerId="ADAL" clId="{4A2B621F-5707-4E23-955D-C978AE9685F0}" dt="2024-03-18T22:00:40.244" v="191" actId="1076"/>
          <ac:picMkLst>
            <pc:docMk/>
            <pc:sldMk cId="1424962544" sldId="267"/>
            <ac:picMk id="5" creationId="{B1E13B1B-529A-C066-0300-D539263531DA}"/>
          </ac:picMkLst>
        </pc:picChg>
        <pc:picChg chg="mod">
          <ac:chgData name="Patrick Thadeu Thomas" userId="5dda3600-5de3-40f0-a4b9-28f415e66c17" providerId="ADAL" clId="{4A2B621F-5707-4E23-955D-C978AE9685F0}" dt="2024-03-18T22:00:34.274" v="188" actId="1076"/>
          <ac:picMkLst>
            <pc:docMk/>
            <pc:sldMk cId="1424962544" sldId="267"/>
            <ac:picMk id="10" creationId="{2061FAF9-147E-D0D6-2EB8-8CA1D63C356D}"/>
          </ac:picMkLst>
        </pc:picChg>
      </pc:sldChg>
      <pc:sldChg chg="del">
        <pc:chgData name="Patrick Thadeu Thomas" userId="5dda3600-5de3-40f0-a4b9-28f415e66c17" providerId="ADAL" clId="{4A2B621F-5707-4E23-955D-C978AE9685F0}" dt="2024-03-18T22:01:26.413" v="193" actId="47"/>
        <pc:sldMkLst>
          <pc:docMk/>
          <pc:sldMk cId="464134727" sldId="268"/>
        </pc:sldMkLst>
      </pc:sldChg>
      <pc:sldChg chg="modSp mod">
        <pc:chgData name="Patrick Thadeu Thomas" userId="5dda3600-5de3-40f0-a4b9-28f415e66c17" providerId="ADAL" clId="{4A2B621F-5707-4E23-955D-C978AE9685F0}" dt="2024-03-18T22:16:55.640" v="240" actId="1076"/>
        <pc:sldMkLst>
          <pc:docMk/>
          <pc:sldMk cId="3830372486" sldId="269"/>
        </pc:sldMkLst>
        <pc:spChg chg="mod">
          <ac:chgData name="Patrick Thadeu Thomas" userId="5dda3600-5de3-40f0-a4b9-28f415e66c17" providerId="ADAL" clId="{4A2B621F-5707-4E23-955D-C978AE9685F0}" dt="2024-03-18T22:16:46.211" v="237" actId="1076"/>
          <ac:spMkLst>
            <pc:docMk/>
            <pc:sldMk cId="3830372486" sldId="269"/>
            <ac:spMk id="3" creationId="{5B883A66-DB48-837F-7555-7E601173D6AC}"/>
          </ac:spMkLst>
        </pc:spChg>
        <pc:spChg chg="mod">
          <ac:chgData name="Patrick Thadeu Thomas" userId="5dda3600-5de3-40f0-a4b9-28f415e66c17" providerId="ADAL" clId="{4A2B621F-5707-4E23-955D-C978AE9685F0}" dt="2024-03-18T22:16:51.864" v="239" actId="1076"/>
          <ac:spMkLst>
            <pc:docMk/>
            <pc:sldMk cId="3830372486" sldId="269"/>
            <ac:spMk id="4" creationId="{92A44FC6-99D2-38A3-13A8-24ED286135C3}"/>
          </ac:spMkLst>
        </pc:spChg>
        <pc:picChg chg="mod">
          <ac:chgData name="Patrick Thadeu Thomas" userId="5dda3600-5de3-40f0-a4b9-28f415e66c17" providerId="ADAL" clId="{4A2B621F-5707-4E23-955D-C978AE9685F0}" dt="2024-03-18T22:16:55.640" v="240" actId="1076"/>
          <ac:picMkLst>
            <pc:docMk/>
            <pc:sldMk cId="3830372486" sldId="269"/>
            <ac:picMk id="5" creationId="{5695D50F-86ED-0490-E60F-521B0655B8A4}"/>
          </ac:picMkLst>
        </pc:picChg>
      </pc:sldChg>
      <pc:sldChg chg="modSp mod modAnim">
        <pc:chgData name="Patrick Thadeu Thomas" userId="5dda3600-5de3-40f0-a4b9-28f415e66c17" providerId="ADAL" clId="{4A2B621F-5707-4E23-955D-C978AE9685F0}" dt="2024-03-18T22:18:24.169" v="242"/>
        <pc:sldMkLst>
          <pc:docMk/>
          <pc:sldMk cId="1601875857" sldId="270"/>
        </pc:sldMkLst>
        <pc:spChg chg="mod">
          <ac:chgData name="Patrick Thadeu Thomas" userId="5dda3600-5de3-40f0-a4b9-28f415e66c17" providerId="ADAL" clId="{4A2B621F-5707-4E23-955D-C978AE9685F0}" dt="2024-03-18T22:02:57.004" v="198" actId="21"/>
          <ac:spMkLst>
            <pc:docMk/>
            <pc:sldMk cId="1601875857" sldId="270"/>
            <ac:spMk id="8" creationId="{9AC4E447-68A8-B29D-3952-41A82B760D79}"/>
          </ac:spMkLst>
        </pc:spChg>
        <pc:picChg chg="mod">
          <ac:chgData name="Patrick Thadeu Thomas" userId="5dda3600-5de3-40f0-a4b9-28f415e66c17" providerId="ADAL" clId="{4A2B621F-5707-4E23-955D-C978AE9685F0}" dt="2024-03-18T22:16:38.106" v="234" actId="14100"/>
          <ac:picMkLst>
            <pc:docMk/>
            <pc:sldMk cId="1601875857" sldId="270"/>
            <ac:picMk id="5" creationId="{412051DC-BC51-179F-9E10-E795EE4E06E4}"/>
          </ac:picMkLst>
        </pc:picChg>
      </pc:sldChg>
      <pc:sldChg chg="del">
        <pc:chgData name="Patrick Thadeu Thomas" userId="5dda3600-5de3-40f0-a4b9-28f415e66c17" providerId="ADAL" clId="{4A2B621F-5707-4E23-955D-C978AE9685F0}" dt="2024-03-18T22:01:47.544" v="194" actId="47"/>
        <pc:sldMkLst>
          <pc:docMk/>
          <pc:sldMk cId="3506008193" sldId="271"/>
        </pc:sldMkLst>
      </pc:sldChg>
      <pc:sldChg chg="addSp delSp modSp add del mod modAnim">
        <pc:chgData name="Patrick Thadeu Thomas" userId="5dda3600-5de3-40f0-a4b9-28f415e66c17" providerId="ADAL" clId="{4A2B621F-5707-4E23-955D-C978AE9685F0}" dt="2024-03-18T21:31:27.646" v="38" actId="47"/>
        <pc:sldMkLst>
          <pc:docMk/>
          <pc:sldMk cId="2449968550" sldId="272"/>
        </pc:sldMkLst>
        <pc:spChg chg="mod">
          <ac:chgData name="Patrick Thadeu Thomas" userId="5dda3600-5de3-40f0-a4b9-28f415e66c17" providerId="ADAL" clId="{4A2B621F-5707-4E23-955D-C978AE9685F0}" dt="2024-03-18T21:20:08.996" v="15" actId="14100"/>
          <ac:spMkLst>
            <pc:docMk/>
            <pc:sldMk cId="2449968550" sldId="272"/>
            <ac:spMk id="2" creationId="{DE7F5980-6EB1-11D2-2C26-C11D2405E10B}"/>
          </ac:spMkLst>
        </pc:spChg>
        <pc:spChg chg="del">
          <ac:chgData name="Patrick Thadeu Thomas" userId="5dda3600-5de3-40f0-a4b9-28f415e66c17" providerId="ADAL" clId="{4A2B621F-5707-4E23-955D-C978AE9685F0}" dt="2024-03-18T21:19:24.628" v="1" actId="478"/>
          <ac:spMkLst>
            <pc:docMk/>
            <pc:sldMk cId="2449968550" sldId="272"/>
            <ac:spMk id="4" creationId="{C55FE3F6-6EF5-2ECC-A1D0-0EEA10AC2AFE}"/>
          </ac:spMkLst>
        </pc:spChg>
        <pc:spChg chg="del">
          <ac:chgData name="Patrick Thadeu Thomas" userId="5dda3600-5de3-40f0-a4b9-28f415e66c17" providerId="ADAL" clId="{4A2B621F-5707-4E23-955D-C978AE9685F0}" dt="2024-03-18T21:19:24.628" v="1" actId="478"/>
          <ac:spMkLst>
            <pc:docMk/>
            <pc:sldMk cId="2449968550" sldId="272"/>
            <ac:spMk id="7" creationId="{B01FEDDA-6972-D0C1-4D25-DC97EB2FA4BC}"/>
          </ac:spMkLst>
        </pc:spChg>
        <pc:spChg chg="del">
          <ac:chgData name="Patrick Thadeu Thomas" userId="5dda3600-5de3-40f0-a4b9-28f415e66c17" providerId="ADAL" clId="{4A2B621F-5707-4E23-955D-C978AE9685F0}" dt="2024-03-18T21:19:24.628" v="1" actId="478"/>
          <ac:spMkLst>
            <pc:docMk/>
            <pc:sldMk cId="2449968550" sldId="272"/>
            <ac:spMk id="14" creationId="{2B84D19D-D09E-BE5C-FDA0-0B6C596E7EB9}"/>
          </ac:spMkLst>
        </pc:spChg>
        <pc:spChg chg="del">
          <ac:chgData name="Patrick Thadeu Thomas" userId="5dda3600-5de3-40f0-a4b9-28f415e66c17" providerId="ADAL" clId="{4A2B621F-5707-4E23-955D-C978AE9685F0}" dt="2024-03-18T21:19:24.628" v="1" actId="478"/>
          <ac:spMkLst>
            <pc:docMk/>
            <pc:sldMk cId="2449968550" sldId="272"/>
            <ac:spMk id="15" creationId="{FF38B42E-4458-DCAF-4BC8-1E03F01D28FD}"/>
          </ac:spMkLst>
        </pc:spChg>
        <pc:spChg chg="add mod">
          <ac:chgData name="Patrick Thadeu Thomas" userId="5dda3600-5de3-40f0-a4b9-28f415e66c17" providerId="ADAL" clId="{4A2B621F-5707-4E23-955D-C978AE9685F0}" dt="2024-03-18T21:20:02.395" v="14" actId="207"/>
          <ac:spMkLst>
            <pc:docMk/>
            <pc:sldMk cId="2449968550" sldId="272"/>
            <ac:spMk id="16" creationId="{8D64CADC-58EE-A95A-1ACF-804B9C4A16E1}"/>
          </ac:spMkLst>
        </pc:spChg>
        <pc:spChg chg="add mod">
          <ac:chgData name="Patrick Thadeu Thomas" userId="5dda3600-5de3-40f0-a4b9-28f415e66c17" providerId="ADAL" clId="{4A2B621F-5707-4E23-955D-C978AE9685F0}" dt="2024-03-18T21:19:56.802" v="13"/>
          <ac:spMkLst>
            <pc:docMk/>
            <pc:sldMk cId="2449968550" sldId="272"/>
            <ac:spMk id="18" creationId="{C48DD263-1B95-E841-B9ED-46C696766B0B}"/>
          </ac:spMkLst>
        </pc:spChg>
        <pc:spChg chg="mod">
          <ac:chgData name="Patrick Thadeu Thomas" userId="5dda3600-5de3-40f0-a4b9-28f415e66c17" providerId="ADAL" clId="{4A2B621F-5707-4E23-955D-C978AE9685F0}" dt="2024-03-18T21:19:56.802" v="13"/>
          <ac:spMkLst>
            <pc:docMk/>
            <pc:sldMk cId="2449968550" sldId="272"/>
            <ac:spMk id="21" creationId="{F0AB5BC6-FE0A-A89F-3EB9-7CCB8B190CE2}"/>
          </ac:spMkLst>
        </pc:spChg>
        <pc:spChg chg="mod">
          <ac:chgData name="Patrick Thadeu Thomas" userId="5dda3600-5de3-40f0-a4b9-28f415e66c17" providerId="ADAL" clId="{4A2B621F-5707-4E23-955D-C978AE9685F0}" dt="2024-03-18T21:19:56.802" v="13"/>
          <ac:spMkLst>
            <pc:docMk/>
            <pc:sldMk cId="2449968550" sldId="272"/>
            <ac:spMk id="25" creationId="{2F867F96-74B0-EEDE-6F67-041E5A3CA529}"/>
          </ac:spMkLst>
        </pc:spChg>
        <pc:grpChg chg="add mod">
          <ac:chgData name="Patrick Thadeu Thomas" userId="5dda3600-5de3-40f0-a4b9-28f415e66c17" providerId="ADAL" clId="{4A2B621F-5707-4E23-955D-C978AE9685F0}" dt="2024-03-18T21:19:56.802" v="13"/>
          <ac:grpSpMkLst>
            <pc:docMk/>
            <pc:sldMk cId="2449968550" sldId="272"/>
            <ac:grpSpMk id="20" creationId="{39CD97F8-653B-9FCE-DE90-80F04281BFAB}"/>
          </ac:grpSpMkLst>
        </pc:grpChg>
        <pc:grpChg chg="add mod">
          <ac:chgData name="Patrick Thadeu Thomas" userId="5dda3600-5de3-40f0-a4b9-28f415e66c17" providerId="ADAL" clId="{4A2B621F-5707-4E23-955D-C978AE9685F0}" dt="2024-03-18T21:19:56.802" v="13"/>
          <ac:grpSpMkLst>
            <pc:docMk/>
            <pc:sldMk cId="2449968550" sldId="272"/>
            <ac:grpSpMk id="24" creationId="{F53BBD52-3548-3FF9-DADE-077000AD8F39}"/>
          </ac:grpSpMkLst>
        </pc:grpChg>
        <pc:picChg chg="del">
          <ac:chgData name="Patrick Thadeu Thomas" userId="5dda3600-5de3-40f0-a4b9-28f415e66c17" providerId="ADAL" clId="{4A2B621F-5707-4E23-955D-C978AE9685F0}" dt="2024-03-18T21:19:24.628" v="1" actId="478"/>
          <ac:picMkLst>
            <pc:docMk/>
            <pc:sldMk cId="2449968550" sldId="272"/>
            <ac:picMk id="3" creationId="{394580F6-F962-0139-42EA-02E802F5D8EC}"/>
          </ac:picMkLst>
        </pc:picChg>
        <pc:picChg chg="del">
          <ac:chgData name="Patrick Thadeu Thomas" userId="5dda3600-5de3-40f0-a4b9-28f415e66c17" providerId="ADAL" clId="{4A2B621F-5707-4E23-955D-C978AE9685F0}" dt="2024-03-18T21:19:24.628" v="1" actId="478"/>
          <ac:picMkLst>
            <pc:docMk/>
            <pc:sldMk cId="2449968550" sldId="272"/>
            <ac:picMk id="6" creationId="{601CF498-9A88-6705-D71D-D073F50559BD}"/>
          </ac:picMkLst>
        </pc:picChg>
        <pc:picChg chg="del">
          <ac:chgData name="Patrick Thadeu Thomas" userId="5dda3600-5de3-40f0-a4b9-28f415e66c17" providerId="ADAL" clId="{4A2B621F-5707-4E23-955D-C978AE9685F0}" dt="2024-03-18T21:19:24.628" v="1" actId="478"/>
          <ac:picMkLst>
            <pc:docMk/>
            <pc:sldMk cId="2449968550" sldId="272"/>
            <ac:picMk id="8" creationId="{1380B649-10AE-3822-0CFC-7CA1BAB026C3}"/>
          </ac:picMkLst>
        </pc:picChg>
        <pc:picChg chg="del">
          <ac:chgData name="Patrick Thadeu Thomas" userId="5dda3600-5de3-40f0-a4b9-28f415e66c17" providerId="ADAL" clId="{4A2B621F-5707-4E23-955D-C978AE9685F0}" dt="2024-03-18T21:19:24.628" v="1" actId="478"/>
          <ac:picMkLst>
            <pc:docMk/>
            <pc:sldMk cId="2449968550" sldId="272"/>
            <ac:picMk id="9" creationId="{071D6595-DA0D-A06D-B63F-228CE1B1417A}"/>
          </ac:picMkLst>
        </pc:picChg>
        <pc:picChg chg="del">
          <ac:chgData name="Patrick Thadeu Thomas" userId="5dda3600-5de3-40f0-a4b9-28f415e66c17" providerId="ADAL" clId="{4A2B621F-5707-4E23-955D-C978AE9685F0}" dt="2024-03-18T21:19:24.628" v="1" actId="478"/>
          <ac:picMkLst>
            <pc:docMk/>
            <pc:sldMk cId="2449968550" sldId="272"/>
            <ac:picMk id="10" creationId="{E9D2BDA3-2490-9D73-68A4-9CEE46A0B1C6}"/>
          </ac:picMkLst>
        </pc:picChg>
        <pc:picChg chg="del">
          <ac:chgData name="Patrick Thadeu Thomas" userId="5dda3600-5de3-40f0-a4b9-28f415e66c17" providerId="ADAL" clId="{4A2B621F-5707-4E23-955D-C978AE9685F0}" dt="2024-03-18T21:19:24.628" v="1" actId="478"/>
          <ac:picMkLst>
            <pc:docMk/>
            <pc:sldMk cId="2449968550" sldId="272"/>
            <ac:picMk id="11" creationId="{9B899E45-C394-131B-6540-CD6984B45516}"/>
          </ac:picMkLst>
        </pc:picChg>
        <pc:picChg chg="del">
          <ac:chgData name="Patrick Thadeu Thomas" userId="5dda3600-5de3-40f0-a4b9-28f415e66c17" providerId="ADAL" clId="{4A2B621F-5707-4E23-955D-C978AE9685F0}" dt="2024-03-18T21:19:24.628" v="1" actId="478"/>
          <ac:picMkLst>
            <pc:docMk/>
            <pc:sldMk cId="2449968550" sldId="272"/>
            <ac:picMk id="12" creationId="{302E89CE-1A32-CDF8-2384-AAEDFBFE44A0}"/>
          </ac:picMkLst>
        </pc:picChg>
        <pc:picChg chg="del">
          <ac:chgData name="Patrick Thadeu Thomas" userId="5dda3600-5de3-40f0-a4b9-28f415e66c17" providerId="ADAL" clId="{4A2B621F-5707-4E23-955D-C978AE9685F0}" dt="2024-03-18T21:19:24.628" v="1" actId="478"/>
          <ac:picMkLst>
            <pc:docMk/>
            <pc:sldMk cId="2449968550" sldId="272"/>
            <ac:picMk id="13" creationId="{BBCFD420-7CDC-E8BC-3061-03DE5007E301}"/>
          </ac:picMkLst>
        </pc:picChg>
        <pc:picChg chg="add mod">
          <ac:chgData name="Patrick Thadeu Thomas" userId="5dda3600-5de3-40f0-a4b9-28f415e66c17" providerId="ADAL" clId="{4A2B621F-5707-4E23-955D-C978AE9685F0}" dt="2024-03-18T21:19:56.802" v="13"/>
          <ac:picMkLst>
            <pc:docMk/>
            <pc:sldMk cId="2449968550" sldId="272"/>
            <ac:picMk id="17" creationId="{755DF95F-4083-F1D8-2088-A6F9AE3CB9B9}"/>
          </ac:picMkLst>
        </pc:picChg>
        <pc:picChg chg="add mod">
          <ac:chgData name="Patrick Thadeu Thomas" userId="5dda3600-5de3-40f0-a4b9-28f415e66c17" providerId="ADAL" clId="{4A2B621F-5707-4E23-955D-C978AE9685F0}" dt="2024-03-18T21:19:56.802" v="13"/>
          <ac:picMkLst>
            <pc:docMk/>
            <pc:sldMk cId="2449968550" sldId="272"/>
            <ac:picMk id="19" creationId="{B897A1F4-BE71-A1FA-2123-6D061201C276}"/>
          </ac:picMkLst>
        </pc:picChg>
        <pc:picChg chg="mod">
          <ac:chgData name="Patrick Thadeu Thomas" userId="5dda3600-5de3-40f0-a4b9-28f415e66c17" providerId="ADAL" clId="{4A2B621F-5707-4E23-955D-C978AE9685F0}" dt="2024-03-18T21:19:56.802" v="13"/>
          <ac:picMkLst>
            <pc:docMk/>
            <pc:sldMk cId="2449968550" sldId="272"/>
            <ac:picMk id="23" creationId="{8182E277-41F7-B3A9-A39D-5E572DF614F2}"/>
          </ac:picMkLst>
        </pc:picChg>
        <pc:picChg chg="mod">
          <ac:chgData name="Patrick Thadeu Thomas" userId="5dda3600-5de3-40f0-a4b9-28f415e66c17" providerId="ADAL" clId="{4A2B621F-5707-4E23-955D-C978AE9685F0}" dt="2024-03-18T21:19:56.802" v="13"/>
          <ac:picMkLst>
            <pc:docMk/>
            <pc:sldMk cId="2449968550" sldId="272"/>
            <ac:picMk id="27" creationId="{CB2CBE8C-F7BA-1F61-6E78-0DFA496D304A}"/>
          </ac:picMkLst>
        </pc:picChg>
        <pc:cxnChg chg="mod">
          <ac:chgData name="Patrick Thadeu Thomas" userId="5dda3600-5de3-40f0-a4b9-28f415e66c17" providerId="ADAL" clId="{4A2B621F-5707-4E23-955D-C978AE9685F0}" dt="2024-03-18T21:19:56.802" v="13"/>
          <ac:cxnSpMkLst>
            <pc:docMk/>
            <pc:sldMk cId="2449968550" sldId="272"/>
            <ac:cxnSpMk id="22" creationId="{F399F85A-5B0B-A6EE-6FB2-58AADC974B7D}"/>
          </ac:cxnSpMkLst>
        </pc:cxnChg>
        <pc:cxnChg chg="mod">
          <ac:chgData name="Patrick Thadeu Thomas" userId="5dda3600-5de3-40f0-a4b9-28f415e66c17" providerId="ADAL" clId="{4A2B621F-5707-4E23-955D-C978AE9685F0}" dt="2024-03-18T21:19:56.802" v="13"/>
          <ac:cxnSpMkLst>
            <pc:docMk/>
            <pc:sldMk cId="2449968550" sldId="272"/>
            <ac:cxnSpMk id="26" creationId="{96EA363F-F69B-755E-C0C4-0DC7A66BC0FF}"/>
          </ac:cxnSpMkLst>
        </pc:cxnChg>
      </pc:sldChg>
      <pc:sldChg chg="addSp delSp modSp add mod modAnim">
        <pc:chgData name="Patrick Thadeu Thomas" userId="5dda3600-5de3-40f0-a4b9-28f415e66c17" providerId="ADAL" clId="{4A2B621F-5707-4E23-955D-C978AE9685F0}" dt="2024-03-18T22:04:20.744" v="201"/>
        <pc:sldMkLst>
          <pc:docMk/>
          <pc:sldMk cId="315747106" sldId="273"/>
        </pc:sldMkLst>
        <pc:spChg chg="mod">
          <ac:chgData name="Patrick Thadeu Thomas" userId="5dda3600-5de3-40f0-a4b9-28f415e66c17" providerId="ADAL" clId="{4A2B621F-5707-4E23-955D-C978AE9685F0}" dt="2024-03-18T21:24:06.346" v="24" actId="14100"/>
          <ac:spMkLst>
            <pc:docMk/>
            <pc:sldMk cId="315747106" sldId="273"/>
            <ac:spMk id="16" creationId="{8D64CADC-58EE-A95A-1ACF-804B9C4A16E1}"/>
          </ac:spMkLst>
        </pc:spChg>
        <pc:spChg chg="del">
          <ac:chgData name="Patrick Thadeu Thomas" userId="5dda3600-5de3-40f0-a4b9-28f415e66c17" providerId="ADAL" clId="{4A2B621F-5707-4E23-955D-C978AE9685F0}" dt="2024-03-18T21:24:14.159" v="26" actId="478"/>
          <ac:spMkLst>
            <pc:docMk/>
            <pc:sldMk cId="315747106" sldId="273"/>
            <ac:spMk id="18" creationId="{C48DD263-1B95-E841-B9ED-46C696766B0B}"/>
          </ac:spMkLst>
        </pc:spChg>
        <pc:grpChg chg="add mod">
          <ac:chgData name="Patrick Thadeu Thomas" userId="5dda3600-5de3-40f0-a4b9-28f415e66c17" providerId="ADAL" clId="{4A2B621F-5707-4E23-955D-C978AE9685F0}" dt="2024-03-18T21:36:48.632" v="49" actId="1076"/>
          <ac:grpSpMkLst>
            <pc:docMk/>
            <pc:sldMk cId="315747106" sldId="273"/>
            <ac:grpSpMk id="8" creationId="{802B7F8E-8A6D-FF8C-88F5-9265E0786514}"/>
          </ac:grpSpMkLst>
        </pc:grpChg>
        <pc:grpChg chg="add mod">
          <ac:chgData name="Patrick Thadeu Thomas" userId="5dda3600-5de3-40f0-a4b9-28f415e66c17" providerId="ADAL" clId="{4A2B621F-5707-4E23-955D-C978AE9685F0}" dt="2024-03-18T21:36:44.718" v="48" actId="164"/>
          <ac:grpSpMkLst>
            <pc:docMk/>
            <pc:sldMk cId="315747106" sldId="273"/>
            <ac:grpSpMk id="13" creationId="{63E6C5A8-0C6A-F24F-94C2-28C01E4A45DB}"/>
          </ac:grpSpMkLst>
        </pc:grpChg>
        <pc:grpChg chg="mod">
          <ac:chgData name="Patrick Thadeu Thomas" userId="5dda3600-5de3-40f0-a4b9-28f415e66c17" providerId="ADAL" clId="{4A2B621F-5707-4E23-955D-C978AE9685F0}" dt="2024-03-18T21:24:18.868" v="27" actId="1076"/>
          <ac:grpSpMkLst>
            <pc:docMk/>
            <pc:sldMk cId="315747106" sldId="273"/>
            <ac:grpSpMk id="20" creationId="{39CD97F8-653B-9FCE-DE90-80F04281BFAB}"/>
          </ac:grpSpMkLst>
        </pc:grpChg>
        <pc:grpChg chg="mod">
          <ac:chgData name="Patrick Thadeu Thomas" userId="5dda3600-5de3-40f0-a4b9-28f415e66c17" providerId="ADAL" clId="{4A2B621F-5707-4E23-955D-C978AE9685F0}" dt="2024-03-18T21:24:18.868" v="27" actId="1076"/>
          <ac:grpSpMkLst>
            <pc:docMk/>
            <pc:sldMk cId="315747106" sldId="273"/>
            <ac:grpSpMk id="24" creationId="{F53BBD52-3548-3FF9-DADE-077000AD8F39}"/>
          </ac:grpSpMkLst>
        </pc:grpChg>
        <pc:picChg chg="add mod">
          <ac:chgData name="Patrick Thadeu Thomas" userId="5dda3600-5de3-40f0-a4b9-28f415e66c17" providerId="ADAL" clId="{4A2B621F-5707-4E23-955D-C978AE9685F0}" dt="2024-03-18T21:26:53.334" v="37" actId="164"/>
          <ac:picMkLst>
            <pc:docMk/>
            <pc:sldMk cId="315747106" sldId="273"/>
            <ac:picMk id="4" creationId="{3379014C-B49F-17C4-72F0-287CA19C5881}"/>
          </ac:picMkLst>
        </pc:picChg>
        <pc:picChg chg="add mod">
          <ac:chgData name="Patrick Thadeu Thomas" userId="5dda3600-5de3-40f0-a4b9-28f415e66c17" providerId="ADAL" clId="{4A2B621F-5707-4E23-955D-C978AE9685F0}" dt="2024-03-18T21:26:53.334" v="37" actId="164"/>
          <ac:picMkLst>
            <pc:docMk/>
            <pc:sldMk cId="315747106" sldId="273"/>
            <ac:picMk id="7" creationId="{B6C9F7B9-DE8C-F828-1E28-FE68BFCE8F99}"/>
          </ac:picMkLst>
        </pc:picChg>
        <pc:picChg chg="add mod">
          <ac:chgData name="Patrick Thadeu Thomas" userId="5dda3600-5de3-40f0-a4b9-28f415e66c17" providerId="ADAL" clId="{4A2B621F-5707-4E23-955D-C978AE9685F0}" dt="2024-03-18T21:36:44.718" v="48" actId="164"/>
          <ac:picMkLst>
            <pc:docMk/>
            <pc:sldMk cId="315747106" sldId="273"/>
            <ac:picMk id="10" creationId="{E56C1733-7EAC-7B16-9C08-F721B272C18E}"/>
          </ac:picMkLst>
        </pc:picChg>
        <pc:picChg chg="add mod">
          <ac:chgData name="Patrick Thadeu Thomas" userId="5dda3600-5de3-40f0-a4b9-28f415e66c17" providerId="ADAL" clId="{4A2B621F-5707-4E23-955D-C978AE9685F0}" dt="2024-03-18T21:36:44.718" v="48" actId="164"/>
          <ac:picMkLst>
            <pc:docMk/>
            <pc:sldMk cId="315747106" sldId="273"/>
            <ac:picMk id="12" creationId="{D0D8229B-6A1E-99D2-9C34-3D7355EC8AB9}"/>
          </ac:picMkLst>
        </pc:picChg>
        <pc:picChg chg="del">
          <ac:chgData name="Patrick Thadeu Thomas" userId="5dda3600-5de3-40f0-a4b9-28f415e66c17" providerId="ADAL" clId="{4A2B621F-5707-4E23-955D-C978AE9685F0}" dt="2024-03-18T21:24:09.035" v="25" actId="478"/>
          <ac:picMkLst>
            <pc:docMk/>
            <pc:sldMk cId="315747106" sldId="273"/>
            <ac:picMk id="17" creationId="{755DF95F-4083-F1D8-2088-A6F9AE3CB9B9}"/>
          </ac:picMkLst>
        </pc:picChg>
        <pc:picChg chg="mod">
          <ac:chgData name="Patrick Thadeu Thomas" userId="5dda3600-5de3-40f0-a4b9-28f415e66c17" providerId="ADAL" clId="{4A2B621F-5707-4E23-955D-C978AE9685F0}" dt="2024-03-18T21:24:18.868" v="27" actId="1076"/>
          <ac:picMkLst>
            <pc:docMk/>
            <pc:sldMk cId="315747106" sldId="273"/>
            <ac:picMk id="19" creationId="{B897A1F4-BE71-A1FA-2123-6D061201C276}"/>
          </ac:picMkLst>
        </pc:picChg>
      </pc:sldChg>
      <pc:sldChg chg="addSp delSp modSp add mod delAnim modAnim">
        <pc:chgData name="Patrick Thadeu Thomas" userId="5dda3600-5de3-40f0-a4b9-28f415e66c17" providerId="ADAL" clId="{4A2B621F-5707-4E23-955D-C978AE9685F0}" dt="2024-03-18T22:14:51.211" v="220" actId="20577"/>
        <pc:sldMkLst>
          <pc:docMk/>
          <pc:sldMk cId="1278483307" sldId="274"/>
        </pc:sldMkLst>
        <pc:spChg chg="mod">
          <ac:chgData name="Patrick Thadeu Thomas" userId="5dda3600-5de3-40f0-a4b9-28f415e66c17" providerId="ADAL" clId="{4A2B621F-5707-4E23-955D-C978AE9685F0}" dt="2024-03-18T22:14:51.211" v="220" actId="20577"/>
          <ac:spMkLst>
            <pc:docMk/>
            <pc:sldMk cId="1278483307" sldId="274"/>
            <ac:spMk id="16" creationId="{8D64CADC-58EE-A95A-1ACF-804B9C4A16E1}"/>
          </ac:spMkLst>
        </pc:spChg>
        <pc:spChg chg="add mod">
          <ac:chgData name="Patrick Thadeu Thomas" userId="5dda3600-5de3-40f0-a4b9-28f415e66c17" providerId="ADAL" clId="{4A2B621F-5707-4E23-955D-C978AE9685F0}" dt="2024-03-18T21:54:48.218" v="126" actId="164"/>
          <ac:spMkLst>
            <pc:docMk/>
            <pc:sldMk cId="1278483307" sldId="274"/>
            <ac:spMk id="18" creationId="{5AA66242-37AB-FBE6-1E85-78636A8C92ED}"/>
          </ac:spMkLst>
        </pc:spChg>
        <pc:grpChg chg="del">
          <ac:chgData name="Patrick Thadeu Thomas" userId="5dda3600-5de3-40f0-a4b9-28f415e66c17" providerId="ADAL" clId="{4A2B621F-5707-4E23-955D-C978AE9685F0}" dt="2024-03-18T21:48:11.172" v="60" actId="478"/>
          <ac:grpSpMkLst>
            <pc:docMk/>
            <pc:sldMk cId="1278483307" sldId="274"/>
            <ac:grpSpMk id="8" creationId="{802B7F8E-8A6D-FF8C-88F5-9265E0786514}"/>
          </ac:grpSpMkLst>
        </pc:grpChg>
        <pc:grpChg chg="del">
          <ac:chgData name="Patrick Thadeu Thomas" userId="5dda3600-5de3-40f0-a4b9-28f415e66c17" providerId="ADAL" clId="{4A2B621F-5707-4E23-955D-C978AE9685F0}" dt="2024-03-18T21:48:09.411" v="59" actId="478"/>
          <ac:grpSpMkLst>
            <pc:docMk/>
            <pc:sldMk cId="1278483307" sldId="274"/>
            <ac:grpSpMk id="13" creationId="{63E6C5A8-0C6A-F24F-94C2-28C01E4A45DB}"/>
          </ac:grpSpMkLst>
        </pc:grpChg>
        <pc:grpChg chg="del">
          <ac:chgData name="Patrick Thadeu Thomas" userId="5dda3600-5de3-40f0-a4b9-28f415e66c17" providerId="ADAL" clId="{4A2B621F-5707-4E23-955D-C978AE9685F0}" dt="2024-03-18T21:48:09.411" v="59" actId="478"/>
          <ac:grpSpMkLst>
            <pc:docMk/>
            <pc:sldMk cId="1278483307" sldId="274"/>
            <ac:grpSpMk id="20" creationId="{39CD97F8-653B-9FCE-DE90-80F04281BFAB}"/>
          </ac:grpSpMkLst>
        </pc:grpChg>
        <pc:grpChg chg="del">
          <ac:chgData name="Patrick Thadeu Thomas" userId="5dda3600-5de3-40f0-a4b9-28f415e66c17" providerId="ADAL" clId="{4A2B621F-5707-4E23-955D-C978AE9685F0}" dt="2024-03-18T21:48:09.411" v="59" actId="478"/>
          <ac:grpSpMkLst>
            <pc:docMk/>
            <pc:sldMk cId="1278483307" sldId="274"/>
            <ac:grpSpMk id="24" creationId="{F53BBD52-3548-3FF9-DADE-077000AD8F39}"/>
          </ac:grpSpMkLst>
        </pc:grpChg>
        <pc:grpChg chg="add mod">
          <ac:chgData name="Patrick Thadeu Thomas" userId="5dda3600-5de3-40f0-a4b9-28f415e66c17" providerId="ADAL" clId="{4A2B621F-5707-4E23-955D-C978AE9685F0}" dt="2024-03-18T21:54:48.218" v="126" actId="164"/>
          <ac:grpSpMkLst>
            <pc:docMk/>
            <pc:sldMk cId="1278483307" sldId="274"/>
            <ac:grpSpMk id="28" creationId="{3108ECD4-1F3D-2278-0891-80E2CC6E3BCD}"/>
          </ac:grpSpMkLst>
        </pc:grpChg>
        <pc:picChg chg="add mod ord">
          <ac:chgData name="Patrick Thadeu Thomas" userId="5dda3600-5de3-40f0-a4b9-28f415e66c17" providerId="ADAL" clId="{4A2B621F-5707-4E23-955D-C978AE9685F0}" dt="2024-03-18T21:54:26.203" v="123" actId="1076"/>
          <ac:picMkLst>
            <pc:docMk/>
            <pc:sldMk cId="1278483307" sldId="274"/>
            <ac:picMk id="3" creationId="{337AFF87-09CF-378B-F955-FDFD582ABED9}"/>
          </ac:picMkLst>
        </pc:picChg>
        <pc:picChg chg="add mod">
          <ac:chgData name="Patrick Thadeu Thomas" userId="5dda3600-5de3-40f0-a4b9-28f415e66c17" providerId="ADAL" clId="{4A2B621F-5707-4E23-955D-C978AE9685F0}" dt="2024-03-18T21:52:05.555" v="97" actId="1076"/>
          <ac:picMkLst>
            <pc:docMk/>
            <pc:sldMk cId="1278483307" sldId="274"/>
            <ac:picMk id="6" creationId="{58AFB42E-0BB8-ABA6-901E-CFD135D29B32}"/>
          </ac:picMkLst>
        </pc:picChg>
        <pc:picChg chg="add mod ord">
          <ac:chgData name="Patrick Thadeu Thomas" userId="5dda3600-5de3-40f0-a4b9-28f415e66c17" providerId="ADAL" clId="{4A2B621F-5707-4E23-955D-C978AE9685F0}" dt="2024-03-18T21:54:48.218" v="126" actId="164"/>
          <ac:picMkLst>
            <pc:docMk/>
            <pc:sldMk cId="1278483307" sldId="274"/>
            <ac:picMk id="11" creationId="{E780CB7D-177B-76FB-BB2F-7B2FD5FCA420}"/>
          </ac:picMkLst>
        </pc:picChg>
        <pc:picChg chg="add mod">
          <ac:chgData name="Patrick Thadeu Thomas" userId="5dda3600-5de3-40f0-a4b9-28f415e66c17" providerId="ADAL" clId="{4A2B621F-5707-4E23-955D-C978AE9685F0}" dt="2024-03-18T21:54:48.218" v="126" actId="164"/>
          <ac:picMkLst>
            <pc:docMk/>
            <pc:sldMk cId="1278483307" sldId="274"/>
            <ac:picMk id="15" creationId="{5FE47DF4-7E66-D3B0-B0AA-228B6C9E464A}"/>
          </ac:picMkLst>
        </pc:picChg>
        <pc:picChg chg="del">
          <ac:chgData name="Patrick Thadeu Thomas" userId="5dda3600-5de3-40f0-a4b9-28f415e66c17" providerId="ADAL" clId="{4A2B621F-5707-4E23-955D-C978AE9685F0}" dt="2024-03-18T21:48:09.411" v="59" actId="478"/>
          <ac:picMkLst>
            <pc:docMk/>
            <pc:sldMk cId="1278483307" sldId="274"/>
            <ac:picMk id="19" creationId="{B897A1F4-BE71-A1FA-2123-6D061201C276}"/>
          </ac:picMkLst>
        </pc:picChg>
      </pc:sldChg>
      <pc:sldChg chg="addSp delSp add del mod">
        <pc:chgData name="Patrick Thadeu Thomas" userId="5dda3600-5de3-40f0-a4b9-28f415e66c17" providerId="ADAL" clId="{4A2B621F-5707-4E23-955D-C978AE9685F0}" dt="2024-03-18T21:19:41.937" v="11"/>
        <pc:sldMkLst>
          <pc:docMk/>
          <pc:sldMk cId="1743673843" sldId="1378"/>
        </pc:sldMkLst>
        <pc:spChg chg="add del">
          <ac:chgData name="Patrick Thadeu Thomas" userId="5dda3600-5de3-40f0-a4b9-28f415e66c17" providerId="ADAL" clId="{4A2B621F-5707-4E23-955D-C978AE9685F0}" dt="2024-03-18T21:19:37.093" v="7" actId="478"/>
          <ac:spMkLst>
            <pc:docMk/>
            <pc:sldMk cId="1743673843" sldId="1378"/>
            <ac:spMk id="6" creationId="{F0CB21B4-75E8-3FDA-4445-64F0B4391038}"/>
          </ac:spMkLst>
        </pc:spChg>
        <pc:spChg chg="add del">
          <ac:chgData name="Patrick Thadeu Thomas" userId="5dda3600-5de3-40f0-a4b9-28f415e66c17" providerId="ADAL" clId="{4A2B621F-5707-4E23-955D-C978AE9685F0}" dt="2024-03-18T21:19:41.088" v="9" actId="478"/>
          <ac:spMkLst>
            <pc:docMk/>
            <pc:sldMk cId="1743673843" sldId="1378"/>
            <ac:spMk id="20" creationId="{4F209605-AFBF-41ED-8475-0049F32B9CEF}"/>
          </ac:spMkLst>
        </pc:spChg>
        <pc:spChg chg="add del">
          <ac:chgData name="Patrick Thadeu Thomas" userId="5dda3600-5de3-40f0-a4b9-28f415e66c17" providerId="ADAL" clId="{4A2B621F-5707-4E23-955D-C978AE9685F0}" dt="2024-03-18T21:19:41.544" v="10" actId="478"/>
          <ac:spMkLst>
            <pc:docMk/>
            <pc:sldMk cId="1743673843" sldId="1378"/>
            <ac:spMk id="456" creationId="{00000000-0000-0000-0000-000000000000}"/>
          </ac:spMkLst>
        </pc:spChg>
        <pc:picChg chg="add del">
          <ac:chgData name="Patrick Thadeu Thomas" userId="5dda3600-5de3-40f0-a4b9-28f415e66c17" providerId="ADAL" clId="{4A2B621F-5707-4E23-955D-C978AE9685F0}" dt="2024-03-18T21:19:40.554" v="8" actId="478"/>
          <ac:picMkLst>
            <pc:docMk/>
            <pc:sldMk cId="1743673843" sldId="1378"/>
            <ac:picMk id="455" creationId="{00000000-0000-0000-0000-000000000000}"/>
          </ac:picMkLst>
        </pc:picChg>
      </pc:sldChg>
      <pc:sldChg chg="add del">
        <pc:chgData name="Patrick Thadeu Thomas" userId="5dda3600-5de3-40f0-a4b9-28f415e66c17" providerId="ADAL" clId="{4A2B621F-5707-4E23-955D-C978AE9685F0}" dt="2024-03-18T21:19:41.937" v="11"/>
        <pc:sldMkLst>
          <pc:docMk/>
          <pc:sldMk cId="3642057039" sldId="14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59DC5-26A7-49BD-91D6-58218B1F297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602EF-7705-4AAA-8AC6-7AE2AB9325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1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5AEE6-2835-8B42-10A8-BF20BA09C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4035A6-A17C-3ADB-8033-862CE5F49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71939B-5037-36BF-5C24-7B8B7661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5C280B-FEEB-4C16-1FDE-D4960202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192FEE-5410-39B0-B482-DAFA7D2E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5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0582A-7811-99C5-8A3B-4D26F3B2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E6526A-9383-2D01-24AD-3C929C254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47FB3C-BD64-BB42-4BBB-50AF123F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A98BD8-45E3-0E71-6881-1BADE291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FB7754-16BE-46E1-2425-48798CDA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47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03FA0A-FDBC-FF90-91BB-3083CDC6F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ADAD3D-AD1B-1375-FF78-812619A5A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625C6E-7814-2CCF-20BA-4E6DFE48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F147A7-B93A-5430-EC22-327F26A3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6CFEEC-0BBE-6503-96CC-A68694DA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1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8122C-59E5-8AEB-E541-FC87BE07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5931D0-91F7-C0F2-1FEB-2484FD6D0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400B57-DC08-B7A5-DE66-E2E8B0C4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BB8B71-C015-CDC0-8C2C-14D4979E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49D6C0-7D42-5945-061D-99CCB46D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9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13699-9036-8448-D387-25B23A51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EC42A3-8850-A4AA-441B-0D43D5DF7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705AA-0B7E-9736-C12C-042060FE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303560-5376-3C83-1035-CE6B11CB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A6EDD6-AD65-84A0-5C5B-ADA68D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81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E91A8-5CCB-B641-6AD3-6A0CC52E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6D0180-41F2-7B5A-BA43-35BD46E56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8B800F-4CCC-32A1-D495-36F0EE359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EBA628-4DFB-2351-B42C-9B79580A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80C9A8-A671-46A9-B9FF-5BC530BB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2F7283-D63F-C9D8-7903-8614EEC2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21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A650A-BE37-64E3-0C62-4D029D82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3FF23D-2A20-FEC9-1CF3-4E93D88B0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17E88-BD20-9098-10CE-91FF6141B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07DB19C-D0EB-5F8A-31D8-342BF9E03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7B826C4-1C36-66A2-27D0-8FBD404B4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6FC1DF6-F68E-89A8-E931-89BCF59B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E52ADAE-7E92-A2B7-9C62-1DABF33C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4C4B7E5-4DF9-E86C-ED47-CD1D7DF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01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15033-4AFA-CA5C-D51C-3C32AF26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4272CA-AE7A-994E-450E-CEC065E2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58D478-FFCE-082A-9F41-ABBE2817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CDE77C-A1AE-5EAE-09D4-5280E685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72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C746079-76A7-CBD4-D934-B2458681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96C42C3-23F6-C9EB-6305-52898F3B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D49D7D-246C-2417-A3F9-7588EFC9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21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F528D-B94F-88D5-97C3-5F7183D7E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240278-DC0F-FA45-AE50-65CE1C73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1D784B-06EF-C3C3-B75A-64633E7BC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A24C72-0AA4-4708-34BF-37361E8C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8B63FA-B3FA-4C4F-C0AF-B22BB089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549730-B77C-FBA5-5AB8-D52FFA25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38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ED07E-AC73-EC07-C0AD-5C5D3D8B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DCA9A8-E240-A06C-E5B4-C6D56C467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63D128-86C2-6A69-85BB-E15FE40C1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7C38C1-0930-0DE1-E227-9258A8B3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6FCFB2-0B0E-C721-5069-66AC7AD9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AB0021-F158-C2C5-0CA1-E846AD95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07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4B4B66C-36EA-9513-E853-FEFCE907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0A8B6F-B544-7E57-A0CD-20F30CB3E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101DA8-B218-E895-60EF-84E99EBA4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FF15-5062-4201-A3D4-44BB45A3FD97}" type="datetimeFigureOut">
              <a:rPr lang="pt-BR" smtClean="0"/>
              <a:t>18/03/2024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AD853D-D359-D32B-9B25-8AC4E9696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41A098-5135-F506-6C4C-4637E8DB0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56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cid:a29679cc-34b8-44db-b12a-139b90133d63@BRAP284.PROD.OUTLOOK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hyperlink" Target="http://www.ana.gov.br/sar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F0FD9F1-FC72-DE07-0198-1AE526B2B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37ACEA6-BFD4-98B0-1BD8-DCE79DAB2978}"/>
              </a:ext>
            </a:extLst>
          </p:cNvPr>
          <p:cNvSpPr txBox="1"/>
          <p:nvPr/>
        </p:nvSpPr>
        <p:spPr>
          <a:xfrm>
            <a:off x="5072332" y="301925"/>
            <a:ext cx="64525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chemeClr val="bg1"/>
                </a:solidFill>
              </a:rPr>
              <a:t>A IMPORTÂNCIA DA ÁGUA E SEUS USOS MÚLTIPLOS</a:t>
            </a:r>
          </a:p>
          <a:p>
            <a:r>
              <a:rPr lang="pt-BR" sz="3000" b="1" dirty="0">
                <a:solidFill>
                  <a:schemeClr val="bg1"/>
                </a:solidFill>
              </a:rPr>
              <a:t>Como as hidrelétricas podem contribuir para a gestão da água no Brasil</a:t>
            </a:r>
          </a:p>
        </p:txBody>
      </p:sp>
    </p:spTree>
    <p:extLst>
      <p:ext uri="{BB962C8B-B14F-4D97-AF65-F5344CB8AC3E}">
        <p14:creationId xmlns:p14="http://schemas.microsoft.com/office/powerpoint/2010/main" val="399407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34DC60D-5A9C-52E9-17B4-5F1BB0DF26D5}"/>
              </a:ext>
            </a:extLst>
          </p:cNvPr>
          <p:cNvSpPr txBox="1"/>
          <p:nvPr/>
        </p:nvSpPr>
        <p:spPr>
          <a:xfrm>
            <a:off x="2381311" y="1765293"/>
            <a:ext cx="4562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Obrigado!</a:t>
            </a:r>
          </a:p>
        </p:txBody>
      </p:sp>
      <p:pic>
        <p:nvPicPr>
          <p:cNvPr id="9" name="Imagem 1" descr="Código QR&#10;&#10;Descrição gerada automaticamente">
            <a:extLst>
              <a:ext uri="{FF2B5EF4-FFF2-40B4-BE49-F238E27FC236}">
                <a16:creationId xmlns:a16="http://schemas.microsoft.com/office/drawing/2014/main" id="{54DE2654-FEBC-94CB-EFA5-265D3D05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11" y="2498527"/>
            <a:ext cx="3525432" cy="313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10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E7F5980-6EB1-11D2-2C26-C11D2405E10B}"/>
              </a:ext>
            </a:extLst>
          </p:cNvPr>
          <p:cNvSpPr txBox="1">
            <a:spLocks/>
          </p:cNvSpPr>
          <p:nvPr/>
        </p:nvSpPr>
        <p:spPr bwMode="auto">
          <a:xfrm>
            <a:off x="276381" y="735006"/>
            <a:ext cx="827707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3200" b="1" dirty="0">
                <a:solidFill>
                  <a:srgbClr val="FFFFFF"/>
                </a:solidFill>
                <a:latin typeface="+mn-lt"/>
                <a:ea typeface="Montserrat Black" charset="0"/>
                <a:cs typeface="Montserrat Black" charset="0"/>
                <a:sym typeface="Montserrat Black" charset="0"/>
              </a:rPr>
              <a:t>Importância dos reservatórios para os usos múltiplos</a:t>
            </a:r>
          </a:p>
        </p:txBody>
      </p:sp>
      <p:pic>
        <p:nvPicPr>
          <p:cNvPr id="3" name="Imagem 44">
            <a:extLst>
              <a:ext uri="{FF2B5EF4-FFF2-40B4-BE49-F238E27FC236}">
                <a16:creationId xmlns:a16="http://schemas.microsoft.com/office/drawing/2014/main" id="{394580F6-F962-0139-42EA-02E802F5D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45" y="2514600"/>
            <a:ext cx="3112580" cy="348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4">
            <a:extLst>
              <a:ext uri="{FF2B5EF4-FFF2-40B4-BE49-F238E27FC236}">
                <a16:creationId xmlns:a16="http://schemas.microsoft.com/office/drawing/2014/main" id="{C55FE3F6-6EF5-2ECC-A1D0-0EEA10AC2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869" y="2009246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r>
              <a:rPr lang="pt-BR" altLang="en-US" dirty="0"/>
              <a:t> </a:t>
            </a:r>
            <a:r>
              <a:rPr lang="pt-BR" altLang="en-US" dirty="0">
                <a:solidFill>
                  <a:schemeClr val="bg1"/>
                </a:solidFill>
              </a:rPr>
              <a:t>Semiárido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6B024CEE-B7CC-EC66-DA2B-E97DA8C73020}"/>
              </a:ext>
            </a:extLst>
          </p:cNvPr>
          <p:cNvGrpSpPr/>
          <p:nvPr/>
        </p:nvGrpSpPr>
        <p:grpSpPr>
          <a:xfrm>
            <a:off x="3690694" y="2009246"/>
            <a:ext cx="3442412" cy="3867679"/>
            <a:chOff x="3690694" y="2009246"/>
            <a:chExt cx="3442412" cy="3867679"/>
          </a:xfrm>
        </p:grpSpPr>
        <p:pic>
          <p:nvPicPr>
            <p:cNvPr id="6" name="Imagem 25">
              <a:extLst>
                <a:ext uri="{FF2B5EF4-FFF2-40B4-BE49-F238E27FC236}">
                  <a16:creationId xmlns:a16="http://schemas.microsoft.com/office/drawing/2014/main" id="{601CF498-9A88-6705-D71D-D073F50559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4" r="28641"/>
            <a:stretch/>
          </p:blipFill>
          <p:spPr bwMode="auto">
            <a:xfrm>
              <a:off x="3690694" y="2514600"/>
              <a:ext cx="3442412" cy="336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01FEDDA-6972-D0C1-4D25-DC97EB2FA4BC}"/>
                </a:ext>
              </a:extLst>
            </p:cNvPr>
            <p:cNvSpPr/>
            <p:nvPr/>
          </p:nvSpPr>
          <p:spPr>
            <a:xfrm>
              <a:off x="4247240" y="2009246"/>
              <a:ext cx="16698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en-US" dirty="0">
                  <a:solidFill>
                    <a:schemeClr val="bg1"/>
                  </a:solidFill>
                </a:rPr>
                <a:t>Regiões Úmidas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2B84D19D-D09E-BE5C-FDA0-0B6C596E7EB9}"/>
              </a:ext>
            </a:extLst>
          </p:cNvPr>
          <p:cNvSpPr/>
          <p:nvPr/>
        </p:nvSpPr>
        <p:spPr>
          <a:xfrm>
            <a:off x="2851228" y="6135765"/>
            <a:ext cx="15636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70C0"/>
                </a:solidFill>
                <a:hlinkClick r:id="rId5"/>
              </a:rPr>
              <a:t>www.ana.gov.br/sar/</a:t>
            </a:r>
            <a:endParaRPr lang="en-US" sz="1200" dirty="0">
              <a:solidFill>
                <a:srgbClr val="0070C0"/>
              </a:solidFill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50F62033-B288-EC9B-3C84-EC32E3EBD7DC}"/>
              </a:ext>
            </a:extLst>
          </p:cNvPr>
          <p:cNvGrpSpPr/>
          <p:nvPr/>
        </p:nvGrpSpPr>
        <p:grpSpPr>
          <a:xfrm>
            <a:off x="7529392" y="1881282"/>
            <a:ext cx="4430969" cy="4509059"/>
            <a:chOff x="7529392" y="1881282"/>
            <a:chExt cx="4430969" cy="4509059"/>
          </a:xfrm>
        </p:grpSpPr>
        <p:pic>
          <p:nvPicPr>
            <p:cNvPr id="8" name="Picture 18">
              <a:extLst>
                <a:ext uri="{FF2B5EF4-FFF2-40B4-BE49-F238E27FC236}">
                  <a16:creationId xmlns:a16="http://schemas.microsoft.com/office/drawing/2014/main" id="{1380B649-10AE-3822-0CFC-7CA1BAB026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392" y="2264278"/>
              <a:ext cx="2048117" cy="1323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071D6595-DA0D-A06D-B63F-228CE1B14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392" y="3650419"/>
              <a:ext cx="2048117" cy="128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>
              <a:extLst>
                <a:ext uri="{FF2B5EF4-FFF2-40B4-BE49-F238E27FC236}">
                  <a16:creationId xmlns:a16="http://schemas.microsoft.com/office/drawing/2014/main" id="{E9D2BDA3-2490-9D73-68A4-9CEE46A0B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392" y="5021066"/>
              <a:ext cx="2048116" cy="136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B899E45-C394-131B-6540-CD6984B45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943" y="3653829"/>
              <a:ext cx="2243418" cy="1314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302E89CE-1A32-CDF8-2384-AAEDFBFE4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16943" y="5040185"/>
              <a:ext cx="2243418" cy="1350156"/>
            </a:xfrm>
            <a:prstGeom prst="rect">
              <a:avLst/>
            </a:prstGeom>
          </p:spPr>
        </p:pic>
        <p:pic>
          <p:nvPicPr>
            <p:cNvPr id="13" name="Picture 26">
              <a:extLst>
                <a:ext uri="{FF2B5EF4-FFF2-40B4-BE49-F238E27FC236}">
                  <a16:creationId xmlns:a16="http://schemas.microsoft.com/office/drawing/2014/main" id="{BBCFD420-7CDC-E8BC-3061-03DE5007E3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943" y="2291378"/>
              <a:ext cx="2243418" cy="1253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FF38B42E-4458-DCAF-4BC8-1E03F01D28FD}"/>
                </a:ext>
              </a:extLst>
            </p:cNvPr>
            <p:cNvSpPr/>
            <p:nvPr/>
          </p:nvSpPr>
          <p:spPr>
            <a:xfrm>
              <a:off x="8847815" y="1881282"/>
              <a:ext cx="15744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en-US" dirty="0">
                  <a:solidFill>
                    <a:schemeClr val="bg1"/>
                  </a:solidFill>
                </a:rPr>
                <a:t>Usos Múltiplos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11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E7F5980-6EB1-11D2-2C26-C11D2405E10B}"/>
              </a:ext>
            </a:extLst>
          </p:cNvPr>
          <p:cNvSpPr txBox="1">
            <a:spLocks/>
          </p:cNvSpPr>
          <p:nvPr/>
        </p:nvSpPr>
        <p:spPr bwMode="auto">
          <a:xfrm>
            <a:off x="233249" y="165662"/>
            <a:ext cx="10799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3200" b="1" dirty="0">
                <a:solidFill>
                  <a:srgbClr val="FFFFFF"/>
                </a:solidFill>
                <a:latin typeface="+mn-lt"/>
                <a:ea typeface="Montserrat Black" charset="0"/>
                <a:cs typeface="Montserrat Black" charset="0"/>
                <a:sym typeface="Montserrat Black" charset="0"/>
              </a:rPr>
              <a:t>Importância dos reservatórios para os usos múltiplos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D64CADC-58EE-A95A-1ACF-804B9C4A16E1}"/>
              </a:ext>
            </a:extLst>
          </p:cNvPr>
          <p:cNvSpPr txBox="1">
            <a:spLocks/>
          </p:cNvSpPr>
          <p:nvPr/>
        </p:nvSpPr>
        <p:spPr>
          <a:xfrm>
            <a:off x="187171" y="362363"/>
            <a:ext cx="3766073" cy="2027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/>
            <a:r>
              <a:rPr lang="pt-BR" sz="2800" dirty="0">
                <a:solidFill>
                  <a:schemeClr val="bg1"/>
                </a:solidFill>
              </a:rPr>
              <a:t>Secas x Cheias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897A1F4-BE71-A1FA-2123-6D061201C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6" y="2124363"/>
            <a:ext cx="3766073" cy="4224316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39CD97F8-653B-9FCE-DE90-80F04281BFAB}"/>
              </a:ext>
            </a:extLst>
          </p:cNvPr>
          <p:cNvGrpSpPr/>
          <p:nvPr/>
        </p:nvGrpSpPr>
        <p:grpSpPr>
          <a:xfrm>
            <a:off x="656994" y="2143502"/>
            <a:ext cx="6804949" cy="2310196"/>
            <a:chOff x="697086" y="2574699"/>
            <a:chExt cx="6804949" cy="2310196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F0AB5BC6-FE0A-A89F-3EB9-7CCB8B190CE2}"/>
                </a:ext>
              </a:extLst>
            </p:cNvPr>
            <p:cNvSpPr/>
            <p:nvPr/>
          </p:nvSpPr>
          <p:spPr bwMode="auto">
            <a:xfrm>
              <a:off x="697086" y="3323063"/>
              <a:ext cx="1678124" cy="15618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>
                <a:ln>
                  <a:solidFill>
                    <a:srgbClr val="FF0000"/>
                  </a:solidFill>
                </a:ln>
              </a:endParaRPr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F399F85A-5B0B-A6EE-6FB2-58AADC974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5210" y="3429000"/>
              <a:ext cx="2464419" cy="748792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8182E277-41F7-B3A9-A39D-5E572DF61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7252" y="2574699"/>
              <a:ext cx="3004783" cy="1708602"/>
            </a:xfrm>
            <a:prstGeom prst="rect">
              <a:avLst/>
            </a:prstGeom>
          </p:spPr>
        </p:pic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F53BBD52-3548-3FF9-DADE-077000AD8F39}"/>
              </a:ext>
            </a:extLst>
          </p:cNvPr>
          <p:cNvGrpSpPr/>
          <p:nvPr/>
        </p:nvGrpSpPr>
        <p:grpSpPr>
          <a:xfrm>
            <a:off x="2030115" y="4236521"/>
            <a:ext cx="5388232" cy="1814845"/>
            <a:chOff x="2070207" y="4667718"/>
            <a:chExt cx="5388232" cy="1814845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2F867F96-74B0-EEDE-6F67-041E5A3CA529}"/>
                </a:ext>
              </a:extLst>
            </p:cNvPr>
            <p:cNvSpPr/>
            <p:nvPr/>
          </p:nvSpPr>
          <p:spPr bwMode="auto">
            <a:xfrm>
              <a:off x="2070207" y="5763425"/>
              <a:ext cx="857250" cy="719138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>
                <a:ln>
                  <a:solidFill>
                    <a:srgbClr val="FF0000"/>
                  </a:solidFill>
                </a:ln>
              </a:endParaRPr>
            </a:p>
          </p:txBody>
        </p: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96EA363F-F69B-755E-C0C4-0DC7A66BC0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3367" y="5965902"/>
              <a:ext cx="2841281" cy="235268"/>
            </a:xfrm>
            <a:prstGeom prst="line">
              <a:avLst/>
            </a:prstGeom>
            <a:noFill/>
            <a:ln w="12700" cap="flat">
              <a:solidFill>
                <a:srgbClr val="0F6FC6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CB2CBE8C-F7BA-1F61-6E78-0DFA496D3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3656" y="4667718"/>
              <a:ext cx="3004783" cy="1674492"/>
            </a:xfrm>
            <a:prstGeom prst="rect">
              <a:avLst/>
            </a:prstGeom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02B7F8E-8A6D-FF8C-88F5-9265E0786514}"/>
              </a:ext>
            </a:extLst>
          </p:cNvPr>
          <p:cNvGrpSpPr/>
          <p:nvPr/>
        </p:nvGrpSpPr>
        <p:grpSpPr>
          <a:xfrm>
            <a:off x="7891009" y="1583961"/>
            <a:ext cx="4138666" cy="1845039"/>
            <a:chOff x="7922012" y="1152764"/>
            <a:chExt cx="4138666" cy="1845039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3379014C-B49F-17C4-72F0-287CA19C5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2013" y="1152764"/>
              <a:ext cx="4138665" cy="990738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6C9F7B9-DE8C-F828-1E28-FE68BFCE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22012" y="2064858"/>
              <a:ext cx="4138665" cy="932945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3E6C5A8-0C6A-F24F-94C2-28C01E4A45DB}"/>
              </a:ext>
            </a:extLst>
          </p:cNvPr>
          <p:cNvGrpSpPr/>
          <p:nvPr/>
        </p:nvGrpSpPr>
        <p:grpSpPr>
          <a:xfrm>
            <a:off x="7891009" y="4060782"/>
            <a:ext cx="4138665" cy="2287897"/>
            <a:chOff x="7891009" y="4060782"/>
            <a:chExt cx="4138665" cy="228789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E56C1733-7EAC-7B16-9C08-F721B272C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91009" y="4060782"/>
              <a:ext cx="4138665" cy="1181265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D0D8229B-6A1E-99D2-9C34-3D7355EC8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91009" y="5198771"/>
              <a:ext cx="4138665" cy="1149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7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E7F5980-6EB1-11D2-2C26-C11D2405E10B}"/>
              </a:ext>
            </a:extLst>
          </p:cNvPr>
          <p:cNvSpPr txBox="1">
            <a:spLocks/>
          </p:cNvSpPr>
          <p:nvPr/>
        </p:nvSpPr>
        <p:spPr bwMode="auto">
          <a:xfrm>
            <a:off x="233249" y="165662"/>
            <a:ext cx="10799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3200" b="1" dirty="0">
                <a:solidFill>
                  <a:srgbClr val="FFFFFF"/>
                </a:solidFill>
                <a:latin typeface="+mn-lt"/>
                <a:ea typeface="Montserrat Black" charset="0"/>
                <a:cs typeface="Montserrat Black" charset="0"/>
                <a:sym typeface="Montserrat Black" charset="0"/>
              </a:rPr>
              <a:t>Importância dos reservatórios para os usos múltiplos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8D64CADC-58EE-A95A-1ACF-804B9C4A16E1}"/>
              </a:ext>
            </a:extLst>
          </p:cNvPr>
          <p:cNvSpPr txBox="1">
            <a:spLocks/>
          </p:cNvSpPr>
          <p:nvPr/>
        </p:nvSpPr>
        <p:spPr>
          <a:xfrm>
            <a:off x="187171" y="362363"/>
            <a:ext cx="3766073" cy="2027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/>
            <a:r>
              <a:rPr lang="pt-BR" sz="2800" dirty="0">
                <a:solidFill>
                  <a:schemeClr val="bg1"/>
                </a:solidFill>
              </a:rPr>
              <a:t>Mudanças Climáticas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8AFB42E-0BB8-ABA6-901E-CFD135D29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4" y="1964404"/>
            <a:ext cx="2016394" cy="28805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37AFF87-09CF-378B-F955-FDFD582AB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898" y="1964404"/>
            <a:ext cx="3945519" cy="3553625"/>
          </a:xfrm>
          <a:prstGeom prst="rect">
            <a:avLst/>
          </a:prstGeom>
        </p:spPr>
      </p:pic>
      <p:grpSp>
        <p:nvGrpSpPr>
          <p:cNvPr id="28" name="Agrupar 27">
            <a:extLst>
              <a:ext uri="{FF2B5EF4-FFF2-40B4-BE49-F238E27FC236}">
                <a16:creationId xmlns:a16="http://schemas.microsoft.com/office/drawing/2014/main" id="{3108ECD4-1F3D-2278-0891-80E2CC6E3BCD}"/>
              </a:ext>
            </a:extLst>
          </p:cNvPr>
          <p:cNvGrpSpPr/>
          <p:nvPr/>
        </p:nvGrpSpPr>
        <p:grpSpPr>
          <a:xfrm>
            <a:off x="6091086" y="1299828"/>
            <a:ext cx="6181909" cy="5392510"/>
            <a:chOff x="6091086" y="1299828"/>
            <a:chExt cx="6181909" cy="539251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FE47DF4-7E66-D3B0-B0AA-228B6C9E4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1086" y="1299828"/>
              <a:ext cx="2123359" cy="3005093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E780CB7D-177B-76FB-BB2F-7B2FD5FCA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68114" y="1299828"/>
              <a:ext cx="3832802" cy="4856890"/>
            </a:xfrm>
            <a:prstGeom prst="rect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AA66242-37AB-FBE6-1E85-78636A8C92ED}"/>
                </a:ext>
              </a:extLst>
            </p:cNvPr>
            <p:cNvSpPr txBox="1"/>
            <p:nvPr/>
          </p:nvSpPr>
          <p:spPr>
            <a:xfrm>
              <a:off x="6548483" y="6230673"/>
              <a:ext cx="57245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“Para a disponibilidade hídrica, observa-se uma tendência de diminuição da vazão para a maior parte das regiões hidrográficas, à exceção das regiões Uruguai e Atlântico Sul”.</a:t>
              </a:r>
              <a:endParaRPr lang="en-US" sz="12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48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FB24E-75DF-6518-61F6-441B4C70B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20CCE16-402D-C6DC-1684-B506D008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3FB0B746-1C24-58E6-DD56-75B31E8877B0}"/>
              </a:ext>
            </a:extLst>
          </p:cNvPr>
          <p:cNvSpPr txBox="1">
            <a:spLocks/>
          </p:cNvSpPr>
          <p:nvPr/>
        </p:nvSpPr>
        <p:spPr bwMode="auto">
          <a:xfrm>
            <a:off x="276381" y="735006"/>
            <a:ext cx="8277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3200" b="1" dirty="0">
                <a:solidFill>
                  <a:srgbClr val="FFFFFF"/>
                </a:solidFill>
                <a:latin typeface="+mn-lt"/>
                <a:ea typeface="Montserrat Black" charset="0"/>
                <a:cs typeface="Montserrat Black" charset="0"/>
                <a:sym typeface="Montserrat Black" charset="0"/>
              </a:rPr>
              <a:t>Papel da ANA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762A3F6-EDDF-B4BC-9CA8-EC69B6C6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35" y="1942767"/>
            <a:ext cx="4995868" cy="331121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DAD468B-A0DC-03B2-FE1B-4FD10DD7EF18}"/>
              </a:ext>
            </a:extLst>
          </p:cNvPr>
          <p:cNvSpPr/>
          <p:nvPr/>
        </p:nvSpPr>
        <p:spPr>
          <a:xfrm>
            <a:off x="5605780" y="1942767"/>
            <a:ext cx="6096000" cy="19421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+mj-lt"/>
                <a:sym typeface="Helvetica" panose="020B0604020202020204" pitchFamily="34" charset="0"/>
              </a:rPr>
              <a:t>IV – </a:t>
            </a:r>
            <a:r>
              <a:rPr lang="pt-BR" b="1" dirty="0">
                <a:solidFill>
                  <a:schemeClr val="bg1"/>
                </a:solidFill>
                <a:latin typeface="+mj-lt"/>
                <a:sym typeface="Helvetica" panose="020B0604020202020204" pitchFamily="34" charset="0"/>
              </a:rPr>
              <a:t>outorgar,</a:t>
            </a:r>
            <a:r>
              <a:rPr lang="pt-BR" dirty="0">
                <a:solidFill>
                  <a:schemeClr val="bg1"/>
                </a:solidFill>
                <a:latin typeface="+mj-lt"/>
                <a:sym typeface="Helvetica" panose="020B0604020202020204" pitchFamily="34" charset="0"/>
              </a:rPr>
              <a:t> por intermédio de autorização, </a:t>
            </a:r>
            <a:r>
              <a:rPr lang="pt-BR" b="1" dirty="0">
                <a:solidFill>
                  <a:schemeClr val="bg1"/>
                </a:solidFill>
                <a:latin typeface="+mj-lt"/>
                <a:sym typeface="Helvetica" panose="020B0604020202020204" pitchFamily="34" charset="0"/>
              </a:rPr>
              <a:t>o direito de uso de recursos hídricos em corpos de água de domínio da União</a:t>
            </a:r>
          </a:p>
          <a:p>
            <a:pPr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  <a:latin typeface="+mj-lt"/>
                <a:sym typeface="Helvetica" panose="020B0604020202020204" pitchFamily="34" charset="0"/>
              </a:rPr>
              <a:t>* Os aproveitamentos dos potenciais hidrelétricos estão sujeitos à outorga de direito de uso de recursos hídricos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rgbClr val="233C81"/>
              </a:solidFill>
              <a:latin typeface="+mj-lt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8DF584-C5B2-AA0D-3ABD-AD79FD1C0521}"/>
              </a:ext>
            </a:extLst>
          </p:cNvPr>
          <p:cNvSpPr/>
          <p:nvPr/>
        </p:nvSpPr>
        <p:spPr>
          <a:xfrm>
            <a:off x="5605780" y="3996148"/>
            <a:ext cx="6096000" cy="25980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+mj-lt"/>
                <a:sym typeface="Helvetica" panose="020B0604020202020204" pitchFamily="34" charset="0"/>
              </a:rPr>
              <a:t>XII – </a:t>
            </a:r>
            <a:r>
              <a:rPr lang="pt-BR" b="1" dirty="0">
                <a:solidFill>
                  <a:schemeClr val="bg1"/>
                </a:solidFill>
                <a:latin typeface="+mj-lt"/>
                <a:sym typeface="Helvetica" panose="020B0604020202020204" pitchFamily="34" charset="0"/>
              </a:rPr>
              <a:t>definir e fiscalizar as condições de operação de reservatórios </a:t>
            </a:r>
            <a:r>
              <a:rPr lang="pt-BR" dirty="0">
                <a:solidFill>
                  <a:schemeClr val="bg1"/>
                </a:solidFill>
                <a:latin typeface="+mj-lt"/>
                <a:sym typeface="Helvetica" panose="020B0604020202020204" pitchFamily="34" charset="0"/>
              </a:rPr>
              <a:t>por agentes públicos e privados, </a:t>
            </a:r>
            <a:r>
              <a:rPr lang="pt-BR" b="1" dirty="0">
                <a:solidFill>
                  <a:schemeClr val="bg1"/>
                </a:solidFill>
                <a:latin typeface="+mj-lt"/>
                <a:sym typeface="Helvetica" panose="020B0604020202020204" pitchFamily="34" charset="0"/>
              </a:rPr>
              <a:t>visando a garantir o uso múltiplo dos recursos hídricos </a:t>
            </a:r>
          </a:p>
          <a:p>
            <a:pPr>
              <a:lnSpc>
                <a:spcPct val="150000"/>
              </a:lnSpc>
            </a:pPr>
            <a:endParaRPr lang="pt-BR" sz="1400" b="1" dirty="0">
              <a:solidFill>
                <a:schemeClr val="bg1"/>
              </a:solidFill>
              <a:latin typeface="+mj-lt"/>
              <a:sym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  <a:latin typeface="+mj-lt"/>
                <a:sym typeface="Helvetica" panose="020B0604020202020204" pitchFamily="34" charset="0"/>
              </a:rPr>
              <a:t>* A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1400" b="1" dirty="0">
                <a:solidFill>
                  <a:schemeClr val="bg1"/>
                </a:solidFill>
                <a:latin typeface="+mj-lt"/>
              </a:rPr>
              <a:t>definição das condições de operação de reservatórios de aproveitamentos hidrelétricos</a:t>
            </a:r>
            <a:r>
              <a:rPr lang="pt-BR" sz="1400" dirty="0">
                <a:solidFill>
                  <a:schemeClr val="bg1"/>
                </a:solidFill>
                <a:latin typeface="+mj-lt"/>
              </a:rPr>
              <a:t> será efetuada em </a:t>
            </a:r>
            <a:r>
              <a:rPr lang="pt-BR" sz="1400" b="1" dirty="0">
                <a:solidFill>
                  <a:schemeClr val="bg1"/>
                </a:solidFill>
                <a:latin typeface="+mj-lt"/>
              </a:rPr>
              <a:t>articulação com o Operador Nacional do Sistema Elétrico – ONS.</a:t>
            </a:r>
            <a:endParaRPr lang="pt-BR" sz="1400" b="1" dirty="0">
              <a:solidFill>
                <a:schemeClr val="bg1"/>
              </a:solidFill>
              <a:latin typeface="+mj-lt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0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92252-293F-0C30-FEDC-541E8D1A6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9114EF1-7829-7478-7932-A5F858752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56A6717C-6FCD-2A17-4D66-9BE89D0D43CA}"/>
              </a:ext>
            </a:extLst>
          </p:cNvPr>
          <p:cNvSpPr txBox="1">
            <a:spLocks/>
          </p:cNvSpPr>
          <p:nvPr/>
        </p:nvSpPr>
        <p:spPr bwMode="auto">
          <a:xfrm>
            <a:off x="276381" y="735006"/>
            <a:ext cx="8277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3200" b="1" dirty="0">
                <a:solidFill>
                  <a:srgbClr val="FFFFFF"/>
                </a:solidFill>
                <a:latin typeface="+mn-lt"/>
                <a:ea typeface="Montserrat Black" charset="0"/>
                <a:cs typeface="Montserrat Black" charset="0"/>
                <a:sym typeface="Montserrat Black" charset="0"/>
              </a:rPr>
              <a:t>Papel da ANA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64127A0-6845-A7B6-F6A5-A90F20DB36F5}"/>
              </a:ext>
            </a:extLst>
          </p:cNvPr>
          <p:cNvSpPr/>
          <p:nvPr/>
        </p:nvSpPr>
        <p:spPr>
          <a:xfrm>
            <a:off x="286443" y="1498373"/>
            <a:ext cx="1048715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</a:pPr>
            <a:r>
              <a:rPr lang="pt-BR" altLang="pt-BR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 charset="0"/>
              </a:rPr>
              <a:t>DRDHs e Outorgas Emitidas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383266-4CE5-EBC1-B405-E3B000CA6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08" y="2009218"/>
            <a:ext cx="4646926" cy="432092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BC75788-8D1B-2B11-7F2F-3EDD390E2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08" y="5071506"/>
            <a:ext cx="1274567" cy="125863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5C194730-2BCF-3247-AD94-F41749D880BF}"/>
              </a:ext>
            </a:extLst>
          </p:cNvPr>
          <p:cNvSpPr/>
          <p:nvPr/>
        </p:nvSpPr>
        <p:spPr>
          <a:xfrm>
            <a:off x="5387779" y="1181334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 err="1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 charset="0"/>
              </a:rPr>
              <a:t>DRDHs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C9B795F-0717-8ED3-74F4-AE84F3543FA2}"/>
              </a:ext>
            </a:extLst>
          </p:cNvPr>
          <p:cNvSpPr/>
          <p:nvPr/>
        </p:nvSpPr>
        <p:spPr>
          <a:xfrm>
            <a:off x="5383289" y="3826602"/>
            <a:ext cx="1054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 charset="0"/>
              </a:rPr>
              <a:t>Outorgas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6B76F3D-F9E6-20B2-3266-CFD45072B651}"/>
              </a:ext>
            </a:extLst>
          </p:cNvPr>
          <p:cNvSpPr/>
          <p:nvPr/>
        </p:nvSpPr>
        <p:spPr>
          <a:xfrm>
            <a:off x="6404937" y="1340513"/>
            <a:ext cx="5211462" cy="22865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20CA622-84D7-EE44-21DD-0FC2746DE7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405"/>
          <a:stretch/>
        </p:blipFill>
        <p:spPr>
          <a:xfrm>
            <a:off x="6404937" y="1319781"/>
            <a:ext cx="5291289" cy="2604516"/>
          </a:xfrm>
          <a:prstGeom prst="rect">
            <a:avLst/>
          </a:prstGeom>
          <a:noFill/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588D843-FCCF-5B53-D5F8-0223EEDD0A20}"/>
              </a:ext>
            </a:extLst>
          </p:cNvPr>
          <p:cNvSpPr/>
          <p:nvPr/>
        </p:nvSpPr>
        <p:spPr>
          <a:xfrm>
            <a:off x="5457276" y="4208597"/>
            <a:ext cx="6243523" cy="22865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A198086-4F1D-0026-1939-C72DD2886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276" y="4215229"/>
            <a:ext cx="8878824" cy="260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3CEB7-6D74-0A62-8E19-1819ED557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1E13B1B-529A-C066-0300-D53926353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995" y="0"/>
            <a:ext cx="12272995" cy="6858000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0CBC5E5A-28C2-20FD-854E-3862AAD6D769}"/>
              </a:ext>
            </a:extLst>
          </p:cNvPr>
          <p:cNvSpPr txBox="1">
            <a:spLocks/>
          </p:cNvSpPr>
          <p:nvPr/>
        </p:nvSpPr>
        <p:spPr bwMode="auto">
          <a:xfrm>
            <a:off x="276381" y="735006"/>
            <a:ext cx="8277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3200" b="1" dirty="0">
                <a:solidFill>
                  <a:srgbClr val="FFFFFF"/>
                </a:solidFill>
                <a:latin typeface="+mn-lt"/>
                <a:ea typeface="Montserrat Black" charset="0"/>
                <a:cs typeface="Montserrat Black" charset="0"/>
                <a:sym typeface="Montserrat Black" charset="0"/>
              </a:rPr>
              <a:t>Papel da ANA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322011F-7FF2-8AF9-47D9-3869BE41F216}"/>
              </a:ext>
            </a:extLst>
          </p:cNvPr>
          <p:cNvSpPr/>
          <p:nvPr/>
        </p:nvSpPr>
        <p:spPr>
          <a:xfrm>
            <a:off x="276381" y="1402139"/>
            <a:ext cx="1048715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</a:pPr>
            <a:r>
              <a:rPr lang="pt-BR" altLang="pt-BR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 charset="0"/>
              </a:rPr>
              <a:t>Condições</a:t>
            </a:r>
            <a:r>
              <a:rPr lang="pt-BR" altLang="pt-BR" b="1" dirty="0">
                <a:solidFill>
                  <a:srgbClr val="233C81"/>
                </a:solidFill>
                <a:ea typeface="Montserrat Bold" charset="0"/>
                <a:cs typeface="Montserrat Bold" charset="0"/>
                <a:sym typeface="Montserrat Bold" charset="0"/>
              </a:rPr>
              <a:t> </a:t>
            </a:r>
            <a:r>
              <a:rPr lang="pt-BR" altLang="pt-BR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 charset="0"/>
              </a:rPr>
              <a:t>de Operação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061FAF9-147E-D0D6-2EB8-8CA1D63C3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81" y="2683428"/>
            <a:ext cx="5515517" cy="3478399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8E55036-5063-B29E-B157-428FC875323C}"/>
              </a:ext>
            </a:extLst>
          </p:cNvPr>
          <p:cNvGrpSpPr/>
          <p:nvPr/>
        </p:nvGrpSpPr>
        <p:grpSpPr>
          <a:xfrm>
            <a:off x="3992882" y="4175287"/>
            <a:ext cx="1439334" cy="1839220"/>
            <a:chOff x="3996267" y="3799580"/>
            <a:chExt cx="1439334" cy="183922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BF7AD1FC-C1AC-6410-DF7A-A03016671179}"/>
                </a:ext>
              </a:extLst>
            </p:cNvPr>
            <p:cNvSpPr/>
            <p:nvPr/>
          </p:nvSpPr>
          <p:spPr>
            <a:xfrm>
              <a:off x="3996267" y="3799580"/>
              <a:ext cx="1439334" cy="1839220"/>
            </a:xfrm>
            <a:prstGeom prst="rect">
              <a:avLst/>
            </a:prstGeom>
            <a:noFill/>
            <a:ln w="31750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E9B67977-D2F6-0622-EF96-0CB4D047D209}"/>
                </a:ext>
              </a:extLst>
            </p:cNvPr>
            <p:cNvSpPr txBox="1"/>
            <p:nvPr/>
          </p:nvSpPr>
          <p:spPr>
            <a:xfrm>
              <a:off x="4042834" y="3799580"/>
              <a:ext cx="1346200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rgbClr val="FF0000"/>
                  </a:solidFill>
                </a:rPr>
                <a:t>Crise </a:t>
              </a:r>
              <a:r>
                <a:rPr lang="en-US" sz="1200" b="1" dirty="0" err="1">
                  <a:solidFill>
                    <a:srgbClr val="FF0000"/>
                  </a:solidFill>
                </a:rPr>
                <a:t>Hídrica</a:t>
              </a:r>
              <a:r>
                <a:rPr lang="en-US" sz="1200" b="1" dirty="0">
                  <a:solidFill>
                    <a:srgbClr val="FF0000"/>
                  </a:solidFill>
                </a:rPr>
                <a:t> 2013 a 2018</a:t>
              </a:r>
              <a:endParaRPr kumimoji="0" lang="en-US" sz="1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8E5EB3D-1D07-8852-00C3-FAED5ABB9974}"/>
              </a:ext>
            </a:extLst>
          </p:cNvPr>
          <p:cNvGrpSpPr/>
          <p:nvPr/>
        </p:nvGrpSpPr>
        <p:grpSpPr>
          <a:xfrm>
            <a:off x="6262415" y="1454983"/>
            <a:ext cx="5356739" cy="2376180"/>
            <a:chOff x="6397603" y="1922618"/>
            <a:chExt cx="5356739" cy="2376180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B10F9774-DD80-E28A-16AB-11B1709AE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7603" y="1922618"/>
              <a:ext cx="3677084" cy="2376180"/>
            </a:xfrm>
            <a:prstGeom prst="rect">
              <a:avLst/>
            </a:prstGeom>
          </p:spPr>
        </p:pic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493B2EA7-719D-BB47-A691-8F672EF59159}"/>
                </a:ext>
              </a:extLst>
            </p:cNvPr>
            <p:cNvSpPr/>
            <p:nvPr/>
          </p:nvSpPr>
          <p:spPr>
            <a:xfrm>
              <a:off x="10102047" y="2782669"/>
              <a:ext cx="16522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/>
              <a:r>
                <a:rPr lang="pt-BR" altLang="pt-BR" b="1" dirty="0">
                  <a:solidFill>
                    <a:schemeClr val="bg1"/>
                  </a:solidFill>
                  <a:ea typeface="Montserrat Bold" charset="0"/>
                  <a:cs typeface="Montserrat Bold" charset="0"/>
                  <a:sym typeface="Montserrat Bold" charset="0"/>
                </a:rPr>
                <a:t>Atuação durante a crise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08CA74A5-A11B-1351-BF84-1E2E71AF51B3}"/>
              </a:ext>
            </a:extLst>
          </p:cNvPr>
          <p:cNvGrpSpPr/>
          <p:nvPr/>
        </p:nvGrpSpPr>
        <p:grpSpPr>
          <a:xfrm>
            <a:off x="6260802" y="4059580"/>
            <a:ext cx="5462294" cy="2433637"/>
            <a:chOff x="6397603" y="4464339"/>
            <a:chExt cx="5462294" cy="2433637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DC0978A3-9A18-C568-8FA7-5DAB1C020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7603" y="4464339"/>
              <a:ext cx="3809999" cy="2433637"/>
            </a:xfrm>
            <a:prstGeom prst="rect">
              <a:avLst/>
            </a:prstGeom>
          </p:spPr>
        </p:pic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2BFCFE21-E0D7-1707-4599-59C8049C171C}"/>
                </a:ext>
              </a:extLst>
            </p:cNvPr>
            <p:cNvSpPr/>
            <p:nvPr/>
          </p:nvSpPr>
          <p:spPr>
            <a:xfrm>
              <a:off x="10207602" y="5315634"/>
              <a:ext cx="165229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/>
              <a:r>
                <a:rPr lang="pt-BR" altLang="pt-BR" b="1" dirty="0">
                  <a:solidFill>
                    <a:schemeClr val="bg1"/>
                  </a:solidFill>
                  <a:ea typeface="Montserrat Bold" charset="0"/>
                  <a:cs typeface="Montserrat Bold" charset="0"/>
                  <a:sym typeface="Montserrat Bold" charset="0"/>
                </a:rPr>
                <a:t>Definição de regras para evitar novas crises</a:t>
              </a:r>
            </a:p>
          </p:txBody>
        </p: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E632DD17-75C2-FCE0-F1E1-ACABB3CBF75C}"/>
              </a:ext>
            </a:extLst>
          </p:cNvPr>
          <p:cNvSpPr/>
          <p:nvPr/>
        </p:nvSpPr>
        <p:spPr>
          <a:xfrm>
            <a:off x="1820492" y="2133793"/>
            <a:ext cx="1853328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lnSpc>
                <a:spcPct val="150000"/>
              </a:lnSpc>
            </a:pPr>
            <a:r>
              <a:rPr lang="pt-BR" altLang="pt-BR" sz="1400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 charset="0"/>
              </a:rPr>
              <a:t>Bacia do São Francisco</a:t>
            </a:r>
          </a:p>
        </p:txBody>
      </p:sp>
    </p:spTree>
    <p:extLst>
      <p:ext uri="{BB962C8B-B14F-4D97-AF65-F5344CB8AC3E}">
        <p14:creationId xmlns:p14="http://schemas.microsoft.com/office/powerpoint/2010/main" val="142496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E6181-A6D1-CAD1-ED6A-C6039B021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695D50F-86ED-0490-E60F-521B0655B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A09A4A52-6896-7461-8C17-A6F4135580CB}"/>
              </a:ext>
            </a:extLst>
          </p:cNvPr>
          <p:cNvSpPr txBox="1">
            <a:spLocks/>
          </p:cNvSpPr>
          <p:nvPr/>
        </p:nvSpPr>
        <p:spPr bwMode="auto">
          <a:xfrm>
            <a:off x="276381" y="735006"/>
            <a:ext cx="8277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3200" b="1" dirty="0">
                <a:solidFill>
                  <a:srgbClr val="FFFFFF"/>
                </a:solidFill>
                <a:latin typeface="+mn-lt"/>
                <a:ea typeface="Montserrat Black" charset="0"/>
                <a:cs typeface="Montserrat Black" charset="0"/>
                <a:sym typeface="Montserrat Black" charset="0"/>
              </a:rPr>
              <a:t>Papel da ANA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B883A66-DB48-837F-7555-7E601173D6AC}"/>
              </a:ext>
            </a:extLst>
          </p:cNvPr>
          <p:cNvSpPr/>
          <p:nvPr/>
        </p:nvSpPr>
        <p:spPr>
          <a:xfrm>
            <a:off x="485073" y="1699006"/>
            <a:ext cx="1048715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</a:pPr>
            <a:r>
              <a:rPr lang="pt-BR" altLang="pt-BR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 charset="0"/>
              </a:rPr>
              <a:t>Avaliação Custo x Benefício da flexibilização de restrições operativas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2A44FC6-99D2-38A3-13A8-24ED286135C3}"/>
              </a:ext>
            </a:extLst>
          </p:cNvPr>
          <p:cNvSpPr/>
          <p:nvPr/>
        </p:nvSpPr>
        <p:spPr>
          <a:xfrm>
            <a:off x="381156" y="2232552"/>
            <a:ext cx="11810844" cy="426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dirty="0">
                <a:solidFill>
                  <a:schemeClr val="bg1"/>
                </a:solidFill>
                <a:sym typeface="Montserrat Bold" charset="0"/>
              </a:rPr>
              <a:t>- Possibilidade de </a:t>
            </a:r>
            <a:r>
              <a:rPr lang="pt-BR" b="1" dirty="0">
                <a:solidFill>
                  <a:schemeClr val="bg1"/>
                </a:solidFill>
                <a:sym typeface="Montserrat Bold" charset="0"/>
              </a:rPr>
              <a:t>aumentar a segurança hídrica e a geração hidrelétrica nos reservatórios já existentes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pt-BR" altLang="pt-BR" dirty="0">
                <a:solidFill>
                  <a:schemeClr val="bg1"/>
                </a:solidFill>
                <a:sym typeface="Montserrat Bold" charset="0"/>
              </a:rPr>
              <a:t>- Iniciativa conjunta </a:t>
            </a:r>
            <a:r>
              <a:rPr lang="pt-BR" altLang="pt-BR" b="1" dirty="0">
                <a:solidFill>
                  <a:schemeClr val="bg1"/>
                </a:solidFill>
                <a:sym typeface="Montserrat Bold" charset="0"/>
              </a:rPr>
              <a:t>ANA/ANEEL/ONS</a:t>
            </a:r>
          </a:p>
          <a:p>
            <a:pPr>
              <a:lnSpc>
                <a:spcPct val="200000"/>
              </a:lnSpc>
            </a:pPr>
            <a:r>
              <a:rPr lang="pt-BR" altLang="pt-BR" dirty="0">
                <a:solidFill>
                  <a:schemeClr val="bg1"/>
                </a:solidFill>
                <a:sym typeface="Montserrat Bold" charset="0"/>
              </a:rPr>
              <a:t>- Seleção de um conjunto de restrições para um </a:t>
            </a:r>
            <a:r>
              <a:rPr lang="pt-BR" altLang="pt-BR" b="1" dirty="0">
                <a:solidFill>
                  <a:schemeClr val="bg1"/>
                </a:solidFill>
                <a:sym typeface="Montserrat Bold" charset="0"/>
              </a:rPr>
              <a:t>“</a:t>
            </a:r>
            <a:r>
              <a:rPr lang="pt-BR" b="1" dirty="0">
                <a:solidFill>
                  <a:schemeClr val="bg1"/>
                </a:solidFill>
              </a:rPr>
              <a:t>projeto piloto demonstrativo”</a:t>
            </a:r>
            <a:r>
              <a:rPr lang="pt-BR" altLang="pt-BR" b="1" dirty="0">
                <a:solidFill>
                  <a:schemeClr val="bg1"/>
                </a:solidFill>
                <a:sym typeface="Montserrat Bold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pt-BR" dirty="0">
                <a:solidFill>
                  <a:schemeClr val="bg1"/>
                </a:solidFill>
                <a:sym typeface="Montserrat Bold" charset="0"/>
              </a:rPr>
              <a:t>- Estimativa do </a:t>
            </a:r>
            <a:r>
              <a:rPr lang="pt-BR" b="1" dirty="0">
                <a:solidFill>
                  <a:schemeClr val="bg1"/>
                </a:solidFill>
                <a:sym typeface="Montserrat Bold" charset="0"/>
              </a:rPr>
              <a:t>Custo x Benefício da flexibilização </a:t>
            </a:r>
            <a:r>
              <a:rPr lang="pt-BR" dirty="0">
                <a:solidFill>
                  <a:schemeClr val="bg1"/>
                </a:solidFill>
                <a:sym typeface="Montserrat Bold" charset="0"/>
              </a:rPr>
              <a:t>das restrições selecionadas</a:t>
            </a:r>
          </a:p>
          <a:p>
            <a:pPr>
              <a:lnSpc>
                <a:spcPct val="200000"/>
              </a:lnSpc>
            </a:pPr>
            <a:r>
              <a:rPr lang="pt-BR" dirty="0">
                <a:solidFill>
                  <a:schemeClr val="bg1"/>
                </a:solidFill>
                <a:sym typeface="Montserrat Bold" charset="0"/>
              </a:rPr>
              <a:t>- Busca de </a:t>
            </a:r>
            <a:r>
              <a:rPr lang="pt-BR" b="1" dirty="0">
                <a:solidFill>
                  <a:schemeClr val="bg1"/>
                </a:solidFill>
                <a:sym typeface="Montserrat Bold" charset="0"/>
              </a:rPr>
              <a:t>recursos para financiar as ações necessárias </a:t>
            </a:r>
            <a:r>
              <a:rPr lang="pt-BR" dirty="0">
                <a:solidFill>
                  <a:schemeClr val="bg1"/>
                </a:solidFill>
                <a:sym typeface="Montserrat Bold" charset="0"/>
              </a:rPr>
              <a:t>para flexibilizar as restrições</a:t>
            </a:r>
          </a:p>
          <a:p>
            <a:pPr marL="914400" lvl="8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bg1"/>
                </a:solidFill>
                <a:sym typeface="Montserrat Bold" charset="0"/>
              </a:rPr>
              <a:t>Lei da Eletrobrás </a:t>
            </a:r>
            <a:r>
              <a:rPr lang="pt-BR" sz="1600" dirty="0">
                <a:solidFill>
                  <a:schemeClr val="bg1"/>
                </a:solidFill>
                <a:sym typeface="Montserrat Bold" charset="0"/>
              </a:rPr>
              <a:t>– </a:t>
            </a:r>
            <a:r>
              <a:rPr lang="pt-BR" sz="1600" b="1" dirty="0">
                <a:solidFill>
                  <a:schemeClr val="bg1"/>
                </a:solidFill>
                <a:sym typeface="Montserrat Bold" charset="0"/>
              </a:rPr>
              <a:t>R$ 350 milhões/ano </a:t>
            </a:r>
            <a:r>
              <a:rPr lang="pt-BR" sz="1600" dirty="0">
                <a:solidFill>
                  <a:schemeClr val="bg1"/>
                </a:solidFill>
                <a:sym typeface="Montserrat Bold" charset="0"/>
              </a:rPr>
              <a:t>para</a:t>
            </a:r>
            <a:r>
              <a:rPr lang="pt-BR" sz="1600" b="1" dirty="0">
                <a:solidFill>
                  <a:schemeClr val="bg1"/>
                </a:solidFill>
                <a:sym typeface="Montserrat Bold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sym typeface="Montserrat Bold" charset="0"/>
              </a:rPr>
              <a:t>bacia </a:t>
            </a:r>
            <a:r>
              <a:rPr lang="pt-BR" sz="1600" b="1" dirty="0">
                <a:solidFill>
                  <a:schemeClr val="bg1"/>
                </a:solidFill>
                <a:sym typeface="Montserrat Bold" charset="0"/>
              </a:rPr>
              <a:t>São Francisco </a:t>
            </a:r>
            <a:r>
              <a:rPr lang="pt-BR" sz="1600" dirty="0">
                <a:solidFill>
                  <a:schemeClr val="bg1"/>
                </a:solidFill>
                <a:sym typeface="Montserrat Bold" charset="0"/>
              </a:rPr>
              <a:t>e </a:t>
            </a:r>
            <a:r>
              <a:rPr lang="pt-BR" sz="1600" b="1" dirty="0">
                <a:solidFill>
                  <a:schemeClr val="bg1"/>
                </a:solidFill>
                <a:sym typeface="Montserrat Bold" charset="0"/>
              </a:rPr>
              <a:t>R$ 230 milhões/ano </a:t>
            </a:r>
            <a:r>
              <a:rPr lang="pt-BR" sz="1600" dirty="0">
                <a:solidFill>
                  <a:schemeClr val="bg1"/>
                </a:solidFill>
                <a:sym typeface="Montserrat Bold" charset="0"/>
              </a:rPr>
              <a:t>para a área de influência das </a:t>
            </a:r>
            <a:r>
              <a:rPr lang="pt-BR" sz="1600" dirty="0" err="1">
                <a:solidFill>
                  <a:schemeClr val="bg1"/>
                </a:solidFill>
                <a:sym typeface="Montserrat Bold" charset="0"/>
              </a:rPr>
              <a:t>UHEs</a:t>
            </a:r>
            <a:r>
              <a:rPr lang="pt-BR" sz="1600" dirty="0">
                <a:solidFill>
                  <a:schemeClr val="bg1"/>
                </a:solidFill>
                <a:sym typeface="Montserrat Bold" charset="0"/>
              </a:rPr>
              <a:t> de </a:t>
            </a:r>
            <a:r>
              <a:rPr lang="pt-BR" sz="1600" b="1" dirty="0">
                <a:solidFill>
                  <a:schemeClr val="bg1"/>
                </a:solidFill>
                <a:sym typeface="Montserrat Bold" charset="0"/>
              </a:rPr>
              <a:t>Furnas</a:t>
            </a:r>
          </a:p>
          <a:p>
            <a:pPr marL="914400" lvl="8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bg1"/>
                </a:solidFill>
                <a:sym typeface="Montserrat Bold" charset="0"/>
              </a:rPr>
              <a:t>Outras??</a:t>
            </a:r>
          </a:p>
        </p:txBody>
      </p:sp>
    </p:spTree>
    <p:extLst>
      <p:ext uri="{BB962C8B-B14F-4D97-AF65-F5344CB8AC3E}">
        <p14:creationId xmlns:p14="http://schemas.microsoft.com/office/powerpoint/2010/main" val="383037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BAED8-F374-B215-CC23-2F8C45B06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12051DC-BC51-179F-9E10-E795EE4E0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323" y="0"/>
            <a:ext cx="12375323" cy="6858000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5CEAEFA6-D6C1-C3E1-1D3E-639869FD19CB}"/>
              </a:ext>
            </a:extLst>
          </p:cNvPr>
          <p:cNvSpPr txBox="1">
            <a:spLocks/>
          </p:cNvSpPr>
          <p:nvPr/>
        </p:nvSpPr>
        <p:spPr bwMode="auto">
          <a:xfrm>
            <a:off x="276381" y="735006"/>
            <a:ext cx="8277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3200" b="1" dirty="0">
                <a:solidFill>
                  <a:srgbClr val="FFFFFF"/>
                </a:solidFill>
                <a:latin typeface="+mn-lt"/>
                <a:ea typeface="Montserrat Black" charset="0"/>
                <a:cs typeface="Montserrat Black" charset="0"/>
                <a:sym typeface="Montserrat Black" charset="0"/>
              </a:rPr>
              <a:t>Perspectivas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C4E447-68A8-B29D-3952-41A82B760D79}"/>
              </a:ext>
            </a:extLst>
          </p:cNvPr>
          <p:cNvSpPr txBox="1"/>
          <p:nvPr/>
        </p:nvSpPr>
        <p:spPr>
          <a:xfrm>
            <a:off x="177000" y="1968548"/>
            <a:ext cx="11052762" cy="4401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ANA continuará </a:t>
            </a:r>
            <a:r>
              <a:rPr lang="pt-BR" sz="2000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analisando os pedidos de DRDH e Outorga </a:t>
            </a:r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de novos </a:t>
            </a:r>
            <a:r>
              <a:rPr lang="pt-BR" sz="2000" dirty="0" err="1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AHEs</a:t>
            </a:r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 conforme os projetos encaminhados, </a:t>
            </a:r>
            <a:r>
              <a:rPr lang="pt-BR" sz="2000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com ou sem reservatórios de regularização de vazões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 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ANA continuará </a:t>
            </a:r>
            <a:r>
              <a:rPr lang="pt-BR" sz="2000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monitorando os sistemas hídricos do país</a:t>
            </a:r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, </a:t>
            </a:r>
            <a:r>
              <a:rPr lang="pt-BR" sz="2000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compartilhando as informações com todos os interessados de forma transparente</a:t>
            </a:r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, e tomando as decisões </a:t>
            </a:r>
            <a:r>
              <a:rPr lang="pt-BR" sz="2000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que lhe couber </a:t>
            </a:r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de forma </a:t>
            </a:r>
            <a:r>
              <a:rPr lang="pt-BR" sz="2000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descentralizada e participativa, discutindo previamente as medidas a serem adotadas </a:t>
            </a:r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com os atores afetados, visando </a:t>
            </a:r>
            <a:r>
              <a:rPr lang="pt-BR" sz="2000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garantir a segurança hídrica e o atendimento aos usos múltiplos</a:t>
            </a:r>
          </a:p>
          <a:p>
            <a:pPr algn="just"/>
            <a:endParaRPr lang="pt-BR" sz="2000" b="1" dirty="0">
              <a:solidFill>
                <a:schemeClr val="bg1"/>
              </a:solidFill>
              <a:ea typeface="Montserrat Bold" charset="0"/>
              <a:cs typeface="Montserrat Bold" charset="0"/>
              <a:sym typeface="Montserrat Bold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Além disso, a ANA </a:t>
            </a:r>
            <a:r>
              <a:rPr lang="pt-BR" sz="2000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está estabelecendo regras de operação perenes </a:t>
            </a:r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para </a:t>
            </a:r>
            <a:r>
              <a:rPr lang="pt-BR" sz="2000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reservatórios estratégicos</a:t>
            </a:r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 visando </a:t>
            </a:r>
            <a:r>
              <a:rPr lang="pt-BR" sz="2000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garantir a segurança hídrica</a:t>
            </a:r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, o </a:t>
            </a:r>
            <a:r>
              <a:rPr lang="pt-BR" sz="2000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atendimento aos usos múltiplos </a:t>
            </a:r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e </a:t>
            </a:r>
            <a:r>
              <a:rPr lang="pt-BR" sz="2000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evitar a ocorrência de crises hídricas</a:t>
            </a:r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. (</a:t>
            </a:r>
            <a:r>
              <a:rPr lang="pt-BR" sz="2000" dirty="0" err="1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Ex</a:t>
            </a:r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: bacias dos </a:t>
            </a:r>
            <a:r>
              <a:rPr lang="pt-BR" sz="2000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rios Grande e Paranaíba)</a:t>
            </a:r>
          </a:p>
          <a:p>
            <a:pPr algn="just"/>
            <a:endParaRPr lang="pt-BR" sz="2000" dirty="0">
              <a:solidFill>
                <a:schemeClr val="bg1"/>
              </a:solidFill>
              <a:ea typeface="Montserrat Bold" charset="0"/>
              <a:cs typeface="Montserrat Bold" charset="0"/>
              <a:sym typeface="Montserrat Bold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ANA continuará </a:t>
            </a:r>
            <a:r>
              <a:rPr lang="pt-BR" sz="2000" b="1" dirty="0">
                <a:solidFill>
                  <a:schemeClr val="bg1"/>
                </a:solidFill>
                <a:ea typeface="Montserrat Bold" charset="0"/>
                <a:cs typeface="Montserrat Bold" charset="0"/>
                <a:sym typeface="Montserrat Bold"/>
              </a:rPr>
              <a:t>avaliando as possibilidades de flexibilização de restrições operativas</a:t>
            </a:r>
            <a:endParaRPr lang="pt-BR" sz="2000" dirty="0">
              <a:solidFill>
                <a:schemeClr val="bg1"/>
              </a:solidFill>
              <a:sym typeface="Montserrat Bold"/>
            </a:endParaRPr>
          </a:p>
          <a:p>
            <a:pPr algn="just"/>
            <a:endParaRPr lang="pt-BR" sz="2000" dirty="0">
              <a:solidFill>
                <a:srgbClr val="233C81"/>
              </a:solidFill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601875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466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Montserrat 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Gean Associação Brasileira de PCHs e CGHs</dc:creator>
  <cp:lastModifiedBy>Patrick Thadeu Thomas</cp:lastModifiedBy>
  <cp:revision>7</cp:revision>
  <dcterms:created xsi:type="dcterms:W3CDTF">2023-11-16T19:02:42Z</dcterms:created>
  <dcterms:modified xsi:type="dcterms:W3CDTF">2024-03-18T22:18:38Z</dcterms:modified>
</cp:coreProperties>
</file>