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84" r:id="rId3"/>
    <p:sldId id="263" r:id="rId4"/>
    <p:sldId id="285" r:id="rId5"/>
    <p:sldId id="290" r:id="rId6"/>
    <p:sldId id="291" r:id="rId7"/>
    <p:sldId id="288" r:id="rId8"/>
    <p:sldId id="287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119"/>
    <a:srgbClr val="1D3C7B"/>
    <a:srgbClr val="2F4A95"/>
    <a:srgbClr val="B14F3C"/>
    <a:srgbClr val="6E4C6A"/>
    <a:srgbClr val="7A4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267E2-2BA0-4D0B-BBEB-BBFCAA78706A}" v="282" dt="2024-03-15T18:24:17.6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7" autoAdjust="0"/>
    <p:restoredTop sz="94660"/>
  </p:normalViewPr>
  <p:slideViewPr>
    <p:cSldViewPr snapToGrid="0">
      <p:cViewPr varScale="1">
        <p:scale>
          <a:sx n="99" d="100"/>
          <a:sy n="99" d="100"/>
        </p:scale>
        <p:origin x="208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ário Daufemback" userId="e53e463adcf50b83" providerId="LiveId" clId="{0AE267E2-2BA0-4D0B-BBEB-BBFCAA78706A}"/>
    <pc:docChg chg="undo custSel addSld delSld modSld sldOrd">
      <pc:chgData name="Hilário Daufemback" userId="e53e463adcf50b83" providerId="LiveId" clId="{0AE267E2-2BA0-4D0B-BBEB-BBFCAA78706A}" dt="2024-03-15T18:26:03.321" v="3059" actId="1076"/>
      <pc:docMkLst>
        <pc:docMk/>
      </pc:docMkLst>
      <pc:sldChg chg="add del">
        <pc:chgData name="Hilário Daufemback" userId="e53e463adcf50b83" providerId="LiveId" clId="{0AE267E2-2BA0-4D0B-BBEB-BBFCAA78706A}" dt="2024-03-15T15:21:37.931" v="2564" actId="2696"/>
        <pc:sldMkLst>
          <pc:docMk/>
          <pc:sldMk cId="3036605238" sldId="258"/>
        </pc:sldMkLst>
      </pc:sldChg>
      <pc:sldChg chg="modSp mod">
        <pc:chgData name="Hilário Daufemback" userId="e53e463adcf50b83" providerId="LiveId" clId="{0AE267E2-2BA0-4D0B-BBEB-BBFCAA78706A}" dt="2024-03-15T15:28:50.505" v="2938" actId="1035"/>
        <pc:sldMkLst>
          <pc:docMk/>
          <pc:sldMk cId="3279427163" sldId="262"/>
        </pc:sldMkLst>
        <pc:spChg chg="mod">
          <ac:chgData name="Hilário Daufemback" userId="e53e463adcf50b83" providerId="LiveId" clId="{0AE267E2-2BA0-4D0B-BBEB-BBFCAA78706A}" dt="2024-03-15T15:27:36.997" v="2870" actId="1038"/>
          <ac:spMkLst>
            <pc:docMk/>
            <pc:sldMk cId="3279427163" sldId="262"/>
            <ac:spMk id="7" creationId="{D77F4F50-9FB3-E3C9-CD00-AA550A12373F}"/>
          </ac:spMkLst>
        </pc:spChg>
        <pc:spChg chg="mod">
          <ac:chgData name="Hilário Daufemback" userId="e53e463adcf50b83" providerId="LiveId" clId="{0AE267E2-2BA0-4D0B-BBEB-BBFCAA78706A}" dt="2024-03-15T15:28:50.505" v="2938" actId="1035"/>
          <ac:spMkLst>
            <pc:docMk/>
            <pc:sldMk cId="3279427163" sldId="262"/>
            <ac:spMk id="8" creationId="{D776F7BA-8DD2-5438-6BE8-05A46C7CBE41}"/>
          </ac:spMkLst>
        </pc:spChg>
        <pc:picChg chg="mod">
          <ac:chgData name="Hilário Daufemback" userId="e53e463adcf50b83" providerId="LiveId" clId="{0AE267E2-2BA0-4D0B-BBEB-BBFCAA78706A}" dt="2024-03-15T15:28:10.852" v="2892" actId="1076"/>
          <ac:picMkLst>
            <pc:docMk/>
            <pc:sldMk cId="3279427163" sldId="262"/>
            <ac:picMk id="3" creationId="{C11BE48B-B73F-EA36-3A69-6770478E4995}"/>
          </ac:picMkLst>
        </pc:picChg>
        <pc:picChg chg="mod">
          <ac:chgData name="Hilário Daufemback" userId="e53e463adcf50b83" providerId="LiveId" clId="{0AE267E2-2BA0-4D0B-BBEB-BBFCAA78706A}" dt="2024-03-15T15:28:45.211" v="2927" actId="1076"/>
          <ac:picMkLst>
            <pc:docMk/>
            <pc:sldMk cId="3279427163" sldId="262"/>
            <ac:picMk id="4" creationId="{376E53F8-C47D-86AB-2CFB-D59CE2E8F716}"/>
          </ac:picMkLst>
        </pc:picChg>
      </pc:sldChg>
      <pc:sldChg chg="addSp delSp modSp mod">
        <pc:chgData name="Hilário Daufemback" userId="e53e463adcf50b83" providerId="LiveId" clId="{0AE267E2-2BA0-4D0B-BBEB-BBFCAA78706A}" dt="2024-03-15T11:27:03.034" v="859" actId="12269"/>
        <pc:sldMkLst>
          <pc:docMk/>
          <pc:sldMk cId="4115962195" sldId="263"/>
        </pc:sldMkLst>
        <pc:spChg chg="mod">
          <ac:chgData name="Hilário Daufemback" userId="e53e463adcf50b83" providerId="LiveId" clId="{0AE267E2-2BA0-4D0B-BBEB-BBFCAA78706A}" dt="2024-03-14T13:59:47.269" v="73" actId="20577"/>
          <ac:spMkLst>
            <pc:docMk/>
            <pc:sldMk cId="4115962195" sldId="263"/>
            <ac:spMk id="3" creationId="{BACF2079-C407-F5E5-8234-6C287DD24117}"/>
          </ac:spMkLst>
        </pc:spChg>
        <pc:spChg chg="del mod">
          <ac:chgData name="Hilário Daufemback" userId="e53e463adcf50b83" providerId="LiveId" clId="{0AE267E2-2BA0-4D0B-BBEB-BBFCAA78706A}" dt="2024-03-14T14:43:51.694" v="433" actId="478"/>
          <ac:spMkLst>
            <pc:docMk/>
            <pc:sldMk cId="4115962195" sldId="263"/>
            <ac:spMk id="5" creationId="{8C79327F-89F6-BF00-3D74-29E7C052B96B}"/>
          </ac:spMkLst>
        </pc:spChg>
        <pc:grpChg chg="del">
          <ac:chgData name="Hilário Daufemback" userId="e53e463adcf50b83" providerId="LiveId" clId="{0AE267E2-2BA0-4D0B-BBEB-BBFCAA78706A}" dt="2024-03-14T14:00:21.596" v="118" actId="478"/>
          <ac:grpSpMkLst>
            <pc:docMk/>
            <pc:sldMk cId="4115962195" sldId="263"/>
            <ac:grpSpMk id="16" creationId="{201F2CCC-5EF4-3FA0-D5E4-B904DC7A32CF}"/>
          </ac:grpSpMkLst>
        </pc:grpChg>
        <pc:graphicFrameChg chg="add mod modGraphic">
          <ac:chgData name="Hilário Daufemback" userId="e53e463adcf50b83" providerId="LiveId" clId="{0AE267E2-2BA0-4D0B-BBEB-BBFCAA78706A}" dt="2024-03-15T11:27:03.034" v="859" actId="12269"/>
          <ac:graphicFrameMkLst>
            <pc:docMk/>
            <pc:sldMk cId="4115962195" sldId="263"/>
            <ac:graphicFrameMk id="2" creationId="{50DDEA9B-785C-0660-0649-1D1CC1AB1094}"/>
          </ac:graphicFrameMkLst>
        </pc:graphicFrameChg>
        <pc:picChg chg="mod">
          <ac:chgData name="Hilário Daufemback" userId="e53e463adcf50b83" providerId="LiveId" clId="{0AE267E2-2BA0-4D0B-BBEB-BBFCAA78706A}" dt="2024-03-14T14:43:42.339" v="432" actId="1076"/>
          <ac:picMkLst>
            <pc:docMk/>
            <pc:sldMk cId="4115962195" sldId="263"/>
            <ac:picMk id="4" creationId="{D0493EC6-482B-3EB4-0E58-44FAC2CAF576}"/>
          </ac:picMkLst>
        </pc:picChg>
        <pc:picChg chg="add mod">
          <ac:chgData name="Hilário Daufemback" userId="e53e463adcf50b83" providerId="LiveId" clId="{0AE267E2-2BA0-4D0B-BBEB-BBFCAA78706A}" dt="2024-03-15T11:25:30.661" v="850" actId="14100"/>
          <ac:picMkLst>
            <pc:docMk/>
            <pc:sldMk cId="4115962195" sldId="263"/>
            <ac:picMk id="10" creationId="{63C31D82-33CA-05C6-DC55-78691DDB2660}"/>
          </ac:picMkLst>
        </pc:picChg>
      </pc:sldChg>
      <pc:sldChg chg="add del setBg">
        <pc:chgData name="Hilário Daufemback" userId="e53e463adcf50b83" providerId="LiveId" clId="{0AE267E2-2BA0-4D0B-BBEB-BBFCAA78706A}" dt="2024-03-15T13:00:13.878" v="1020"/>
        <pc:sldMkLst>
          <pc:docMk/>
          <pc:sldMk cId="3395649654" sldId="277"/>
        </pc:sldMkLst>
      </pc:sldChg>
      <pc:sldChg chg="modSp mod">
        <pc:chgData name="Hilário Daufemback" userId="e53e463adcf50b83" providerId="LiveId" clId="{0AE267E2-2BA0-4D0B-BBEB-BBFCAA78706A}" dt="2024-03-15T11:20:22.216" v="819" actId="20577"/>
        <pc:sldMkLst>
          <pc:docMk/>
          <pc:sldMk cId="4230622197" sldId="284"/>
        </pc:sldMkLst>
        <pc:spChg chg="mod">
          <ac:chgData name="Hilário Daufemback" userId="e53e463adcf50b83" providerId="LiveId" clId="{0AE267E2-2BA0-4D0B-BBEB-BBFCAA78706A}" dt="2024-03-15T11:20:22.216" v="819" actId="20577"/>
          <ac:spMkLst>
            <pc:docMk/>
            <pc:sldMk cId="4230622197" sldId="284"/>
            <ac:spMk id="17" creationId="{6A44816B-378D-41B5-84D7-39CECE2E452E}"/>
          </ac:spMkLst>
        </pc:spChg>
        <pc:spChg chg="mod">
          <ac:chgData name="Hilário Daufemback" userId="e53e463adcf50b83" providerId="LiveId" clId="{0AE267E2-2BA0-4D0B-BBEB-BBFCAA78706A}" dt="2024-03-15T11:19:01.672" v="732" actId="6549"/>
          <ac:spMkLst>
            <pc:docMk/>
            <pc:sldMk cId="4230622197" sldId="284"/>
            <ac:spMk id="20" creationId="{AA64E66E-DA3C-42CD-80D9-89BD3A8A401A}"/>
          </ac:spMkLst>
        </pc:spChg>
        <pc:spChg chg="mod">
          <ac:chgData name="Hilário Daufemback" userId="e53e463adcf50b83" providerId="LiveId" clId="{0AE267E2-2BA0-4D0B-BBEB-BBFCAA78706A}" dt="2024-03-14T18:36:55.372" v="638" actId="20577"/>
          <ac:spMkLst>
            <pc:docMk/>
            <pc:sldMk cId="4230622197" sldId="284"/>
            <ac:spMk id="21" creationId="{F5A6A695-5271-4895-88EF-663A3F593E59}"/>
          </ac:spMkLst>
        </pc:spChg>
        <pc:spChg chg="mod">
          <ac:chgData name="Hilário Daufemback" userId="e53e463adcf50b83" providerId="LiveId" clId="{0AE267E2-2BA0-4D0B-BBEB-BBFCAA78706A}" dt="2024-03-15T11:20:00.254" v="807" actId="20577"/>
          <ac:spMkLst>
            <pc:docMk/>
            <pc:sldMk cId="4230622197" sldId="284"/>
            <ac:spMk id="22" creationId="{93CA8393-83FA-4B7B-BF41-CB601BA16432}"/>
          </ac:spMkLst>
        </pc:spChg>
        <pc:spChg chg="mod">
          <ac:chgData name="Hilário Daufemback" userId="e53e463adcf50b83" providerId="LiveId" clId="{0AE267E2-2BA0-4D0B-BBEB-BBFCAA78706A}" dt="2024-03-14T18:38:12.052" v="718" actId="20577"/>
          <ac:spMkLst>
            <pc:docMk/>
            <pc:sldMk cId="4230622197" sldId="284"/>
            <ac:spMk id="25" creationId="{DA3309B0-9F41-47B2-8F25-109874864183}"/>
          </ac:spMkLst>
        </pc:spChg>
      </pc:sldChg>
      <pc:sldChg chg="addSp delSp modSp mod">
        <pc:chgData name="Hilário Daufemback" userId="e53e463adcf50b83" providerId="LiveId" clId="{0AE267E2-2BA0-4D0B-BBEB-BBFCAA78706A}" dt="2024-03-15T18:25:41.818" v="3057" actId="948"/>
        <pc:sldMkLst>
          <pc:docMk/>
          <pc:sldMk cId="2324528627" sldId="285"/>
        </pc:sldMkLst>
        <pc:spChg chg="mod">
          <ac:chgData name="Hilário Daufemback" userId="e53e463adcf50b83" providerId="LiveId" clId="{0AE267E2-2BA0-4D0B-BBEB-BBFCAA78706A}" dt="2024-03-15T18:25:41.818" v="3057" actId="948"/>
          <ac:spMkLst>
            <pc:docMk/>
            <pc:sldMk cId="2324528627" sldId="285"/>
            <ac:spMk id="2" creationId="{0036BE62-BF71-BF26-8A53-FB782DB796BB}"/>
          </ac:spMkLst>
        </pc:spChg>
        <pc:spChg chg="mod">
          <ac:chgData name="Hilário Daufemback" userId="e53e463adcf50b83" providerId="LiveId" clId="{0AE267E2-2BA0-4D0B-BBEB-BBFCAA78706A}" dt="2024-03-14T14:11:01.194" v="126" actId="20577"/>
          <ac:spMkLst>
            <pc:docMk/>
            <pc:sldMk cId="2324528627" sldId="285"/>
            <ac:spMk id="3" creationId="{15DDF58B-2E8A-F1BD-B611-0A2CF49B5EB1}"/>
          </ac:spMkLst>
        </pc:spChg>
        <pc:spChg chg="mod">
          <ac:chgData name="Hilário Daufemback" userId="e53e463adcf50b83" providerId="LiveId" clId="{0AE267E2-2BA0-4D0B-BBEB-BBFCAA78706A}" dt="2024-03-15T18:24:17.639" v="2953"/>
          <ac:spMkLst>
            <pc:docMk/>
            <pc:sldMk cId="2324528627" sldId="285"/>
            <ac:spMk id="8" creationId="{60F7B428-F320-37BB-800B-7116E2ED5EC9}"/>
          </ac:spMkLst>
        </pc:spChg>
        <pc:grpChg chg="add mod ord">
          <ac:chgData name="Hilário Daufemback" userId="e53e463adcf50b83" providerId="LiveId" clId="{0AE267E2-2BA0-4D0B-BBEB-BBFCAA78706A}" dt="2024-03-15T18:24:22.023" v="2954" actId="167"/>
          <ac:grpSpMkLst>
            <pc:docMk/>
            <pc:sldMk cId="2324528627" sldId="285"/>
            <ac:grpSpMk id="5" creationId="{5A60ACAE-1B09-C2BD-D256-E94D56950B22}"/>
          </ac:grpSpMkLst>
        </pc:grpChg>
        <pc:picChg chg="del">
          <ac:chgData name="Hilário Daufemback" userId="e53e463adcf50b83" providerId="LiveId" clId="{0AE267E2-2BA0-4D0B-BBEB-BBFCAA78706A}" dt="2024-03-15T18:24:02.067" v="2948" actId="478"/>
          <ac:picMkLst>
            <pc:docMk/>
            <pc:sldMk cId="2324528627" sldId="285"/>
            <ac:picMk id="4" creationId="{CECD868E-DEA1-F1D0-0DA5-06869BAD8CDD}"/>
          </ac:picMkLst>
        </pc:picChg>
        <pc:picChg chg="add mod">
          <ac:chgData name="Hilário Daufemback" userId="e53e463adcf50b83" providerId="LiveId" clId="{0AE267E2-2BA0-4D0B-BBEB-BBFCAA78706A}" dt="2024-03-15T18:23:54.009" v="2945" actId="14100"/>
          <ac:picMkLst>
            <pc:docMk/>
            <pc:sldMk cId="2324528627" sldId="285"/>
            <ac:picMk id="6" creationId="{E8038C39-8399-8F75-A5CC-CD4D9D0E9772}"/>
          </ac:picMkLst>
        </pc:picChg>
        <pc:picChg chg="mod">
          <ac:chgData name="Hilário Daufemback" userId="e53e463adcf50b83" providerId="LiveId" clId="{0AE267E2-2BA0-4D0B-BBEB-BBFCAA78706A}" dt="2024-03-15T18:24:17.639" v="2953"/>
          <ac:picMkLst>
            <pc:docMk/>
            <pc:sldMk cId="2324528627" sldId="285"/>
            <ac:picMk id="7" creationId="{B6352533-EE5F-E4D2-E3CA-064B2B52398C}"/>
          </ac:picMkLst>
        </pc:picChg>
        <pc:picChg chg="add del mod">
          <ac:chgData name="Hilário Daufemback" userId="e53e463adcf50b83" providerId="LiveId" clId="{0AE267E2-2BA0-4D0B-BBEB-BBFCAA78706A}" dt="2024-03-15T11:41:26.901" v="938" actId="478"/>
          <ac:picMkLst>
            <pc:docMk/>
            <pc:sldMk cId="2324528627" sldId="285"/>
            <ac:picMk id="8" creationId="{47D7A559-6878-072F-6DBC-8AD106A2DB58}"/>
          </ac:picMkLst>
        </pc:picChg>
        <pc:picChg chg="add mod">
          <ac:chgData name="Hilário Daufemback" userId="e53e463adcf50b83" providerId="LiveId" clId="{0AE267E2-2BA0-4D0B-BBEB-BBFCAA78706A}" dt="2024-03-15T18:24:00.119" v="2947" actId="1076"/>
          <ac:picMkLst>
            <pc:docMk/>
            <pc:sldMk cId="2324528627" sldId="285"/>
            <ac:picMk id="10" creationId="{C9DA755F-B8D6-C999-8D0D-C76FDF4A9EA7}"/>
          </ac:picMkLst>
        </pc:picChg>
      </pc:sldChg>
      <pc:sldChg chg="addSp delSp modSp mod">
        <pc:chgData name="Hilário Daufemback" userId="e53e463adcf50b83" providerId="LiveId" clId="{0AE267E2-2BA0-4D0B-BBEB-BBFCAA78706A}" dt="2024-03-15T15:23:52.091" v="2657" actId="1076"/>
        <pc:sldMkLst>
          <pc:docMk/>
          <pc:sldMk cId="3253386886" sldId="287"/>
        </pc:sldMkLst>
        <pc:spChg chg="del mod">
          <ac:chgData name="Hilário Daufemback" userId="e53e463adcf50b83" providerId="LiveId" clId="{0AE267E2-2BA0-4D0B-BBEB-BBFCAA78706A}" dt="2024-03-15T15:22:39.026" v="2569" actId="478"/>
          <ac:spMkLst>
            <pc:docMk/>
            <pc:sldMk cId="3253386886" sldId="287"/>
            <ac:spMk id="2" creationId="{76140A45-4EB6-EA44-AD7B-116AA7AEBA00}"/>
          </ac:spMkLst>
        </pc:spChg>
        <pc:spChg chg="mod">
          <ac:chgData name="Hilário Daufemback" userId="e53e463adcf50b83" providerId="LiveId" clId="{0AE267E2-2BA0-4D0B-BBEB-BBFCAA78706A}" dt="2024-03-15T15:23:46.563" v="2656" actId="1036"/>
          <ac:spMkLst>
            <pc:docMk/>
            <pc:sldMk cId="3253386886" sldId="287"/>
            <ac:spMk id="3" creationId="{FD57F5C2-D36B-CFA5-3379-462653AAA982}"/>
          </ac:spMkLst>
        </pc:spChg>
        <pc:picChg chg="mod">
          <ac:chgData name="Hilário Daufemback" userId="e53e463adcf50b83" providerId="LiveId" clId="{0AE267E2-2BA0-4D0B-BBEB-BBFCAA78706A}" dt="2024-03-15T15:23:22.744" v="2618" actId="1076"/>
          <ac:picMkLst>
            <pc:docMk/>
            <pc:sldMk cId="3253386886" sldId="287"/>
            <ac:picMk id="4" creationId="{46826B9B-25B0-7A92-D6DA-23C176A8E91B}"/>
          </ac:picMkLst>
        </pc:picChg>
        <pc:picChg chg="add mod">
          <ac:chgData name="Hilário Daufemback" userId="e53e463adcf50b83" providerId="LiveId" clId="{0AE267E2-2BA0-4D0B-BBEB-BBFCAA78706A}" dt="2024-03-15T15:23:52.091" v="2657" actId="1076"/>
          <ac:picMkLst>
            <pc:docMk/>
            <pc:sldMk cId="3253386886" sldId="287"/>
            <ac:picMk id="5" creationId="{487CAEC5-C4F4-8D1E-875C-37409E668915}"/>
          </ac:picMkLst>
        </pc:picChg>
      </pc:sldChg>
      <pc:sldChg chg="addSp delSp modSp mod">
        <pc:chgData name="Hilário Daufemback" userId="e53e463adcf50b83" providerId="LiveId" clId="{0AE267E2-2BA0-4D0B-BBEB-BBFCAA78706A}" dt="2024-03-15T18:24:13.522" v="2952" actId="1037"/>
        <pc:sldMkLst>
          <pc:docMk/>
          <pc:sldMk cId="3279155838" sldId="288"/>
        </pc:sldMkLst>
        <pc:spChg chg="mod">
          <ac:chgData name="Hilário Daufemback" userId="e53e463adcf50b83" providerId="LiveId" clId="{0AE267E2-2BA0-4D0B-BBEB-BBFCAA78706A}" dt="2024-03-15T15:15:50.258" v="2269" actId="20577"/>
          <ac:spMkLst>
            <pc:docMk/>
            <pc:sldMk cId="3279155838" sldId="288"/>
            <ac:spMk id="2" creationId="{E0A0A9F7-F031-6E50-D8AC-548080F3688B}"/>
          </ac:spMkLst>
        </pc:spChg>
        <pc:spChg chg="mod">
          <ac:chgData name="Hilário Daufemback" userId="e53e463adcf50b83" providerId="LiveId" clId="{0AE267E2-2BA0-4D0B-BBEB-BBFCAA78706A}" dt="2024-03-14T14:11:43.718" v="217" actId="20577"/>
          <ac:spMkLst>
            <pc:docMk/>
            <pc:sldMk cId="3279155838" sldId="288"/>
            <ac:spMk id="3" creationId="{9791FB45-26DA-DF99-9F67-4FE335BA358C}"/>
          </ac:spMkLst>
        </pc:spChg>
        <pc:spChg chg="mod">
          <ac:chgData name="Hilário Daufemback" userId="e53e463adcf50b83" providerId="LiveId" clId="{0AE267E2-2BA0-4D0B-BBEB-BBFCAA78706A}" dt="2024-03-15T15:03:19.120" v="1783"/>
          <ac:spMkLst>
            <pc:docMk/>
            <pc:sldMk cId="3279155838" sldId="288"/>
            <ac:spMk id="8" creationId="{92D75FAD-F5F8-2777-BD48-364C96B53B1B}"/>
          </ac:spMkLst>
        </pc:spChg>
        <pc:spChg chg="mod topLvl">
          <ac:chgData name="Hilário Daufemback" userId="e53e463adcf50b83" providerId="LiveId" clId="{0AE267E2-2BA0-4D0B-BBEB-BBFCAA78706A}" dt="2024-03-15T15:18:10.091" v="2344" actId="404"/>
          <ac:spMkLst>
            <pc:docMk/>
            <pc:sldMk cId="3279155838" sldId="288"/>
            <ac:spMk id="17" creationId="{DEAA1B08-9234-89C4-6B84-94DE44902A60}"/>
          </ac:spMkLst>
        </pc:spChg>
        <pc:spChg chg="mod topLvl">
          <ac:chgData name="Hilário Daufemback" userId="e53e463adcf50b83" providerId="LiveId" clId="{0AE267E2-2BA0-4D0B-BBEB-BBFCAA78706A}" dt="2024-03-15T15:18:04.341" v="2343" actId="404"/>
          <ac:spMkLst>
            <pc:docMk/>
            <pc:sldMk cId="3279155838" sldId="288"/>
            <ac:spMk id="18" creationId="{5A16B15D-1CFA-0E72-5ACD-5B415024E298}"/>
          </ac:spMkLst>
        </pc:spChg>
        <pc:spChg chg="mod topLvl">
          <ac:chgData name="Hilário Daufemback" userId="e53e463adcf50b83" providerId="LiveId" clId="{0AE267E2-2BA0-4D0B-BBEB-BBFCAA78706A}" dt="2024-03-15T15:17:18.512" v="2293" actId="1037"/>
          <ac:spMkLst>
            <pc:docMk/>
            <pc:sldMk cId="3279155838" sldId="288"/>
            <ac:spMk id="19" creationId="{EC511456-772D-F0C7-8886-119E23A02B9B}"/>
          </ac:spMkLst>
        </pc:spChg>
        <pc:spChg chg="mod topLvl">
          <ac:chgData name="Hilário Daufemback" userId="e53e463adcf50b83" providerId="LiveId" clId="{0AE267E2-2BA0-4D0B-BBEB-BBFCAA78706A}" dt="2024-03-15T15:16:58.781" v="2279" actId="165"/>
          <ac:spMkLst>
            <pc:docMk/>
            <pc:sldMk cId="3279155838" sldId="288"/>
            <ac:spMk id="20" creationId="{F6F796F0-5E35-F08A-CEF6-A5BA8E4D72C9}"/>
          </ac:spMkLst>
        </pc:spChg>
        <pc:spChg chg="mod topLvl">
          <ac:chgData name="Hilário Daufemback" userId="e53e463adcf50b83" providerId="LiveId" clId="{0AE267E2-2BA0-4D0B-BBEB-BBFCAA78706A}" dt="2024-03-15T15:16:58.781" v="2279" actId="165"/>
          <ac:spMkLst>
            <pc:docMk/>
            <pc:sldMk cId="3279155838" sldId="288"/>
            <ac:spMk id="21" creationId="{E4235140-5D99-8A22-B5B0-F6132377DF5F}"/>
          </ac:spMkLst>
        </pc:spChg>
        <pc:spChg chg="mod topLvl">
          <ac:chgData name="Hilário Daufemback" userId="e53e463adcf50b83" providerId="LiveId" clId="{0AE267E2-2BA0-4D0B-BBEB-BBFCAA78706A}" dt="2024-03-15T15:19:40.766" v="2473" actId="1038"/>
          <ac:spMkLst>
            <pc:docMk/>
            <pc:sldMk cId="3279155838" sldId="288"/>
            <ac:spMk id="22" creationId="{9452300D-1C04-86E4-F03A-D9DD6E24CC23}"/>
          </ac:spMkLst>
        </pc:spChg>
        <pc:spChg chg="mod topLvl">
          <ac:chgData name="Hilário Daufemback" userId="e53e463adcf50b83" providerId="LiveId" clId="{0AE267E2-2BA0-4D0B-BBEB-BBFCAA78706A}" dt="2024-03-15T15:20:50.405" v="2541" actId="1037"/>
          <ac:spMkLst>
            <pc:docMk/>
            <pc:sldMk cId="3279155838" sldId="288"/>
            <ac:spMk id="23" creationId="{5A56D663-FD0B-5A90-31D0-9B799C79ECE6}"/>
          </ac:spMkLst>
        </pc:spChg>
        <pc:spChg chg="mod topLvl">
          <ac:chgData name="Hilário Daufemback" userId="e53e463adcf50b83" providerId="LiveId" clId="{0AE267E2-2BA0-4D0B-BBEB-BBFCAA78706A}" dt="2024-03-15T15:21:31.179" v="2563" actId="1036"/>
          <ac:spMkLst>
            <pc:docMk/>
            <pc:sldMk cId="3279155838" sldId="288"/>
            <ac:spMk id="24" creationId="{6A8B3A6B-94A2-D1C5-2B56-00B4785EB8C2}"/>
          </ac:spMkLst>
        </pc:spChg>
        <pc:spChg chg="mod topLvl">
          <ac:chgData name="Hilário Daufemback" userId="e53e463adcf50b83" providerId="LiveId" clId="{0AE267E2-2BA0-4D0B-BBEB-BBFCAA78706A}" dt="2024-03-15T15:19:17.965" v="2437" actId="404"/>
          <ac:spMkLst>
            <pc:docMk/>
            <pc:sldMk cId="3279155838" sldId="288"/>
            <ac:spMk id="25" creationId="{A5678162-D059-4BC4-2065-C60A5BE4F2D7}"/>
          </ac:spMkLst>
        </pc:spChg>
        <pc:spChg chg="mod topLvl">
          <ac:chgData name="Hilário Daufemback" userId="e53e463adcf50b83" providerId="LiveId" clId="{0AE267E2-2BA0-4D0B-BBEB-BBFCAA78706A}" dt="2024-03-15T15:19:43.866" v="2477" actId="1036"/>
          <ac:spMkLst>
            <pc:docMk/>
            <pc:sldMk cId="3279155838" sldId="288"/>
            <ac:spMk id="26" creationId="{504179C3-EA4C-0224-F730-964E7F621809}"/>
          </ac:spMkLst>
        </pc:spChg>
        <pc:spChg chg="mod topLvl">
          <ac:chgData name="Hilário Daufemback" userId="e53e463adcf50b83" providerId="LiveId" clId="{0AE267E2-2BA0-4D0B-BBEB-BBFCAA78706A}" dt="2024-03-15T15:20:16.046" v="2500" actId="1038"/>
          <ac:spMkLst>
            <pc:docMk/>
            <pc:sldMk cId="3279155838" sldId="288"/>
            <ac:spMk id="27" creationId="{49FA2323-EF7E-4BE8-36F8-C98CCE8F0306}"/>
          </ac:spMkLst>
        </pc:spChg>
        <pc:spChg chg="mod topLvl">
          <ac:chgData name="Hilário Daufemback" userId="e53e463adcf50b83" providerId="LiveId" clId="{0AE267E2-2BA0-4D0B-BBEB-BBFCAA78706A}" dt="2024-03-15T15:20:29.381" v="2514" actId="403"/>
          <ac:spMkLst>
            <pc:docMk/>
            <pc:sldMk cId="3279155838" sldId="288"/>
            <ac:spMk id="28" creationId="{1B7F1224-1DEF-E5FE-9681-6B851CE4C722}"/>
          </ac:spMkLst>
        </pc:spChg>
        <pc:spChg chg="del mod topLvl">
          <ac:chgData name="Hilário Daufemback" userId="e53e463adcf50b83" providerId="LiveId" clId="{0AE267E2-2BA0-4D0B-BBEB-BBFCAA78706A}" dt="2024-03-15T15:13:46.075" v="2202" actId="478"/>
          <ac:spMkLst>
            <pc:docMk/>
            <pc:sldMk cId="3279155838" sldId="288"/>
            <ac:spMk id="29" creationId="{68AF1CAD-3FF8-D6D5-8658-50E7E2C6D16D}"/>
          </ac:spMkLst>
        </pc:spChg>
        <pc:spChg chg="mod topLvl">
          <ac:chgData name="Hilário Daufemback" userId="e53e463adcf50b83" providerId="LiveId" clId="{0AE267E2-2BA0-4D0B-BBEB-BBFCAA78706A}" dt="2024-03-15T15:21:10.833" v="2561" actId="1037"/>
          <ac:spMkLst>
            <pc:docMk/>
            <pc:sldMk cId="3279155838" sldId="288"/>
            <ac:spMk id="32" creationId="{C1DB1D61-C32A-C185-48DF-7AE08554D5AE}"/>
          </ac:spMkLst>
        </pc:spChg>
        <pc:spChg chg="mod topLvl">
          <ac:chgData name="Hilário Daufemback" userId="e53e463adcf50b83" providerId="LiveId" clId="{0AE267E2-2BA0-4D0B-BBEB-BBFCAA78706A}" dt="2024-03-15T15:18:34.092" v="2381" actId="1036"/>
          <ac:spMkLst>
            <pc:docMk/>
            <pc:sldMk cId="3279155838" sldId="288"/>
            <ac:spMk id="34" creationId="{D21EB9C1-8035-5B43-0F87-B32F81396048}"/>
          </ac:spMkLst>
        </pc:spChg>
        <pc:spChg chg="mod topLvl">
          <ac:chgData name="Hilário Daufemback" userId="e53e463adcf50b83" providerId="LiveId" clId="{0AE267E2-2BA0-4D0B-BBEB-BBFCAA78706A}" dt="2024-03-15T15:18:43.376" v="2398" actId="1037"/>
          <ac:spMkLst>
            <pc:docMk/>
            <pc:sldMk cId="3279155838" sldId="288"/>
            <ac:spMk id="36" creationId="{5CF93AC9-4D18-CAB6-226F-8E785C618ADA}"/>
          </ac:spMkLst>
        </pc:spChg>
        <pc:spChg chg="mod topLvl">
          <ac:chgData name="Hilário Daufemback" userId="e53e463adcf50b83" providerId="LiveId" clId="{0AE267E2-2BA0-4D0B-BBEB-BBFCAA78706A}" dt="2024-03-15T15:16:58.781" v="2279" actId="165"/>
          <ac:spMkLst>
            <pc:docMk/>
            <pc:sldMk cId="3279155838" sldId="288"/>
            <ac:spMk id="37" creationId="{3E0BC33F-A37B-CCCC-D7CC-AA7D0457239A}"/>
          </ac:spMkLst>
        </pc:spChg>
        <pc:spChg chg="mod topLvl">
          <ac:chgData name="Hilário Daufemback" userId="e53e463adcf50b83" providerId="LiveId" clId="{0AE267E2-2BA0-4D0B-BBEB-BBFCAA78706A}" dt="2024-03-15T15:21:04.862" v="2552" actId="1035"/>
          <ac:spMkLst>
            <pc:docMk/>
            <pc:sldMk cId="3279155838" sldId="288"/>
            <ac:spMk id="38" creationId="{EBB59C4B-5C60-32A8-006C-D2B9CA0F1556}"/>
          </ac:spMkLst>
        </pc:spChg>
        <pc:spChg chg="add del mod topLvl">
          <ac:chgData name="Hilário Daufemback" userId="e53e463adcf50b83" providerId="LiveId" clId="{0AE267E2-2BA0-4D0B-BBEB-BBFCAA78706A}" dt="2024-03-15T15:16:58.781" v="2279" actId="165"/>
          <ac:spMkLst>
            <pc:docMk/>
            <pc:sldMk cId="3279155838" sldId="288"/>
            <ac:spMk id="41" creationId="{C2F2C355-1E05-A381-E38A-0396EA39D4BD}"/>
          </ac:spMkLst>
        </pc:spChg>
        <pc:grpChg chg="add mod ord">
          <ac:chgData name="Hilário Daufemback" userId="e53e463adcf50b83" providerId="LiveId" clId="{0AE267E2-2BA0-4D0B-BBEB-BBFCAA78706A}" dt="2024-03-15T18:24:13.522" v="2952" actId="1037"/>
          <ac:grpSpMkLst>
            <pc:docMk/>
            <pc:sldMk cId="3279155838" sldId="288"/>
            <ac:grpSpMk id="6" creationId="{48C73F0A-043D-A4B1-DA9C-AC81CEF45031}"/>
          </ac:grpSpMkLst>
        </pc:grpChg>
        <pc:grpChg chg="add del mod">
          <ac:chgData name="Hilário Daufemback" userId="e53e463adcf50b83" providerId="LiveId" clId="{0AE267E2-2BA0-4D0B-BBEB-BBFCAA78706A}" dt="2024-03-15T15:12:36.654" v="2185" actId="165"/>
          <ac:grpSpMkLst>
            <pc:docMk/>
            <pc:sldMk cId="3279155838" sldId="288"/>
            <ac:grpSpMk id="9" creationId="{C6A490AC-E7F3-E42A-5C2F-858F3AF4EBF0}"/>
          </ac:grpSpMkLst>
        </pc:grpChg>
        <pc:grpChg chg="add del mod">
          <ac:chgData name="Hilário Daufemback" userId="e53e463adcf50b83" providerId="LiveId" clId="{0AE267E2-2BA0-4D0B-BBEB-BBFCAA78706A}" dt="2024-03-15T15:16:31.618" v="2273" actId="165"/>
          <ac:grpSpMkLst>
            <pc:docMk/>
            <pc:sldMk cId="3279155838" sldId="288"/>
            <ac:grpSpMk id="42" creationId="{958158BC-E5B6-0A48-7639-D9A4A9FF4378}"/>
          </ac:grpSpMkLst>
        </pc:grpChg>
        <pc:grpChg chg="add del mod">
          <ac:chgData name="Hilário Daufemback" userId="e53e463adcf50b83" providerId="LiveId" clId="{0AE267E2-2BA0-4D0B-BBEB-BBFCAA78706A}" dt="2024-03-15T15:16:58.781" v="2279" actId="165"/>
          <ac:grpSpMkLst>
            <pc:docMk/>
            <pc:sldMk cId="3279155838" sldId="288"/>
            <ac:grpSpMk id="43" creationId="{ECAF550B-50B6-0F14-D8FA-1E267F6F586E}"/>
          </ac:grpSpMkLst>
        </pc:grpChg>
        <pc:picChg chg="del">
          <ac:chgData name="Hilário Daufemback" userId="e53e463adcf50b83" providerId="LiveId" clId="{0AE267E2-2BA0-4D0B-BBEB-BBFCAA78706A}" dt="2024-03-15T13:00:25.168" v="1021" actId="478"/>
          <ac:picMkLst>
            <pc:docMk/>
            <pc:sldMk cId="3279155838" sldId="288"/>
            <ac:picMk id="4" creationId="{D751D608-76D7-36F0-5645-5A70F5A65D18}"/>
          </ac:picMkLst>
        </pc:picChg>
        <pc:picChg chg="add del mod">
          <ac:chgData name="Hilário Daufemback" userId="e53e463adcf50b83" providerId="LiveId" clId="{0AE267E2-2BA0-4D0B-BBEB-BBFCAA78706A}" dt="2024-03-15T15:03:05.732" v="1779" actId="478"/>
          <ac:picMkLst>
            <pc:docMk/>
            <pc:sldMk cId="3279155838" sldId="288"/>
            <ac:picMk id="5" creationId="{35F0B669-F8B4-6FD8-8017-1692E79FF4F1}"/>
          </ac:picMkLst>
        </pc:picChg>
        <pc:picChg chg="mod">
          <ac:chgData name="Hilário Daufemback" userId="e53e463adcf50b83" providerId="LiveId" clId="{0AE267E2-2BA0-4D0B-BBEB-BBFCAA78706A}" dt="2024-03-15T15:03:19.120" v="1783"/>
          <ac:picMkLst>
            <pc:docMk/>
            <pc:sldMk cId="3279155838" sldId="288"/>
            <ac:picMk id="7" creationId="{77603B4A-84A1-491A-AF21-981A5FA9D3FD}"/>
          </ac:picMkLst>
        </pc:picChg>
        <pc:picChg chg="mod topLvl">
          <ac:chgData name="Hilário Daufemback" userId="e53e463adcf50b83" providerId="LiveId" clId="{0AE267E2-2BA0-4D0B-BBEB-BBFCAA78706A}" dt="2024-03-15T15:16:58.781" v="2279" actId="165"/>
          <ac:picMkLst>
            <pc:docMk/>
            <pc:sldMk cId="3279155838" sldId="288"/>
            <ac:picMk id="10" creationId="{3F6699FB-5408-98ED-3FF3-79B07E85BEDB}"/>
          </ac:picMkLst>
        </pc:picChg>
        <pc:picChg chg="mod topLvl">
          <ac:chgData name="Hilário Daufemback" userId="e53e463adcf50b83" providerId="LiveId" clId="{0AE267E2-2BA0-4D0B-BBEB-BBFCAA78706A}" dt="2024-03-15T15:16:58.781" v="2279" actId="165"/>
          <ac:picMkLst>
            <pc:docMk/>
            <pc:sldMk cId="3279155838" sldId="288"/>
            <ac:picMk id="11" creationId="{E859F182-9F27-FE33-CF29-EB372C35AB7A}"/>
          </ac:picMkLst>
        </pc:picChg>
        <pc:picChg chg="mod topLvl">
          <ac:chgData name="Hilário Daufemback" userId="e53e463adcf50b83" providerId="LiveId" clId="{0AE267E2-2BA0-4D0B-BBEB-BBFCAA78706A}" dt="2024-03-15T15:16:58.781" v="2279" actId="165"/>
          <ac:picMkLst>
            <pc:docMk/>
            <pc:sldMk cId="3279155838" sldId="288"/>
            <ac:picMk id="12" creationId="{853E6F78-2877-0FB3-D0EA-C6D8AD366678}"/>
          </ac:picMkLst>
        </pc:picChg>
        <pc:picChg chg="mod topLvl">
          <ac:chgData name="Hilário Daufemback" userId="e53e463adcf50b83" providerId="LiveId" clId="{0AE267E2-2BA0-4D0B-BBEB-BBFCAA78706A}" dt="2024-03-15T15:16:58.781" v="2279" actId="165"/>
          <ac:picMkLst>
            <pc:docMk/>
            <pc:sldMk cId="3279155838" sldId="288"/>
            <ac:picMk id="13" creationId="{69B5F7E7-4C99-CA9C-BD09-FD3FE4F8021D}"/>
          </ac:picMkLst>
        </pc:picChg>
        <pc:picChg chg="mod topLvl">
          <ac:chgData name="Hilário Daufemback" userId="e53e463adcf50b83" providerId="LiveId" clId="{0AE267E2-2BA0-4D0B-BBEB-BBFCAA78706A}" dt="2024-03-15T15:19:32.193" v="2460" actId="1038"/>
          <ac:picMkLst>
            <pc:docMk/>
            <pc:sldMk cId="3279155838" sldId="288"/>
            <ac:picMk id="14" creationId="{29817295-2721-35B2-1797-DBC6C9959AFD}"/>
          </ac:picMkLst>
        </pc:picChg>
        <pc:picChg chg="mod topLvl">
          <ac:chgData name="Hilário Daufemback" userId="e53e463adcf50b83" providerId="LiveId" clId="{0AE267E2-2BA0-4D0B-BBEB-BBFCAA78706A}" dt="2024-03-15T15:16:58.781" v="2279" actId="165"/>
          <ac:picMkLst>
            <pc:docMk/>
            <pc:sldMk cId="3279155838" sldId="288"/>
            <ac:picMk id="15" creationId="{9CB61713-39D4-DA9A-4A89-DD00F92D0429}"/>
          </ac:picMkLst>
        </pc:picChg>
        <pc:picChg chg="mod topLvl">
          <ac:chgData name="Hilário Daufemback" userId="e53e463adcf50b83" providerId="LiveId" clId="{0AE267E2-2BA0-4D0B-BBEB-BBFCAA78706A}" dt="2024-03-15T15:20:41.443" v="2525" actId="1035"/>
          <ac:picMkLst>
            <pc:docMk/>
            <pc:sldMk cId="3279155838" sldId="288"/>
            <ac:picMk id="16" creationId="{807C0994-74E2-5DCE-EEAC-C49F2B4EAB91}"/>
          </ac:picMkLst>
        </pc:picChg>
        <pc:picChg chg="del mod topLvl">
          <ac:chgData name="Hilário Daufemback" userId="e53e463adcf50b83" providerId="LiveId" clId="{0AE267E2-2BA0-4D0B-BBEB-BBFCAA78706A}" dt="2024-03-15T15:13:49.640" v="2203" actId="478"/>
          <ac:picMkLst>
            <pc:docMk/>
            <pc:sldMk cId="3279155838" sldId="288"/>
            <ac:picMk id="30" creationId="{CD01FF84-2C21-5D27-2329-CE662674E457}"/>
          </ac:picMkLst>
        </pc:picChg>
        <pc:picChg chg="mod topLvl">
          <ac:chgData name="Hilário Daufemback" userId="e53e463adcf50b83" providerId="LiveId" clId="{0AE267E2-2BA0-4D0B-BBEB-BBFCAA78706A}" dt="2024-03-15T15:16:58.781" v="2279" actId="165"/>
          <ac:picMkLst>
            <pc:docMk/>
            <pc:sldMk cId="3279155838" sldId="288"/>
            <ac:picMk id="31" creationId="{15164984-DCAD-34A6-096D-8E4DAB5C4494}"/>
          </ac:picMkLst>
        </pc:picChg>
        <pc:picChg chg="mod topLvl">
          <ac:chgData name="Hilário Daufemback" userId="e53e463adcf50b83" providerId="LiveId" clId="{0AE267E2-2BA0-4D0B-BBEB-BBFCAA78706A}" dt="2024-03-15T15:16:58.781" v="2279" actId="165"/>
          <ac:picMkLst>
            <pc:docMk/>
            <pc:sldMk cId="3279155838" sldId="288"/>
            <ac:picMk id="33" creationId="{FA7863EC-E155-BC09-C56D-90E1BDCEC7F5}"/>
          </ac:picMkLst>
        </pc:picChg>
        <pc:picChg chg="mod topLvl">
          <ac:chgData name="Hilário Daufemback" userId="e53e463adcf50b83" providerId="LiveId" clId="{0AE267E2-2BA0-4D0B-BBEB-BBFCAA78706A}" dt="2024-03-15T15:16:58.781" v="2279" actId="165"/>
          <ac:picMkLst>
            <pc:docMk/>
            <pc:sldMk cId="3279155838" sldId="288"/>
            <ac:picMk id="35" creationId="{A3067492-CA6C-B214-18C9-9BB44877805D}"/>
          </ac:picMkLst>
        </pc:picChg>
        <pc:picChg chg="mod topLvl">
          <ac:chgData name="Hilário Daufemback" userId="e53e463adcf50b83" providerId="LiveId" clId="{0AE267E2-2BA0-4D0B-BBEB-BBFCAA78706A}" dt="2024-03-15T15:17:01.626" v="2280" actId="1076"/>
          <ac:picMkLst>
            <pc:docMk/>
            <pc:sldMk cId="3279155838" sldId="288"/>
            <ac:picMk id="39" creationId="{22143ABB-A255-ED77-7B9D-D0DFEB9ECBFA}"/>
          </ac:picMkLst>
        </pc:picChg>
        <pc:picChg chg="add del mod topLvl">
          <ac:chgData name="Hilário Daufemback" userId="e53e463adcf50b83" providerId="LiveId" clId="{0AE267E2-2BA0-4D0B-BBEB-BBFCAA78706A}" dt="2024-03-15T15:16:58.781" v="2279" actId="165"/>
          <ac:picMkLst>
            <pc:docMk/>
            <pc:sldMk cId="3279155838" sldId="288"/>
            <ac:picMk id="40" creationId="{F7913574-FBDE-1E86-CC44-83D1ACA0FC0D}"/>
          </ac:picMkLst>
        </pc:picChg>
      </pc:sldChg>
      <pc:sldChg chg="addSp delSp modSp add del mod ord">
        <pc:chgData name="Hilário Daufemback" userId="e53e463adcf50b83" providerId="LiveId" clId="{0AE267E2-2BA0-4D0B-BBEB-BBFCAA78706A}" dt="2024-03-15T15:03:00.259" v="1778" actId="47"/>
        <pc:sldMkLst>
          <pc:docMk/>
          <pc:sldMk cId="4066640785" sldId="289"/>
        </pc:sldMkLst>
        <pc:spChg chg="mod">
          <ac:chgData name="Hilário Daufemback" userId="e53e463adcf50b83" providerId="LiveId" clId="{0AE267E2-2BA0-4D0B-BBEB-BBFCAA78706A}" dt="2024-03-15T13:43:14.893" v="1421" actId="20577"/>
          <ac:spMkLst>
            <pc:docMk/>
            <pc:sldMk cId="4066640785" sldId="289"/>
            <ac:spMk id="2" creationId="{E0A0A9F7-F031-6E50-D8AC-548080F3688B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3" creationId="{9791FB45-26DA-DF99-9F67-4FE335BA358C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9" creationId="{11EDF318-5961-49DE-8840-06E310CF9416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10" creationId="{DFEECBF6-ACBD-DAA1-FE16-709EB807E503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11" creationId="{36E90E8B-8B79-6B2C-E873-379B3C249622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12" creationId="{F9D33088-81F3-9A90-E3CD-F4A21609327D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13" creationId="{870CC62F-FF5D-72AD-273B-1D421A97D5C2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14" creationId="{761FB93D-7B50-D6E4-726B-B2007215EDB9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15" creationId="{5051858B-ECBC-1DC0-5173-4C04F2D69227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16" creationId="{F6DAD86A-8A06-07D7-83C6-89A445EED632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17" creationId="{CBABDB54-4DF7-5224-78D6-9126152124B7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18" creationId="{965CA7A0-B771-B197-A9B5-643994204357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19" creationId="{89169839-A6AD-6476-0B9E-C3BDC554E939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20" creationId="{67E5B7B1-8A6C-A108-E83C-4FD13616F926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21" creationId="{D9A92C01-9B7F-C7F5-2665-956C95763C41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22" creationId="{D2862E25-888B-C71D-CFAA-E10B97F55F31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23" creationId="{E8F98C3D-A7F6-A109-158F-FE865AC2A485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24" creationId="{F9CDEFEE-10E7-9CA6-1AB6-94F683EA3091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25" creationId="{970E974D-0D73-B071-A8C9-7CC2B83820DE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26" creationId="{79D0DA7E-F708-58E9-9872-09A62C174C83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27" creationId="{AE655E19-2784-43A2-221A-B4380A179154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28" creationId="{2A8402C0-2A52-3B1D-227C-12E4D557F33E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29" creationId="{F13247C8-1E74-DE86-CCC9-DD3CA72F9DB0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30" creationId="{AADCE422-6E63-76DE-BB56-5A26079D9AF3}"/>
          </ac:spMkLst>
        </pc:spChg>
        <pc:spChg chg="mod">
          <ac:chgData name="Hilário Daufemback" userId="e53e463adcf50b83" providerId="LiveId" clId="{0AE267E2-2BA0-4D0B-BBEB-BBFCAA78706A}" dt="2024-03-15T12:59:51.229" v="1016" actId="338"/>
          <ac:spMkLst>
            <pc:docMk/>
            <pc:sldMk cId="4066640785" sldId="289"/>
            <ac:spMk id="31" creationId="{7C85B1F6-DA78-48BE-94D7-68DC8D43FE85}"/>
          </ac:spMkLst>
        </pc:spChg>
        <pc:grpChg chg="mod">
          <ac:chgData name="Hilário Daufemback" userId="e53e463adcf50b83" providerId="LiveId" clId="{0AE267E2-2BA0-4D0B-BBEB-BBFCAA78706A}" dt="2024-03-15T12:59:51.229" v="1016" actId="338"/>
          <ac:grpSpMkLst>
            <pc:docMk/>
            <pc:sldMk cId="4066640785" sldId="289"/>
            <ac:grpSpMk id="1" creationId="{7DA2A13F-8100-CF22-230E-4BEA5F16B336}"/>
          </ac:grpSpMkLst>
        </pc:grpChg>
        <pc:grpChg chg="mod">
          <ac:chgData name="Hilário Daufemback" userId="e53e463adcf50b83" providerId="LiveId" clId="{0AE267E2-2BA0-4D0B-BBEB-BBFCAA78706A}" dt="2024-03-15T12:59:51.229" v="1016" actId="338"/>
          <ac:grpSpMkLst>
            <pc:docMk/>
            <pc:sldMk cId="4066640785" sldId="289"/>
            <ac:grpSpMk id="8" creationId="{9FB70491-55C4-E5DE-D9B6-559F09933F79}"/>
          </ac:grpSpMkLst>
        </pc:grpChg>
        <pc:picChg chg="del">
          <ac:chgData name="Hilário Daufemback" userId="e53e463adcf50b83" providerId="LiveId" clId="{0AE267E2-2BA0-4D0B-BBEB-BBFCAA78706A}" dt="2024-03-15T12:58:48.024" v="1010" actId="478"/>
          <ac:picMkLst>
            <pc:docMk/>
            <pc:sldMk cId="4066640785" sldId="289"/>
            <ac:picMk id="4" creationId="{D751D608-76D7-36F0-5645-5A70F5A65D18}"/>
          </ac:picMkLst>
        </pc:picChg>
        <pc:picChg chg="add del mod">
          <ac:chgData name="Hilário Daufemback" userId="e53e463adcf50b83" providerId="LiveId" clId="{0AE267E2-2BA0-4D0B-BBEB-BBFCAA78706A}" dt="2024-03-15T12:59:09.532" v="1012" actId="478"/>
          <ac:picMkLst>
            <pc:docMk/>
            <pc:sldMk cId="4066640785" sldId="289"/>
            <ac:picMk id="5" creationId="{5AEADA68-6AC7-303F-89DF-A9BD8377CF79}"/>
          </ac:picMkLst>
        </pc:picChg>
        <pc:picChg chg="add del mod">
          <ac:chgData name="Hilário Daufemback" userId="e53e463adcf50b83" providerId="LiveId" clId="{0AE267E2-2BA0-4D0B-BBEB-BBFCAA78706A}" dt="2024-03-15T12:59:23.308" v="1014" actId="478"/>
          <ac:picMkLst>
            <pc:docMk/>
            <pc:sldMk cId="4066640785" sldId="289"/>
            <ac:picMk id="6" creationId="{28248EB9-ACE4-C748-5B18-7A4DCE7F7F01}"/>
          </ac:picMkLst>
        </pc:picChg>
        <pc:picChg chg="add del mod">
          <ac:chgData name="Hilário Daufemback" userId="e53e463adcf50b83" providerId="LiveId" clId="{0AE267E2-2BA0-4D0B-BBEB-BBFCAA78706A}" dt="2024-03-15T13:00:10.471" v="1018" actId="478"/>
          <ac:picMkLst>
            <pc:docMk/>
            <pc:sldMk cId="4066640785" sldId="289"/>
            <ac:picMk id="7" creationId="{718AABB7-AED8-C94A-1A7F-3AE187B13047}"/>
          </ac:picMkLst>
        </pc:picChg>
      </pc:sldChg>
      <pc:sldChg chg="addSp modSp add mod ord">
        <pc:chgData name="Hilário Daufemback" userId="e53e463adcf50b83" providerId="LiveId" clId="{0AE267E2-2BA0-4D0B-BBEB-BBFCAA78706A}" dt="2024-03-15T15:01:55.709" v="1772" actId="113"/>
        <pc:sldMkLst>
          <pc:docMk/>
          <pc:sldMk cId="3497478666" sldId="290"/>
        </pc:sldMkLst>
        <pc:spChg chg="mod ord">
          <ac:chgData name="Hilário Daufemback" userId="e53e463adcf50b83" providerId="LiveId" clId="{0AE267E2-2BA0-4D0B-BBEB-BBFCAA78706A}" dt="2024-03-15T15:01:55.709" v="1772" actId="113"/>
          <ac:spMkLst>
            <pc:docMk/>
            <pc:sldMk cId="3497478666" sldId="290"/>
            <ac:spMk id="2" creationId="{E0A0A9F7-F031-6E50-D8AC-548080F3688B}"/>
          </ac:spMkLst>
        </pc:spChg>
        <pc:spChg chg="mod ord">
          <ac:chgData name="Hilário Daufemback" userId="e53e463adcf50b83" providerId="LiveId" clId="{0AE267E2-2BA0-4D0B-BBEB-BBFCAA78706A}" dt="2024-03-15T13:41:21.041" v="1307" actId="1076"/>
          <ac:spMkLst>
            <pc:docMk/>
            <pc:sldMk cId="3497478666" sldId="290"/>
            <ac:spMk id="3" creationId="{9791FB45-26DA-DF99-9F67-4FE335BA358C}"/>
          </ac:spMkLst>
        </pc:spChg>
        <pc:spChg chg="add mod ord">
          <ac:chgData name="Hilário Daufemback" userId="e53e463adcf50b83" providerId="LiveId" clId="{0AE267E2-2BA0-4D0B-BBEB-BBFCAA78706A}" dt="2024-03-15T13:40:46.159" v="1301" actId="167"/>
          <ac:spMkLst>
            <pc:docMk/>
            <pc:sldMk cId="3497478666" sldId="290"/>
            <ac:spMk id="6" creationId="{804B696F-AF79-5EB5-9897-EA08394C877F}"/>
          </ac:spMkLst>
        </pc:spChg>
        <pc:grpChg chg="add mod">
          <ac:chgData name="Hilário Daufemback" userId="e53e463adcf50b83" providerId="LiveId" clId="{0AE267E2-2BA0-4D0B-BBEB-BBFCAA78706A}" dt="2024-03-15T13:40:54.335" v="1303" actId="1076"/>
          <ac:grpSpMkLst>
            <pc:docMk/>
            <pc:sldMk cId="3497478666" sldId="290"/>
            <ac:grpSpMk id="7" creationId="{6F99E8D8-FA9B-71DA-A494-9D0DBCD275AD}"/>
          </ac:grpSpMkLst>
        </pc:grpChg>
        <pc:picChg chg="add mod ord">
          <ac:chgData name="Hilário Daufemback" userId="e53e463adcf50b83" providerId="LiveId" clId="{0AE267E2-2BA0-4D0B-BBEB-BBFCAA78706A}" dt="2024-03-15T13:41:36.575" v="1332" actId="1037"/>
          <ac:picMkLst>
            <pc:docMk/>
            <pc:sldMk cId="3497478666" sldId="290"/>
            <ac:picMk id="4" creationId="{34EC80BA-CFF6-8F5E-81DE-39B989D750AC}"/>
          </ac:picMkLst>
        </pc:picChg>
        <pc:picChg chg="add mod ord">
          <ac:chgData name="Hilário Daufemback" userId="e53e463adcf50b83" providerId="LiveId" clId="{0AE267E2-2BA0-4D0B-BBEB-BBFCAA78706A}" dt="2024-03-15T13:40:46.159" v="1301" actId="167"/>
          <ac:picMkLst>
            <pc:docMk/>
            <pc:sldMk cId="3497478666" sldId="290"/>
            <ac:picMk id="5" creationId="{7C3B8D77-C649-A706-963C-77D10B0C714C}"/>
          </ac:picMkLst>
        </pc:picChg>
      </pc:sldChg>
      <pc:sldChg chg="addSp delSp modSp add mod ord setClrOvrMap">
        <pc:chgData name="Hilário Daufemback" userId="e53e463adcf50b83" providerId="LiveId" clId="{0AE267E2-2BA0-4D0B-BBEB-BBFCAA78706A}" dt="2024-03-15T18:26:03.321" v="3059" actId="1076"/>
        <pc:sldMkLst>
          <pc:docMk/>
          <pc:sldMk cId="3139682438" sldId="291"/>
        </pc:sldMkLst>
        <pc:spChg chg="add del mod ord">
          <ac:chgData name="Hilário Daufemback" userId="e53e463adcf50b83" providerId="LiveId" clId="{0AE267E2-2BA0-4D0B-BBEB-BBFCAA78706A}" dt="2024-03-15T15:01:51.573" v="1771" actId="113"/>
          <ac:spMkLst>
            <pc:docMk/>
            <pc:sldMk cId="3139682438" sldId="291"/>
            <ac:spMk id="2" creationId="{E0A0A9F7-F031-6E50-D8AC-548080F3688B}"/>
          </ac:spMkLst>
        </pc:spChg>
        <pc:spChg chg="mod">
          <ac:chgData name="Hilário Daufemback" userId="e53e463adcf50b83" providerId="LiveId" clId="{0AE267E2-2BA0-4D0B-BBEB-BBFCAA78706A}" dt="2024-03-15T14:49:33.180" v="1519" actId="26606"/>
          <ac:spMkLst>
            <pc:docMk/>
            <pc:sldMk cId="3139682438" sldId="291"/>
            <ac:spMk id="3" creationId="{9791FB45-26DA-DF99-9F67-4FE335BA358C}"/>
          </ac:spMkLst>
        </pc:spChg>
        <pc:spChg chg="add del">
          <ac:chgData name="Hilário Daufemback" userId="e53e463adcf50b83" providerId="LiveId" clId="{0AE267E2-2BA0-4D0B-BBEB-BBFCAA78706A}" dt="2024-03-15T14:49:25.216" v="1516" actId="26606"/>
          <ac:spMkLst>
            <pc:docMk/>
            <pc:sldMk cId="3139682438" sldId="291"/>
            <ac:spMk id="7" creationId="{F13C74B1-5B17-4795-BED0-7140497B445A}"/>
          </ac:spMkLst>
        </pc:spChg>
        <pc:spChg chg="add del">
          <ac:chgData name="Hilário Daufemback" userId="e53e463adcf50b83" providerId="LiveId" clId="{0AE267E2-2BA0-4D0B-BBEB-BBFCAA78706A}" dt="2024-03-15T14:49:25.216" v="1516" actId="26606"/>
          <ac:spMkLst>
            <pc:docMk/>
            <pc:sldMk cId="3139682438" sldId="291"/>
            <ac:spMk id="8" creationId="{D4974D33-8DC5-464E-8C6D-BE58F0669C17}"/>
          </ac:spMkLst>
        </pc:spChg>
        <pc:spChg chg="add del">
          <ac:chgData name="Hilário Daufemback" userId="e53e463adcf50b83" providerId="LiveId" clId="{0AE267E2-2BA0-4D0B-BBEB-BBFCAA78706A}" dt="2024-03-15T14:49:33.180" v="1519" actId="26606"/>
          <ac:spMkLst>
            <pc:docMk/>
            <pc:sldMk cId="3139682438" sldId="291"/>
            <ac:spMk id="9" creationId="{9228552E-C8B1-4A80-8448-0787CE0FC704}"/>
          </ac:spMkLst>
        </pc:spChg>
        <pc:spChg chg="add del">
          <ac:chgData name="Hilário Daufemback" userId="e53e463adcf50b83" providerId="LiveId" clId="{0AE267E2-2BA0-4D0B-BBEB-BBFCAA78706A}" dt="2024-03-15T14:49:13.442" v="1510" actId="26606"/>
          <ac:spMkLst>
            <pc:docMk/>
            <pc:sldMk cId="3139682438" sldId="291"/>
            <ac:spMk id="10" creationId="{B1595A09-E336-4D1B-9B3A-06A2287A54E2}"/>
          </ac:spMkLst>
        </pc:spChg>
        <pc:spChg chg="add del">
          <ac:chgData name="Hilário Daufemback" userId="e53e463adcf50b83" providerId="LiveId" clId="{0AE267E2-2BA0-4D0B-BBEB-BBFCAA78706A}" dt="2024-03-15T14:49:13.442" v="1510" actId="26606"/>
          <ac:spMkLst>
            <pc:docMk/>
            <pc:sldMk cId="3139682438" sldId="291"/>
            <ac:spMk id="12" creationId="{3540989C-C7B8-473B-BF87-6F2DA6A90006}"/>
          </ac:spMkLst>
        </pc:spChg>
        <pc:spChg chg="mod">
          <ac:chgData name="Hilário Daufemback" userId="e53e463adcf50b83" providerId="LiveId" clId="{0AE267E2-2BA0-4D0B-BBEB-BBFCAA78706A}" dt="2024-03-15T14:51:48.936" v="1729"/>
          <ac:spMkLst>
            <pc:docMk/>
            <pc:sldMk cId="3139682438" sldId="291"/>
            <ac:spMk id="13" creationId="{1E79451C-8249-BDE4-4167-2B3935D2E14C}"/>
          </ac:spMkLst>
        </pc:spChg>
        <pc:spChg chg="add del">
          <ac:chgData name="Hilário Daufemback" userId="e53e463adcf50b83" providerId="LiveId" clId="{0AE267E2-2BA0-4D0B-BBEB-BBFCAA78706A}" dt="2024-03-15T14:49:15.816" v="1512" actId="26606"/>
          <ac:spMkLst>
            <pc:docMk/>
            <pc:sldMk cId="3139682438" sldId="291"/>
            <ac:spMk id="14" creationId="{2C1BBA94-3F40-40AA-8BB9-E69E25E537C1}"/>
          </ac:spMkLst>
        </pc:spChg>
        <pc:spChg chg="add del">
          <ac:chgData name="Hilário Daufemback" userId="e53e463adcf50b83" providerId="LiveId" clId="{0AE267E2-2BA0-4D0B-BBEB-BBFCAA78706A}" dt="2024-03-15T14:49:15.816" v="1512" actId="26606"/>
          <ac:spMkLst>
            <pc:docMk/>
            <pc:sldMk cId="3139682438" sldId="291"/>
            <ac:spMk id="15" creationId="{7FEAE179-C525-48F3-AD47-0E9E2B6F2E2E}"/>
          </ac:spMkLst>
        </pc:spChg>
        <pc:spChg chg="add del">
          <ac:chgData name="Hilário Daufemback" userId="e53e463adcf50b83" providerId="LiveId" clId="{0AE267E2-2BA0-4D0B-BBEB-BBFCAA78706A}" dt="2024-03-15T14:49:15.816" v="1512" actId="26606"/>
          <ac:spMkLst>
            <pc:docMk/>
            <pc:sldMk cId="3139682438" sldId="291"/>
            <ac:spMk id="16" creationId="{FE43805F-24A6-46A4-B19B-54F28347355C}"/>
          </ac:spMkLst>
        </pc:spChg>
        <pc:spChg chg="add del">
          <ac:chgData name="Hilário Daufemback" userId="e53e463adcf50b83" providerId="LiveId" clId="{0AE267E2-2BA0-4D0B-BBEB-BBFCAA78706A}" dt="2024-03-15T14:49:15.816" v="1512" actId="26606"/>
          <ac:spMkLst>
            <pc:docMk/>
            <pc:sldMk cId="3139682438" sldId="291"/>
            <ac:spMk id="17" creationId="{95C8260E-968F-44E8-A823-ABB431311926}"/>
          </ac:spMkLst>
        </pc:spChg>
        <pc:spChg chg="add del">
          <ac:chgData name="Hilário Daufemback" userId="e53e463adcf50b83" providerId="LiveId" clId="{0AE267E2-2BA0-4D0B-BBEB-BBFCAA78706A}" dt="2024-03-15T14:59:17.689" v="1737" actId="478"/>
          <ac:spMkLst>
            <pc:docMk/>
            <pc:sldMk cId="3139682438" sldId="291"/>
            <ac:spMk id="18" creationId="{9F3853A0-4C08-5899-D437-4996440E5170}"/>
          </ac:spMkLst>
        </pc:spChg>
        <pc:grpChg chg="add mod ord">
          <ac:chgData name="Hilário Daufemback" userId="e53e463adcf50b83" providerId="LiveId" clId="{0AE267E2-2BA0-4D0B-BBEB-BBFCAA78706A}" dt="2024-03-15T14:51:53.120" v="1730" actId="167"/>
          <ac:grpSpMkLst>
            <pc:docMk/>
            <pc:sldMk cId="3139682438" sldId="291"/>
            <ac:grpSpMk id="6" creationId="{10CBB5C4-3901-A89A-8C58-8F2BF6F74CA8}"/>
          </ac:grpSpMkLst>
        </pc:grpChg>
        <pc:picChg chg="add del mod ord">
          <ac:chgData name="Hilário Daufemback" userId="e53e463adcf50b83" providerId="LiveId" clId="{0AE267E2-2BA0-4D0B-BBEB-BBFCAA78706A}" dt="2024-03-15T17:06:57.818" v="2939" actId="478"/>
          <ac:picMkLst>
            <pc:docMk/>
            <pc:sldMk cId="3139682438" sldId="291"/>
            <ac:picMk id="5" creationId="{4F530C5F-3383-E09C-A4AB-C775216B5E5A}"/>
          </ac:picMkLst>
        </pc:picChg>
        <pc:picChg chg="add mod">
          <ac:chgData name="Hilário Daufemback" userId="e53e463adcf50b83" providerId="LiveId" clId="{0AE267E2-2BA0-4D0B-BBEB-BBFCAA78706A}" dt="2024-03-15T17:07:11.473" v="2944" actId="1076"/>
          <ac:picMkLst>
            <pc:docMk/>
            <pc:sldMk cId="3139682438" sldId="291"/>
            <ac:picMk id="7" creationId="{32159E55-EB88-708C-14A0-D268556BB883}"/>
          </ac:picMkLst>
        </pc:picChg>
        <pc:picChg chg="mod">
          <ac:chgData name="Hilário Daufemback" userId="e53e463adcf50b83" providerId="LiveId" clId="{0AE267E2-2BA0-4D0B-BBEB-BBFCAA78706A}" dt="2024-03-15T14:51:48.936" v="1729"/>
          <ac:picMkLst>
            <pc:docMk/>
            <pc:sldMk cId="3139682438" sldId="291"/>
            <ac:picMk id="11" creationId="{BA20768F-3902-22AD-4416-CBF506F872EB}"/>
          </ac:picMkLst>
        </pc:picChg>
        <pc:picChg chg="add mod modCrop">
          <ac:chgData name="Hilário Daufemback" userId="e53e463adcf50b83" providerId="LiveId" clId="{0AE267E2-2BA0-4D0B-BBEB-BBFCAA78706A}" dt="2024-03-15T18:26:03.321" v="3059" actId="1076"/>
          <ac:picMkLst>
            <pc:docMk/>
            <pc:sldMk cId="3139682438" sldId="291"/>
            <ac:picMk id="20" creationId="{A4035417-A47A-1482-3007-F982E5D8F142}"/>
          </ac:picMkLst>
        </pc:picChg>
        <pc:picChg chg="add mod modCrop">
          <ac:chgData name="Hilário Daufemback" userId="e53e463adcf50b83" providerId="LiveId" clId="{0AE267E2-2BA0-4D0B-BBEB-BBFCAA78706A}" dt="2024-03-15T18:25:59.786" v="3058" actId="1076"/>
          <ac:picMkLst>
            <pc:docMk/>
            <pc:sldMk cId="3139682438" sldId="291"/>
            <ac:picMk id="22" creationId="{EDBE220B-3414-2B02-3A0A-0E12856C239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28BF0-129D-4BAC-87BD-C387CB0624B2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26EE7-4FC5-4EC3-8254-48C4D538B5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506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49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21F63-7E16-C9F7-D091-5F2354ADB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EF6576-B56D-6932-4893-7E904727C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AB1E28-CF8B-A29F-C9EC-770A3034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DE3CD2-AE08-55C4-B75E-0B24159D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86E830-B20F-EABB-AA3B-92054C21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90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E03175-59B6-7805-43AF-287F30E74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7D80692-7C65-CC66-3E87-B7AF4A4FD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853534-8B0A-0349-7532-2EF67B59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ADE1BD-6515-9109-069B-EEB92326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BCBBA3-544A-138B-B4F6-BF4517C31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7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1DECBC-2908-A18E-E2A1-C864831E2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376881-26D1-9785-33E0-AFC6BF22A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05EB46-9DFF-55AB-76AB-E755EDB55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448D15-4B10-8948-F37F-5ED6DF9E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3D314F-2879-668F-AF7F-5290D978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862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ha do Tempo Ú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4" y="4817717"/>
            <a:ext cx="1796396" cy="302186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pt-BR" noProof="0"/>
              <a:t>CLIQUE PARA EDITAR</a:t>
            </a:r>
          </a:p>
        </p:txBody>
      </p:sp>
      <p:sp>
        <p:nvSpPr>
          <p:cNvPr id="19" name="Espaço Reservado para Texto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3914" y="5210963"/>
            <a:ext cx="181356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pt-BR" noProof="0"/>
              <a:t>Clique para editar o principal</a:t>
            </a:r>
          </a:p>
        </p:txBody>
      </p:sp>
      <p:sp>
        <p:nvSpPr>
          <p:cNvPr id="20" name="Espaço Reservado para Texto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6" y="4817717"/>
            <a:ext cx="1796396" cy="302186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pt-BR" noProof="0"/>
              <a:t>CLIQUE PARA EDITAR</a:t>
            </a:r>
          </a:p>
        </p:txBody>
      </p:sp>
      <p:sp>
        <p:nvSpPr>
          <p:cNvPr id="21" name="Espaço Reservado para Texto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4076" y="5210963"/>
            <a:ext cx="181356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pt-BR" noProof="0"/>
              <a:t>Clique para editar o principal</a:t>
            </a:r>
          </a:p>
        </p:txBody>
      </p:sp>
      <p:sp>
        <p:nvSpPr>
          <p:cNvPr id="22" name="Espaço Reservado para Texto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8" y="4817717"/>
            <a:ext cx="1796396" cy="302186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pt-BR" noProof="0"/>
              <a:t>CLIQUE PARA EDITAR</a:t>
            </a:r>
          </a:p>
        </p:txBody>
      </p:sp>
      <p:sp>
        <p:nvSpPr>
          <p:cNvPr id="23" name="Espaço Reservado para Texto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4238" y="5210963"/>
            <a:ext cx="181356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pt-BR" noProof="0"/>
              <a:t>Clique para editar o principal</a:t>
            </a:r>
          </a:p>
        </p:txBody>
      </p:sp>
      <p:sp>
        <p:nvSpPr>
          <p:cNvPr id="24" name="Espaço Reservado para Texto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0" y="4817717"/>
            <a:ext cx="1796396" cy="302186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pt-BR" noProof="0"/>
              <a:t>CLIQUE PARA EDITAR</a:t>
            </a:r>
          </a:p>
        </p:txBody>
      </p:sp>
      <p:sp>
        <p:nvSpPr>
          <p:cNvPr id="25" name="Espaço Reservado para Texto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4400" y="5210963"/>
            <a:ext cx="181356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pt-BR" noProof="0"/>
              <a:t>Clique para editar o principal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9730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55B45-10AF-B169-1972-4EC67994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6B2D09-23AB-863E-10AB-43DD15D13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31CAB2-EDAC-C5EB-B4E8-868E31CD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E4F3B0-891E-7020-5DEC-EDE30DCE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3DE374-DBBF-DE4E-D58D-32C81EF4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86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06089-9FA1-C45F-24CC-B842213E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8A9EFA-11BF-5574-7381-86FDBE4BD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4740C6-B13B-2527-7CAB-C1F71730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A72AA8-F449-9DA0-6B39-F549F13E3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806977-E694-F873-245D-1D5349E0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29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452B67-CFF1-560E-AEB5-8CB98291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0D97DB-AFB2-48FE-F429-130BC93C9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85478B-225C-FEE5-0DFC-0C94894DB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98EB393-0BB3-2606-B0F7-41221788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4070B3-69C0-EFA5-1007-7735039C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1288E8-391C-6980-59C7-4276CEEE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02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33239-760A-41B3-0BCE-7FC1954A5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7C4089-EA3F-CED3-0254-B2E607D3C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D73D44-C5CB-9BFD-1039-42269CE2B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07327CA-1B24-1D7A-5DCA-FF5D28091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1286F48-5E89-C29B-422F-C81B28C4D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F91558-0FD4-3115-8331-AF9C8172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2746C0D-F2F1-0BD4-F485-12D093C21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899C389-1B6F-8922-89FB-80A56D6E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03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9DA9A-C3EA-A871-9E90-DC85D145A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F19E15-EA16-D33E-8385-88515A37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FF1D1BD-7E34-0309-3B83-F9A91E43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EDEB0A2-35CF-EC89-5873-16A0D885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35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835C906-E9D0-5B36-21AB-A442D00C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35A6338-2E93-AA0B-9EEA-06E28B2B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25B8364-5FC7-E935-646A-5282BCCB3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58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89DA03-2E11-48AD-FE80-2E93539B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D54EC-0F9A-529F-B01C-44E9CB77C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525B35-EC17-08DC-C9E8-CA59F7968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58E1448-C9A3-7B2A-5307-91A884618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D331C3-6286-ADCD-DB9D-CFA79718A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9C2FA8-B289-8C12-9BD6-C3BC70BB2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126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65017-C0B3-015D-28F1-985D4554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A614E64-F089-A7AE-7B6A-8F80F4AC3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3E25F2F-266C-18DA-17BD-97CAA223E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45DA477-C534-E875-54F0-42A3742E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6A2988-83BC-0B42-4928-9A03EB10F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E4BC1C-EFC3-7757-22F2-A2866CE3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45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EDB9149-E085-6732-3EE1-B4DCBBCC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A1C5A8-D426-20C3-CB3C-F097D79BB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7CD1D2-9DC8-49A3-FEA2-EB53B5762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A60D7-D93F-45C2-8C74-D976A2504988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BB56E0-CD34-6455-6213-8F4B43526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A1D619-621C-D5EE-C0EC-454A3B7C1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436F3-C062-491C-8014-B2150CC55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71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9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7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76E53F8-C47D-86AB-2CFB-D59CE2E8F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72F6CE-FC26-43A3-2D82-52C63A89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00000">
            <a:off x="5166" y="1824489"/>
            <a:ext cx="5141129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77F4F50-9FB3-E3C9-CD00-AA550A12373F}"/>
              </a:ext>
            </a:extLst>
          </p:cNvPr>
          <p:cNvSpPr txBox="1"/>
          <p:nvPr/>
        </p:nvSpPr>
        <p:spPr>
          <a:xfrm>
            <a:off x="2002114" y="2727509"/>
            <a:ext cx="86421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E55119"/>
                </a:solidFill>
                <a:latin typeface="Branding Medium" pitchFamily="2" charset="77"/>
              </a:rPr>
              <a:t>Painel 7</a:t>
            </a:r>
          </a:p>
          <a:p>
            <a:r>
              <a:rPr lang="pt-BR" sz="3800" b="1" dirty="0">
                <a:solidFill>
                  <a:srgbClr val="E55119"/>
                </a:solidFill>
                <a:latin typeface="Branding Bold" pitchFamily="2" charset="77"/>
              </a:rPr>
              <a:t>Tecnologia, Inovações e Investimentos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776F7BA-8DD2-5438-6BE8-05A46C7CBE41}"/>
              </a:ext>
            </a:extLst>
          </p:cNvPr>
          <p:cNvSpPr txBox="1"/>
          <p:nvPr/>
        </p:nvSpPr>
        <p:spPr>
          <a:xfrm>
            <a:off x="6096000" y="5789784"/>
            <a:ext cx="5808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2F4A95"/>
                </a:solidFill>
                <a:latin typeface="Branding Bold" pitchFamily="2" charset="77"/>
              </a:rPr>
              <a:t>VII Conferência nacional de PCHs e </a:t>
            </a:r>
            <a:r>
              <a:rPr lang="pt-BR" sz="2400" b="1" dirty="0" err="1">
                <a:solidFill>
                  <a:srgbClr val="2F4A95"/>
                </a:solidFill>
                <a:latin typeface="Branding Bold" pitchFamily="2" charset="77"/>
              </a:rPr>
              <a:t>CGHs</a:t>
            </a:r>
            <a:endParaRPr lang="pt-BR" sz="2400" b="1" dirty="0">
              <a:solidFill>
                <a:srgbClr val="2F4A95"/>
              </a:solidFill>
              <a:latin typeface="Branding Bold" pitchFamily="2" charset="77"/>
            </a:endParaRPr>
          </a:p>
          <a:p>
            <a:pPr algn="r"/>
            <a:r>
              <a:rPr lang="pt-BR" dirty="0">
                <a:solidFill>
                  <a:srgbClr val="E55119"/>
                </a:solidFill>
                <a:latin typeface="Branding Medium" pitchFamily="2" charset="77"/>
              </a:rPr>
              <a:t>2024 – Ulysses Guimarães - Brasília - DF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11BE48B-B73F-EA36-3A69-6770478E4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057" y="822719"/>
            <a:ext cx="5027942" cy="14278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7FFEC6D-6264-7552-FCCB-8795493B305B}"/>
              </a:ext>
            </a:extLst>
          </p:cNvPr>
          <p:cNvSpPr txBox="1"/>
          <p:nvPr/>
        </p:nvSpPr>
        <p:spPr>
          <a:xfrm>
            <a:off x="2002114" y="4248196"/>
            <a:ext cx="3841116" cy="836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3200" b="1" dirty="0">
                <a:solidFill>
                  <a:srgbClr val="1D3C7B"/>
                </a:solidFill>
                <a:latin typeface="Branding Bold" pitchFamily="2" charset="77"/>
              </a:rPr>
              <a:t>Hilário </a:t>
            </a:r>
            <a:r>
              <a:rPr lang="pt-BR" sz="3200" b="1" dirty="0" err="1">
                <a:solidFill>
                  <a:srgbClr val="1D3C7B"/>
                </a:solidFill>
                <a:latin typeface="Branding Bold" pitchFamily="2" charset="77"/>
              </a:rPr>
              <a:t>Daufemback</a:t>
            </a:r>
            <a:endParaRPr lang="pt-BR" sz="3200" b="1" dirty="0">
              <a:solidFill>
                <a:srgbClr val="1D3C7B"/>
              </a:solidFill>
              <a:latin typeface="Branding Bold" pitchFamily="2" charset="77"/>
            </a:endParaRPr>
          </a:p>
          <a:p>
            <a:pPr>
              <a:lnSpc>
                <a:spcPts val="3000"/>
              </a:lnSpc>
            </a:pPr>
            <a:r>
              <a:rPr lang="pt-BR" sz="2400" dirty="0">
                <a:solidFill>
                  <a:srgbClr val="1D3C7B"/>
                </a:solidFill>
                <a:latin typeface="Branding Medium" pitchFamily="2" charset="77"/>
              </a:rPr>
              <a:t>CTO</a:t>
            </a:r>
          </a:p>
        </p:txBody>
      </p:sp>
    </p:spTree>
    <p:extLst>
      <p:ext uri="{BB962C8B-B14F-4D97-AF65-F5344CB8AC3E}">
        <p14:creationId xmlns:p14="http://schemas.microsoft.com/office/powerpoint/2010/main" val="327942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4497F3D-7B13-57C1-AB54-CD92566EE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415C901-039D-4058-80C7-5ABA400CDB06}"/>
              </a:ext>
            </a:extLst>
          </p:cNvPr>
          <p:cNvSpPr/>
          <p:nvPr/>
        </p:nvSpPr>
        <p:spPr>
          <a:xfrm>
            <a:off x="4279505" y="2661651"/>
            <a:ext cx="1160580" cy="1160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B14F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sz="2400" dirty="0">
                <a:solidFill>
                  <a:srgbClr val="B14F3C"/>
                </a:solidFill>
              </a:rPr>
              <a:t>2022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6DA334-7569-42CB-95CD-419F4AC26092}"/>
              </a:ext>
            </a:extLst>
          </p:cNvPr>
          <p:cNvSpPr/>
          <p:nvPr/>
        </p:nvSpPr>
        <p:spPr>
          <a:xfrm>
            <a:off x="6578655" y="2661651"/>
            <a:ext cx="1160580" cy="1160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6E4C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sz="2400" dirty="0">
                <a:solidFill>
                  <a:srgbClr val="6E4C6A"/>
                </a:solidFill>
              </a:rPr>
              <a:t>2023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8E2964-D9A5-4A16-8604-F04921C189EB}"/>
              </a:ext>
            </a:extLst>
          </p:cNvPr>
          <p:cNvSpPr/>
          <p:nvPr/>
        </p:nvSpPr>
        <p:spPr>
          <a:xfrm>
            <a:off x="8877806" y="2661651"/>
            <a:ext cx="1160580" cy="1160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2024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17936A-EE2B-4C30-A31C-496282D48B87}"/>
              </a:ext>
            </a:extLst>
          </p:cNvPr>
          <p:cNvSpPr/>
          <p:nvPr/>
        </p:nvSpPr>
        <p:spPr>
          <a:xfrm>
            <a:off x="1980355" y="2661651"/>
            <a:ext cx="1160580" cy="1160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5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sz="2400" dirty="0">
                <a:solidFill>
                  <a:srgbClr val="E55119"/>
                </a:solidFill>
              </a:rPr>
              <a:t>2018</a:t>
            </a:r>
          </a:p>
        </p:txBody>
      </p:sp>
      <p:sp>
        <p:nvSpPr>
          <p:cNvPr id="23" name="Forma livre: Forma 22" descr="linha do tempo ">
            <a:extLst>
              <a:ext uri="{FF2B5EF4-FFF2-40B4-BE49-F238E27FC236}">
                <a16:creationId xmlns:a16="http://schemas.microsoft.com/office/drawing/2014/main" id="{7889103E-B405-4427-BC20-A3CA893D099A}"/>
              </a:ext>
            </a:extLst>
          </p:cNvPr>
          <p:cNvSpPr/>
          <p:nvPr/>
        </p:nvSpPr>
        <p:spPr>
          <a:xfrm flipH="1" flipV="1">
            <a:off x="1392439" y="2020391"/>
            <a:ext cx="9252295" cy="2410190"/>
          </a:xfrm>
          <a:custGeom>
            <a:avLst/>
            <a:gdLst>
              <a:gd name="connsiteX0" fmla="*/ 1192508 w 9252295"/>
              <a:gd name="connsiteY0" fmla="*/ 2410190 h 2410190"/>
              <a:gd name="connsiteX1" fmla="*/ 0 w 9252295"/>
              <a:gd name="connsiteY1" fmla="*/ 1217682 h 2410190"/>
              <a:gd name="connsiteX2" fmla="*/ 1107 w 9252295"/>
              <a:gd name="connsiteY2" fmla="*/ 1206703 h 2410190"/>
              <a:gd name="connsiteX3" fmla="*/ 96158 w 9252295"/>
              <a:gd name="connsiteY3" fmla="*/ 1206703 h 2410190"/>
              <a:gd name="connsiteX4" fmla="*/ 95051 w 9252295"/>
              <a:gd name="connsiteY4" fmla="*/ 1217682 h 2410190"/>
              <a:gd name="connsiteX5" fmla="*/ 1192508 w 9252295"/>
              <a:gd name="connsiteY5" fmla="*/ 2315139 h 2410190"/>
              <a:gd name="connsiteX6" fmla="*/ 2289965 w 9252295"/>
              <a:gd name="connsiteY6" fmla="*/ 1217682 h 2410190"/>
              <a:gd name="connsiteX7" fmla="*/ 2289554 w 9252295"/>
              <a:gd name="connsiteY7" fmla="*/ 1209531 h 2410190"/>
              <a:gd name="connsiteX8" fmla="*/ 2290085 w 9252295"/>
              <a:gd name="connsiteY8" fmla="*/ 1209531 h 2410190"/>
              <a:gd name="connsiteX9" fmla="*/ 2295831 w 9252295"/>
              <a:gd name="connsiteY9" fmla="*/ 1095755 h 2410190"/>
              <a:gd name="connsiteX10" fmla="*/ 3482182 w 9252295"/>
              <a:gd name="connsiteY10" fmla="*/ 25174 h 2410190"/>
              <a:gd name="connsiteX11" fmla="*/ 4668533 w 9252295"/>
              <a:gd name="connsiteY11" fmla="*/ 1095755 h 2410190"/>
              <a:gd name="connsiteX12" fmla="*/ 4674278 w 9252295"/>
              <a:gd name="connsiteY12" fmla="*/ 1209531 h 2410190"/>
              <a:gd name="connsiteX13" fmla="*/ 4673516 w 9252295"/>
              <a:gd name="connsiteY13" fmla="*/ 1209531 h 2410190"/>
              <a:gd name="connsiteX14" fmla="*/ 4678322 w 9252295"/>
              <a:gd name="connsiteY14" fmla="*/ 1304717 h 2410190"/>
              <a:gd name="connsiteX15" fmla="*/ 5770114 w 9252295"/>
              <a:gd name="connsiteY15" fmla="*/ 2289966 h 2410190"/>
              <a:gd name="connsiteX16" fmla="*/ 6861904 w 9252295"/>
              <a:gd name="connsiteY16" fmla="*/ 1304717 h 2410190"/>
              <a:gd name="connsiteX17" fmla="*/ 6867159 w 9252295"/>
              <a:gd name="connsiteY17" fmla="*/ 1200660 h 2410190"/>
              <a:gd name="connsiteX18" fmla="*/ 6867690 w 9252295"/>
              <a:gd name="connsiteY18" fmla="*/ 1200660 h 2410190"/>
              <a:gd name="connsiteX19" fmla="*/ 6867279 w 9252295"/>
              <a:gd name="connsiteY19" fmla="*/ 1192508 h 2410190"/>
              <a:gd name="connsiteX20" fmla="*/ 8059787 w 9252295"/>
              <a:gd name="connsiteY20" fmla="*/ 0 h 2410190"/>
              <a:gd name="connsiteX21" fmla="*/ 9252295 w 9252295"/>
              <a:gd name="connsiteY21" fmla="*/ 1192508 h 2410190"/>
              <a:gd name="connsiteX22" fmla="*/ 9251964 w 9252295"/>
              <a:gd name="connsiteY22" fmla="*/ 1195794 h 2410190"/>
              <a:gd name="connsiteX23" fmla="*/ 9156913 w 9252295"/>
              <a:gd name="connsiteY23" fmla="*/ 1195794 h 2410190"/>
              <a:gd name="connsiteX24" fmla="*/ 9157244 w 9252295"/>
              <a:gd name="connsiteY24" fmla="*/ 1192508 h 2410190"/>
              <a:gd name="connsiteX25" fmla="*/ 8059787 w 9252295"/>
              <a:gd name="connsiteY25" fmla="*/ 95051 h 2410190"/>
              <a:gd name="connsiteX26" fmla="*/ 6962330 w 9252295"/>
              <a:gd name="connsiteY26" fmla="*/ 1192508 h 2410190"/>
              <a:gd name="connsiteX27" fmla="*/ 6962741 w 9252295"/>
              <a:gd name="connsiteY27" fmla="*/ 1200660 h 2410190"/>
              <a:gd name="connsiteX28" fmla="*/ 6962209 w 9252295"/>
              <a:gd name="connsiteY28" fmla="*/ 1200660 h 2410190"/>
              <a:gd name="connsiteX29" fmla="*/ 6956464 w 9252295"/>
              <a:gd name="connsiteY29" fmla="*/ 1314435 h 2410190"/>
              <a:gd name="connsiteX30" fmla="*/ 5770114 w 9252295"/>
              <a:gd name="connsiteY30" fmla="*/ 2385016 h 2410190"/>
              <a:gd name="connsiteX31" fmla="*/ 4583763 w 9252295"/>
              <a:gd name="connsiteY31" fmla="*/ 1314435 h 2410190"/>
              <a:gd name="connsiteX32" fmla="*/ 4578017 w 9252295"/>
              <a:gd name="connsiteY32" fmla="*/ 1200660 h 2410190"/>
              <a:gd name="connsiteX33" fmla="*/ 4578780 w 9252295"/>
              <a:gd name="connsiteY33" fmla="*/ 1200660 h 2410190"/>
              <a:gd name="connsiteX34" fmla="*/ 4573974 w 9252295"/>
              <a:gd name="connsiteY34" fmla="*/ 1105474 h 2410190"/>
              <a:gd name="connsiteX35" fmla="*/ 3482182 w 9252295"/>
              <a:gd name="connsiteY35" fmla="*/ 120225 h 2410190"/>
              <a:gd name="connsiteX36" fmla="*/ 2390391 w 9252295"/>
              <a:gd name="connsiteY36" fmla="*/ 1105474 h 2410190"/>
              <a:gd name="connsiteX37" fmla="*/ 2385136 w 9252295"/>
              <a:gd name="connsiteY37" fmla="*/ 1209531 h 2410190"/>
              <a:gd name="connsiteX38" fmla="*/ 2384604 w 9252295"/>
              <a:gd name="connsiteY38" fmla="*/ 1209531 h 2410190"/>
              <a:gd name="connsiteX39" fmla="*/ 2385016 w 9252295"/>
              <a:gd name="connsiteY39" fmla="*/ 1217682 h 2410190"/>
              <a:gd name="connsiteX40" fmla="*/ 1192508 w 9252295"/>
              <a:gd name="connsiteY40" fmla="*/ 2410190 h 24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52295" h="2410190">
                <a:moveTo>
                  <a:pt x="1192508" y="2410190"/>
                </a:moveTo>
                <a:cubicBezTo>
                  <a:pt x="533904" y="2410190"/>
                  <a:pt x="0" y="1876286"/>
                  <a:pt x="0" y="1217682"/>
                </a:cubicBezTo>
                <a:lnTo>
                  <a:pt x="1107" y="1206703"/>
                </a:lnTo>
                <a:lnTo>
                  <a:pt x="96158" y="1206703"/>
                </a:lnTo>
                <a:lnTo>
                  <a:pt x="95051" y="1217682"/>
                </a:lnTo>
                <a:cubicBezTo>
                  <a:pt x="95051" y="1823791"/>
                  <a:pt x="586400" y="2315139"/>
                  <a:pt x="1192508" y="2315139"/>
                </a:cubicBezTo>
                <a:cubicBezTo>
                  <a:pt x="1798616" y="2315139"/>
                  <a:pt x="2289965" y="1823791"/>
                  <a:pt x="2289965" y="1217682"/>
                </a:cubicBezTo>
                <a:lnTo>
                  <a:pt x="2289554" y="1209531"/>
                </a:lnTo>
                <a:lnTo>
                  <a:pt x="2290085" y="1209531"/>
                </a:lnTo>
                <a:lnTo>
                  <a:pt x="2295831" y="1095755"/>
                </a:lnTo>
                <a:cubicBezTo>
                  <a:pt x="2356899" y="494427"/>
                  <a:pt x="2864742" y="25174"/>
                  <a:pt x="3482182" y="25174"/>
                </a:cubicBezTo>
                <a:cubicBezTo>
                  <a:pt x="4099623" y="25174"/>
                  <a:pt x="4607465" y="494427"/>
                  <a:pt x="4668533" y="1095755"/>
                </a:cubicBezTo>
                <a:lnTo>
                  <a:pt x="4674278" y="1209531"/>
                </a:lnTo>
                <a:lnTo>
                  <a:pt x="4673516" y="1209531"/>
                </a:lnTo>
                <a:lnTo>
                  <a:pt x="4678322" y="1304717"/>
                </a:lnTo>
                <a:cubicBezTo>
                  <a:pt x="4734523" y="1858116"/>
                  <a:pt x="5201886" y="2289966"/>
                  <a:pt x="5770114" y="2289966"/>
                </a:cubicBezTo>
                <a:cubicBezTo>
                  <a:pt x="6338340" y="2289966"/>
                  <a:pt x="6805704" y="1858116"/>
                  <a:pt x="6861904" y="1304717"/>
                </a:cubicBezTo>
                <a:lnTo>
                  <a:pt x="6867159" y="1200660"/>
                </a:lnTo>
                <a:lnTo>
                  <a:pt x="6867690" y="1200660"/>
                </a:lnTo>
                <a:lnTo>
                  <a:pt x="6867279" y="1192508"/>
                </a:lnTo>
                <a:cubicBezTo>
                  <a:pt x="6867279" y="533905"/>
                  <a:pt x="7401183" y="0"/>
                  <a:pt x="8059787" y="0"/>
                </a:cubicBezTo>
                <a:cubicBezTo>
                  <a:pt x="8718390" y="0"/>
                  <a:pt x="9252295" y="533905"/>
                  <a:pt x="9252295" y="1192508"/>
                </a:cubicBezTo>
                <a:lnTo>
                  <a:pt x="9251964" y="1195794"/>
                </a:lnTo>
                <a:lnTo>
                  <a:pt x="9156913" y="1195794"/>
                </a:lnTo>
                <a:lnTo>
                  <a:pt x="9157244" y="1192508"/>
                </a:lnTo>
                <a:cubicBezTo>
                  <a:pt x="9157244" y="586400"/>
                  <a:pt x="8665895" y="95051"/>
                  <a:pt x="8059787" y="95051"/>
                </a:cubicBezTo>
                <a:cubicBezTo>
                  <a:pt x="7453679" y="95051"/>
                  <a:pt x="6962330" y="586400"/>
                  <a:pt x="6962330" y="1192508"/>
                </a:cubicBezTo>
                <a:lnTo>
                  <a:pt x="6962741" y="1200660"/>
                </a:lnTo>
                <a:lnTo>
                  <a:pt x="6962209" y="1200660"/>
                </a:lnTo>
                <a:lnTo>
                  <a:pt x="6956464" y="1314435"/>
                </a:lnTo>
                <a:cubicBezTo>
                  <a:pt x="6895396" y="1915764"/>
                  <a:pt x="6387554" y="2385016"/>
                  <a:pt x="5770114" y="2385016"/>
                </a:cubicBezTo>
                <a:cubicBezTo>
                  <a:pt x="5152672" y="2385016"/>
                  <a:pt x="4644831" y="1915764"/>
                  <a:pt x="4583763" y="1314435"/>
                </a:cubicBezTo>
                <a:lnTo>
                  <a:pt x="4578017" y="1200660"/>
                </a:lnTo>
                <a:lnTo>
                  <a:pt x="4578780" y="1200660"/>
                </a:lnTo>
                <a:lnTo>
                  <a:pt x="4573974" y="1105474"/>
                </a:lnTo>
                <a:cubicBezTo>
                  <a:pt x="4517772" y="552075"/>
                  <a:pt x="4050409" y="120225"/>
                  <a:pt x="3482182" y="120225"/>
                </a:cubicBezTo>
                <a:cubicBezTo>
                  <a:pt x="2913956" y="120225"/>
                  <a:pt x="2446592" y="552075"/>
                  <a:pt x="2390391" y="1105474"/>
                </a:cubicBezTo>
                <a:lnTo>
                  <a:pt x="2385136" y="1209531"/>
                </a:lnTo>
                <a:lnTo>
                  <a:pt x="2384604" y="1209531"/>
                </a:lnTo>
                <a:lnTo>
                  <a:pt x="2385016" y="1217682"/>
                </a:lnTo>
                <a:cubicBezTo>
                  <a:pt x="2385016" y="1876286"/>
                  <a:pt x="1851111" y="2410190"/>
                  <a:pt x="1192508" y="2410190"/>
                </a:cubicBezTo>
                <a:close/>
              </a:path>
            </a:pathLst>
          </a:custGeom>
          <a:gradFill flip="none" rotWithShape="1">
            <a:gsLst>
              <a:gs pos="18000">
                <a:srgbClr val="E55119"/>
              </a:gs>
              <a:gs pos="86000">
                <a:srgbClr val="2F4A95"/>
              </a:gs>
            </a:gsLst>
            <a:lin ang="10800000" scaled="0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sz="4000">
              <a:solidFill>
                <a:schemeClr val="accent2"/>
              </a:solidFill>
            </a:endParaRPr>
          </a:p>
        </p:txBody>
      </p:sp>
      <p:sp>
        <p:nvSpPr>
          <p:cNvPr id="2" name="Oval 1" descr="pontos finais da linha do tempo">
            <a:extLst>
              <a:ext uri="{FF2B5EF4-FFF2-40B4-BE49-F238E27FC236}">
                <a16:creationId xmlns:a16="http://schemas.microsoft.com/office/drawing/2014/main" id="{81AA7F01-98B3-49CE-A287-1B558536C306}"/>
              </a:ext>
            </a:extLst>
          </p:cNvPr>
          <p:cNvSpPr/>
          <p:nvPr/>
        </p:nvSpPr>
        <p:spPr>
          <a:xfrm>
            <a:off x="1320120" y="3149771"/>
            <a:ext cx="218092" cy="218092"/>
          </a:xfrm>
          <a:prstGeom prst="ellipse">
            <a:avLst/>
          </a:prstGeom>
          <a:solidFill>
            <a:srgbClr val="E55119"/>
          </a:solidFill>
          <a:ln w="76200">
            <a:solidFill>
              <a:srgbClr val="E55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3" name="Oval 2" descr="pontos finais da linha do tempo">
            <a:extLst>
              <a:ext uri="{FF2B5EF4-FFF2-40B4-BE49-F238E27FC236}">
                <a16:creationId xmlns:a16="http://schemas.microsoft.com/office/drawing/2014/main" id="{491CCD59-030F-4F79-9A33-EBC86A2EC9FE}"/>
              </a:ext>
            </a:extLst>
          </p:cNvPr>
          <p:cNvSpPr/>
          <p:nvPr/>
        </p:nvSpPr>
        <p:spPr>
          <a:xfrm>
            <a:off x="10480529" y="3149771"/>
            <a:ext cx="218092" cy="218092"/>
          </a:xfrm>
          <a:prstGeom prst="ellipse">
            <a:avLst/>
          </a:prstGeom>
          <a:solidFill>
            <a:srgbClr val="2F4A95"/>
          </a:solidFill>
          <a:ln w="76200">
            <a:solidFill>
              <a:srgbClr val="2F4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>
              <a:solidFill>
                <a:srgbClr val="20A472"/>
              </a:solidFill>
            </a:endParaRP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B6086B1F-4F6D-4493-AE84-2520E9364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rtlCol="0"/>
          <a:lstStyle/>
          <a:p>
            <a:pPr rtl="0"/>
            <a:r>
              <a:rPr lang="pt-BR" dirty="0">
                <a:solidFill>
                  <a:srgbClr val="E55119"/>
                </a:solidFill>
              </a:rPr>
              <a:t>COG</a:t>
            </a:r>
            <a:r>
              <a:rPr lang="pt-BR" dirty="0"/>
              <a:t> </a:t>
            </a:r>
            <a:r>
              <a:rPr lang="pt-BR" dirty="0">
                <a:solidFill>
                  <a:srgbClr val="E55119"/>
                </a:solidFill>
              </a:rPr>
              <a:t>ELETRISA</a:t>
            </a:r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6A44816B-378D-41B5-84D7-39CECE2E45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3914" y="5210962"/>
            <a:ext cx="2054303" cy="1189837"/>
          </a:xfrm>
        </p:spPr>
        <p:txBody>
          <a:bodyPr rtlCol="0"/>
          <a:lstStyle/>
          <a:p>
            <a:pPr rtl="0"/>
            <a:r>
              <a:rPr lang="pt-BR" dirty="0"/>
              <a:t>Ainda como departamento de TI, desenvolveu o COG da Eletrisa, além dos acessos integrados as Usinas.</a:t>
            </a:r>
          </a:p>
          <a:p>
            <a:pPr rtl="0"/>
            <a:endParaRPr lang="pt-BR" dirty="0"/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2EFC63F8-23B1-4F22-9868-15EB446170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pt-BR" dirty="0">
                <a:solidFill>
                  <a:srgbClr val="B14F3C"/>
                </a:solidFill>
              </a:rPr>
              <a:t>ELETRIFY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AA64E66E-DA3C-42CD-80D9-89BD3A8A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4076" y="5210962"/>
            <a:ext cx="2123289" cy="1367227"/>
          </a:xfrm>
        </p:spPr>
        <p:txBody>
          <a:bodyPr rtlCol="0"/>
          <a:lstStyle/>
          <a:p>
            <a:pPr rtl="0"/>
            <a:r>
              <a:rPr lang="pt-BR" dirty="0"/>
              <a:t>Com o início do projeto VORTEX, em conjuntos com projetos de infraestrutura para PCHs e </a:t>
            </a:r>
            <a:r>
              <a:rPr lang="pt-BR" dirty="0" err="1"/>
              <a:t>CGHs</a:t>
            </a:r>
            <a:r>
              <a:rPr lang="pt-BR" dirty="0"/>
              <a:t> a </a:t>
            </a:r>
            <a:r>
              <a:rPr lang="pt-BR" dirty="0" err="1"/>
              <a:t>Eletrify</a:t>
            </a:r>
            <a:r>
              <a:rPr lang="pt-BR" dirty="0"/>
              <a:t> torna-se uma startup.</a:t>
            </a:r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id="{F5A6A695-5271-4895-88EF-663A3F593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pt-BR" dirty="0">
                <a:solidFill>
                  <a:srgbClr val="7A4D62"/>
                </a:solidFill>
              </a:rPr>
              <a:t>IFLUX</a:t>
            </a:r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3CA8393-83FA-4B7B-BF41-CB601BA164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4238" y="5210963"/>
            <a:ext cx="2054303" cy="1189836"/>
          </a:xfrm>
        </p:spPr>
        <p:txBody>
          <a:bodyPr rtlCol="0"/>
          <a:lstStyle/>
          <a:p>
            <a:pPr rtl="0"/>
            <a:r>
              <a:rPr lang="pt-BR" dirty="0"/>
              <a:t>P&amp;D IFLUX, solução para a Resolução ANA/ANEEL 127/2021. Ainda no mesmo, já entra como produto  </a:t>
            </a:r>
            <a:r>
              <a:rPr lang="pt-BR" dirty="0" err="1"/>
              <a:t>comericial</a:t>
            </a:r>
            <a:r>
              <a:rPr lang="pt-BR" dirty="0"/>
              <a:t>.</a:t>
            </a:r>
          </a:p>
          <a:p>
            <a:pPr rtl="0"/>
            <a:endParaRPr lang="pt-BR" dirty="0"/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3CD04606-2C05-4AC9-9F6C-C0E9EDF1BC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pt-BR" dirty="0">
                <a:solidFill>
                  <a:srgbClr val="2F4A95"/>
                </a:solidFill>
              </a:rPr>
              <a:t>INFRA, PIEZO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DA3309B0-9F41-47B2-8F25-1098748641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54400" y="5210963"/>
            <a:ext cx="2054303" cy="706438"/>
          </a:xfrm>
        </p:spPr>
        <p:txBody>
          <a:bodyPr rtlCol="0"/>
          <a:lstStyle/>
          <a:p>
            <a:pPr rtl="0"/>
            <a:r>
              <a:rPr lang="pt-BR" dirty="0" err="1"/>
              <a:t>Eletrify</a:t>
            </a:r>
            <a:r>
              <a:rPr lang="pt-BR" dirty="0"/>
              <a:t> foca em novos projetos de pesquisa como de piezometria de barragens automatizado, soluções de infraestrutura e cibersegurança.</a:t>
            </a:r>
          </a:p>
          <a:p>
            <a:pPr rtl="0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01D205-5332-2B5C-4EBA-969EA32309A4}"/>
              </a:ext>
            </a:extLst>
          </p:cNvPr>
          <p:cNvSpPr txBox="1"/>
          <p:nvPr/>
        </p:nvSpPr>
        <p:spPr>
          <a:xfrm>
            <a:off x="775279" y="1251473"/>
            <a:ext cx="466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2F4A95"/>
                </a:solidFill>
                <a:latin typeface="Branding Bold" pitchFamily="2" charset="77"/>
              </a:rPr>
              <a:t>Quem Somos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A66BED2-FFFC-15C0-C97F-D22BBAC46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016" y="418992"/>
            <a:ext cx="1387898" cy="3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6F1D200-246D-3B94-6E2C-F9A855CA7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13" y="405690"/>
            <a:ext cx="8515145" cy="570976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ACF2079-C407-F5E5-8234-6C287DD24117}"/>
              </a:ext>
            </a:extLst>
          </p:cNvPr>
          <p:cNvSpPr txBox="1"/>
          <p:nvPr/>
        </p:nvSpPr>
        <p:spPr>
          <a:xfrm>
            <a:off x="8929781" y="405690"/>
            <a:ext cx="2847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rgbClr val="2F4A95"/>
                </a:solidFill>
                <a:latin typeface="Branding Bold" pitchFamily="2" charset="77"/>
              </a:rPr>
              <a:t>Verticais de</a:t>
            </a:r>
          </a:p>
          <a:p>
            <a:pPr algn="r"/>
            <a:r>
              <a:rPr lang="pt-BR" sz="3600" b="1" dirty="0">
                <a:solidFill>
                  <a:srgbClr val="2F4A95"/>
                </a:solidFill>
                <a:latin typeface="Branding Bold" pitchFamily="2" charset="77"/>
              </a:rPr>
              <a:t>Atuação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63C31D82-33CA-05C6-DC55-78691DDB2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4740" y="4389140"/>
            <a:ext cx="2121016" cy="60232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2BA17EF-6C56-C9B0-52C4-D57D4B37440B}"/>
              </a:ext>
            </a:extLst>
          </p:cNvPr>
          <p:cNvSpPr txBox="1"/>
          <p:nvPr/>
        </p:nvSpPr>
        <p:spPr>
          <a:xfrm>
            <a:off x="3831783" y="1115389"/>
            <a:ext cx="2632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Branding Bold" pitchFamily="2" charset="77"/>
              </a:rPr>
              <a:t>Engenharia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Branding Bold" pitchFamily="2" charset="77"/>
              </a:rPr>
              <a:t>e Serviços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FA06D0-0CB6-751D-F2F2-0F6A3159D844}"/>
              </a:ext>
            </a:extLst>
          </p:cNvPr>
          <p:cNvSpPr txBox="1"/>
          <p:nvPr/>
        </p:nvSpPr>
        <p:spPr>
          <a:xfrm>
            <a:off x="1180268" y="4389141"/>
            <a:ext cx="1682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Branding Bold" pitchFamily="2" charset="77"/>
              </a:rPr>
              <a:t>Produtos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1A1161-3B14-6B81-FFA2-7C1AF8143E71}"/>
              </a:ext>
            </a:extLst>
          </p:cNvPr>
          <p:cNvSpPr txBox="1"/>
          <p:nvPr/>
        </p:nvSpPr>
        <p:spPr>
          <a:xfrm>
            <a:off x="7800922" y="4389140"/>
            <a:ext cx="1156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Branding Bold" pitchFamily="2" charset="77"/>
              </a:rPr>
              <a:t>P&amp;D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A746BA0-F05A-D45A-D4D7-D31F8739D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971" y="-25458"/>
            <a:ext cx="1384560" cy="124133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707FBB8-E1FA-5B1E-42E3-D2B70F16B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288" y="4636394"/>
            <a:ext cx="2420712" cy="222160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9F9B811-4AB4-5BAC-D74A-2358DF3E8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00" y="6413679"/>
            <a:ext cx="988819" cy="2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6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DDF4A-D1B4-CDDD-20C6-57AED34F0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5DDF58B-2E8A-F1BD-B611-0A2CF49B5EB1}"/>
              </a:ext>
            </a:extLst>
          </p:cNvPr>
          <p:cNvSpPr txBox="1"/>
          <p:nvPr/>
        </p:nvSpPr>
        <p:spPr>
          <a:xfrm>
            <a:off x="857452" y="439585"/>
            <a:ext cx="635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E55119"/>
                </a:solidFill>
                <a:latin typeface="Branding Medium" pitchFamily="2" charset="77"/>
              </a:rPr>
              <a:t>Serviços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036BE62-BF71-BF26-8A53-FB782DB796BB}"/>
              </a:ext>
            </a:extLst>
          </p:cNvPr>
          <p:cNvSpPr txBox="1"/>
          <p:nvPr/>
        </p:nvSpPr>
        <p:spPr>
          <a:xfrm>
            <a:off x="857452" y="4959800"/>
            <a:ext cx="90306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pt-BR" dirty="0">
                <a:solidFill>
                  <a:srgbClr val="2F4A95"/>
                </a:solidFill>
                <a:latin typeface="Branding Bold" pitchFamily="2" charset="77"/>
              </a:rPr>
              <a:t>Infraestrutura e Cibersegurança de Redes para PCHs e </a:t>
            </a:r>
            <a:r>
              <a:rPr lang="pt-BR" dirty="0" err="1">
                <a:solidFill>
                  <a:srgbClr val="2F4A95"/>
                </a:solidFill>
                <a:latin typeface="Branding Bold" pitchFamily="2" charset="77"/>
              </a:rPr>
              <a:t>CGHs</a:t>
            </a:r>
            <a:endParaRPr lang="pt-BR" dirty="0">
              <a:solidFill>
                <a:srgbClr val="2F4A95"/>
              </a:solidFill>
              <a:latin typeface="Branding Bold" pitchFamily="2" charset="77"/>
            </a:endParaRP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rgbClr val="2F4A95"/>
                </a:solidFill>
                <a:latin typeface="Branding Medium" pitchFamily="2" charset="77"/>
              </a:rPr>
              <a:t>Failovers</a:t>
            </a:r>
            <a:r>
              <a:rPr lang="pt-BR" dirty="0">
                <a:solidFill>
                  <a:srgbClr val="2F4A95"/>
                </a:solidFill>
                <a:latin typeface="Branding Medium" pitchFamily="2" charset="77"/>
              </a:rPr>
              <a:t> com links redundantes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4A95"/>
                </a:solidFill>
                <a:latin typeface="Branding Medium" pitchFamily="2" charset="77"/>
              </a:rPr>
              <a:t>Modelagem de redes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4A95"/>
                </a:solidFill>
                <a:latin typeface="Branding Medium" pitchFamily="2" charset="77"/>
              </a:rPr>
              <a:t>Firewall e Cibersegurança</a:t>
            </a:r>
          </a:p>
        </p:txBody>
      </p:sp>
      <p:pic>
        <p:nvPicPr>
          <p:cNvPr id="6" name="Imagem 5" descr="Tela de computador com jogo&#10;&#10;Descrição gerada automaticamente">
            <a:extLst>
              <a:ext uri="{FF2B5EF4-FFF2-40B4-BE49-F238E27FC236}">
                <a16:creationId xmlns:a16="http://schemas.microsoft.com/office/drawing/2014/main" id="{E8038C39-8399-8F75-A5CC-CD4D9D0E9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0" b="12210"/>
          <a:stretch/>
        </p:blipFill>
        <p:spPr>
          <a:xfrm>
            <a:off x="1060314" y="1810569"/>
            <a:ext cx="4883286" cy="2730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 descr="Pessoa sentada em frente a computador&#10;&#10;Descrição gerada automaticamente com confiança média">
            <a:extLst>
              <a:ext uri="{FF2B5EF4-FFF2-40B4-BE49-F238E27FC236}">
                <a16:creationId xmlns:a16="http://schemas.microsoft.com/office/drawing/2014/main" id="{C9DA755F-B8D6-C999-8D0D-C76FDF4A9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0"/>
          <a:stretch/>
        </p:blipFill>
        <p:spPr>
          <a:xfrm>
            <a:off x="6585396" y="1810569"/>
            <a:ext cx="4883286" cy="2730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8D35BD-3487-ADB9-BE3C-91293DD77260}"/>
              </a:ext>
            </a:extLst>
          </p:cNvPr>
          <p:cNvSpPr txBox="1"/>
          <p:nvPr/>
        </p:nvSpPr>
        <p:spPr>
          <a:xfrm>
            <a:off x="857452" y="608387"/>
            <a:ext cx="6350171" cy="82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pt-BR" sz="3600" dirty="0">
                <a:solidFill>
                  <a:srgbClr val="2F4A95"/>
                </a:solidFill>
                <a:latin typeface="Branding Bold" pitchFamily="2" charset="77"/>
              </a:rPr>
              <a:t>Case COG </a:t>
            </a:r>
            <a:r>
              <a:rPr lang="pt-BR" sz="3600" dirty="0" err="1">
                <a:solidFill>
                  <a:srgbClr val="2F4A95"/>
                </a:solidFill>
                <a:latin typeface="Branding Bold" pitchFamily="2" charset="77"/>
              </a:rPr>
              <a:t>Eletrisa</a:t>
            </a:r>
            <a:endParaRPr lang="pt-BR" sz="3600" dirty="0">
              <a:solidFill>
                <a:srgbClr val="2F4A95"/>
              </a:solidFill>
              <a:latin typeface="Branding Bold" pitchFamily="2" charset="77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97C6D9C-211D-38AF-341F-154D1D29D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971" y="-25458"/>
            <a:ext cx="1384560" cy="124133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9C80170-DE1A-BA58-F732-D84781100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288" y="4636394"/>
            <a:ext cx="2420712" cy="222160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5B0D838-6A81-9179-37AD-B46BF0FE6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00" y="6413679"/>
            <a:ext cx="988819" cy="2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28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2A13F-8100-CF22-230E-4BEA5F16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04B696F-AF79-5EB5-9897-EA08394C877F}"/>
              </a:ext>
            </a:extLst>
          </p:cNvPr>
          <p:cNvSpPr/>
          <p:nvPr/>
        </p:nvSpPr>
        <p:spPr>
          <a:xfrm>
            <a:off x="599373" y="263158"/>
            <a:ext cx="1434353" cy="800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Gráfico, Histograma&#10;&#10;Descrição gerada automaticamente">
            <a:extLst>
              <a:ext uri="{FF2B5EF4-FFF2-40B4-BE49-F238E27FC236}">
                <a16:creationId xmlns:a16="http://schemas.microsoft.com/office/drawing/2014/main" id="{34EC80BA-CFF6-8F5E-81DE-39B989D75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7" b="10769"/>
          <a:stretch/>
        </p:blipFill>
        <p:spPr>
          <a:xfrm>
            <a:off x="1669252" y="2800473"/>
            <a:ext cx="8083794" cy="371158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791FB45-26DA-DF99-9F67-4FE335BA358C}"/>
              </a:ext>
            </a:extLst>
          </p:cNvPr>
          <p:cNvSpPr txBox="1"/>
          <p:nvPr/>
        </p:nvSpPr>
        <p:spPr>
          <a:xfrm>
            <a:off x="7877535" y="345939"/>
            <a:ext cx="405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E55119"/>
                </a:solidFill>
                <a:latin typeface="Branding Medium" pitchFamily="2" charset="77"/>
              </a:rPr>
              <a:t>Pesquisa e Desenvolvimento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0A0A9F7-F031-6E50-D8AC-548080F3688B}"/>
              </a:ext>
            </a:extLst>
          </p:cNvPr>
          <p:cNvSpPr txBox="1"/>
          <p:nvPr/>
        </p:nvSpPr>
        <p:spPr>
          <a:xfrm>
            <a:off x="367553" y="1616232"/>
            <a:ext cx="1068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2F4A95"/>
                </a:solidFill>
                <a:latin typeface="Branding Medium" pitchFamily="2" charset="77"/>
              </a:rPr>
              <a:t>Sistema de Eficiência de Rendimento em turbinas, buscando o melhor índice de eficiência em tempo real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2F4A95"/>
                </a:solidFill>
                <a:latin typeface="Branding Medium" pitchFamily="2" charset="77"/>
              </a:rPr>
              <a:t>Utiliza o sensoriamento dos conjuntos turbina/gerador e a automação da planta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2F4A95"/>
                </a:solidFill>
                <a:latin typeface="Branding Medium" pitchFamily="2" charset="77"/>
              </a:rPr>
              <a:t>Baixo custo de implantação, para hardware próprio;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2F4A95"/>
                </a:solidFill>
                <a:latin typeface="Branding Medium" pitchFamily="2" charset="77"/>
              </a:rPr>
              <a:t>Controle dinâmico de potência baseado em Inteligência Artificial, buscando o ponto ótimo de rendimento.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4A3B8C3-265E-5EB7-10C8-C319553D2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771" y="576771"/>
            <a:ext cx="2108323" cy="78263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52C6E40-2A61-8304-FCB9-09BFA001E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971" y="-25458"/>
            <a:ext cx="1384560" cy="124133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6BB2257-247F-0E7C-59AA-E5379E140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288" y="4636394"/>
            <a:ext cx="2420712" cy="222160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5F24530-EC59-6096-97D4-2F6BBA580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00" y="6413679"/>
            <a:ext cx="988819" cy="2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78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2A13F-8100-CF22-230E-4BEA5F16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0A0A9F7-F031-6E50-D8AC-548080F3688B}"/>
              </a:ext>
            </a:extLst>
          </p:cNvPr>
          <p:cNvSpPr txBox="1"/>
          <p:nvPr/>
        </p:nvSpPr>
        <p:spPr>
          <a:xfrm>
            <a:off x="681509" y="1248627"/>
            <a:ext cx="5092567" cy="1088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2F4A95"/>
                </a:solidFill>
                <a:latin typeface="Branding Medium" pitchFamily="2" charset="77"/>
              </a:rPr>
              <a:t>Leitura Eletrônica de Piezômetros Casagrande</a:t>
            </a:r>
          </a:p>
          <a:p>
            <a:pPr marL="7429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2F4A95"/>
                </a:solidFill>
                <a:latin typeface="Branding Medium" pitchFamily="2" charset="77"/>
              </a:rPr>
              <a:t>Controle de níveis a montante e da barragem</a:t>
            </a:r>
          </a:p>
          <a:p>
            <a:pPr marL="7429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2F4A95"/>
                </a:solidFill>
                <a:latin typeface="Branding Medium" pitchFamily="2" charset="77"/>
              </a:rPr>
              <a:t>Integração com Plano de Segurança de Barragens</a:t>
            </a:r>
          </a:p>
        </p:txBody>
      </p:sp>
      <p:pic>
        <p:nvPicPr>
          <p:cNvPr id="20" name="Imagem 19" descr="Uma imagem contendo mesa&#10;&#10;Descrição gerada automaticamente">
            <a:extLst>
              <a:ext uri="{FF2B5EF4-FFF2-40B4-BE49-F238E27FC236}">
                <a16:creationId xmlns:a16="http://schemas.microsoft.com/office/drawing/2014/main" id="{A4035417-A47A-1482-3007-F982E5D8F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29788" b="38156"/>
          <a:stretch/>
        </p:blipFill>
        <p:spPr>
          <a:xfrm>
            <a:off x="9285755" y="2727964"/>
            <a:ext cx="1999503" cy="1474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m 21" descr="Uma imagem contendo rocha, bolo, pedaço, coberto&#10;&#10;Descrição gerada automaticamente">
            <a:extLst>
              <a:ext uri="{FF2B5EF4-FFF2-40B4-BE49-F238E27FC236}">
                <a16:creationId xmlns:a16="http://schemas.microsoft.com/office/drawing/2014/main" id="{EDBE220B-3414-2B02-3A0A-0E12856C2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1" t="3525" r="31634" b="-2313"/>
          <a:stretch/>
        </p:blipFill>
        <p:spPr>
          <a:xfrm rot="5400000">
            <a:off x="9540168" y="4240446"/>
            <a:ext cx="1523496" cy="2032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2159E55-EB88-708C-14A0-D268556BB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239" y="2749880"/>
            <a:ext cx="7784524" cy="326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C87DACD-54A4-AB4C-E4AE-369953497114}"/>
              </a:ext>
            </a:extLst>
          </p:cNvPr>
          <p:cNvSpPr txBox="1"/>
          <p:nvPr/>
        </p:nvSpPr>
        <p:spPr>
          <a:xfrm>
            <a:off x="5571358" y="1248627"/>
            <a:ext cx="509256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2F4A95"/>
                </a:solidFill>
                <a:latin typeface="Branding Medium" pitchFamily="2" charset="77"/>
              </a:rPr>
              <a:t>Automatização dos processos de alertas</a:t>
            </a:r>
          </a:p>
          <a:p>
            <a:pPr marL="7429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2F4A95"/>
                </a:solidFill>
                <a:latin typeface="Branding Medium" pitchFamily="2" charset="77"/>
              </a:rPr>
              <a:t>Visualização em tempo real e estatísticas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9464CD6-A402-A2AA-7FBF-F89F27BA1B7D}"/>
              </a:ext>
            </a:extLst>
          </p:cNvPr>
          <p:cNvSpPr txBox="1"/>
          <p:nvPr/>
        </p:nvSpPr>
        <p:spPr>
          <a:xfrm>
            <a:off x="7877535" y="345939"/>
            <a:ext cx="405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E55119"/>
                </a:solidFill>
                <a:latin typeface="Branding Medium" pitchFamily="2" charset="77"/>
              </a:rPr>
              <a:t>Pesquisa e Desenvolvimento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8850CB1-88DA-FB5E-9F12-B50F70435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971" y="-25458"/>
            <a:ext cx="1384560" cy="12413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AD6DC33-ED05-42FA-28A6-5DF7D2DC8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1506" y="5499278"/>
            <a:ext cx="1480493" cy="135872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EAD6A22-E492-5436-4FB2-28AB314A6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00" y="6413679"/>
            <a:ext cx="988819" cy="28171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A7B5B3-883A-28C0-7B74-3485234011F3}"/>
              </a:ext>
            </a:extLst>
          </p:cNvPr>
          <p:cNvSpPr txBox="1"/>
          <p:nvPr/>
        </p:nvSpPr>
        <p:spPr>
          <a:xfrm>
            <a:off x="1159757" y="684590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2F4A95"/>
                </a:solidFill>
                <a:latin typeface="Branding Bold" pitchFamily="2" charset="77"/>
              </a:rPr>
              <a:t>Piezometria e Segurança de Barragens</a:t>
            </a:r>
          </a:p>
        </p:txBody>
      </p:sp>
    </p:spTree>
    <p:extLst>
      <p:ext uri="{BB962C8B-B14F-4D97-AF65-F5344CB8AC3E}">
        <p14:creationId xmlns:p14="http://schemas.microsoft.com/office/powerpoint/2010/main" val="3139682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2A13F-8100-CF22-230E-4BEA5F16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0A0A9F7-F031-6E50-D8AC-548080F3688B}"/>
              </a:ext>
            </a:extLst>
          </p:cNvPr>
          <p:cNvSpPr txBox="1"/>
          <p:nvPr/>
        </p:nvSpPr>
        <p:spPr>
          <a:xfrm>
            <a:off x="8207785" y="1501640"/>
            <a:ext cx="3394071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rgbClr val="2F4A95"/>
                </a:solidFill>
                <a:latin typeface="Branding Medium" pitchFamily="2" charset="77"/>
              </a:rPr>
              <a:t>Solução para atendimento a Resolução ANA/ANEEL 127/2022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endParaRPr lang="pt-BR" sz="1300" dirty="0">
              <a:solidFill>
                <a:srgbClr val="2F4A95"/>
              </a:solidFill>
              <a:latin typeface="Branding Medium" pitchFamily="2" charset="77"/>
            </a:endParaRP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rgbClr val="2F4A95"/>
                </a:solidFill>
                <a:latin typeface="Branding Medium" pitchFamily="2" charset="77"/>
              </a:rPr>
              <a:t>Dispensa projetos adicionais e novas estações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endParaRPr lang="pt-BR" sz="1300" dirty="0">
              <a:solidFill>
                <a:srgbClr val="2F4A95"/>
              </a:solidFill>
              <a:latin typeface="Branding Medium" pitchFamily="2" charset="77"/>
            </a:endParaRP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rgbClr val="2F4A95"/>
                </a:solidFill>
                <a:latin typeface="Branding Medium" pitchFamily="2" charset="77"/>
              </a:rPr>
              <a:t>Sem custos adicionais de telemetrias, campanhas de campo e hidrologia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endParaRPr lang="pt-BR" sz="1300" dirty="0">
              <a:solidFill>
                <a:srgbClr val="2F4A95"/>
              </a:solidFill>
              <a:latin typeface="Branding Medium" pitchFamily="2" charset="77"/>
            </a:endParaRP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rgbClr val="2F4A95"/>
                </a:solidFill>
                <a:latin typeface="Branding Medium" pitchFamily="2" charset="77"/>
              </a:rPr>
              <a:t>Equipamento em comodato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endParaRPr lang="pt-BR" sz="1300" dirty="0">
              <a:solidFill>
                <a:srgbClr val="2F4A95"/>
              </a:solidFill>
              <a:latin typeface="Branding Medium" pitchFamily="2" charset="77"/>
            </a:endParaRP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rgbClr val="2F4A95"/>
                </a:solidFill>
                <a:latin typeface="Branding Medium" pitchFamily="2" charset="77"/>
              </a:rPr>
              <a:t>Implementação imediata e incorporada aos recursos existentes na usina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endParaRPr lang="pt-BR" sz="1300" dirty="0">
              <a:solidFill>
                <a:srgbClr val="2F4A95"/>
              </a:solidFill>
              <a:latin typeface="Branding Medium" pitchFamily="2" charset="77"/>
            </a:endParaRP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rgbClr val="2F4A95"/>
                </a:solidFill>
                <a:latin typeface="Branding Medium" pitchFamily="2" charset="77"/>
              </a:rPr>
              <a:t>Monitoramento ativo, análise de inconsistências, dados consolidados e de qualidade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1F35A164-F4F7-A196-513D-DFB9F34608E8}"/>
              </a:ext>
            </a:extLst>
          </p:cNvPr>
          <p:cNvGrpSpPr/>
          <p:nvPr/>
        </p:nvGrpSpPr>
        <p:grpSpPr>
          <a:xfrm>
            <a:off x="187100" y="1649787"/>
            <a:ext cx="8226447" cy="3558425"/>
            <a:chOff x="388767" y="3122344"/>
            <a:chExt cx="7704594" cy="3265787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3F6699FB-5408-98ED-3FF3-79B07E85B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7946" y="3199216"/>
              <a:ext cx="4983216" cy="3118455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859F182-9F27-FE33-CF29-EB372C35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289" y="4478451"/>
              <a:ext cx="3539278" cy="942461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853E6F78-2877-0FB3-D0EA-C6D8AD366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0409" y="4409738"/>
              <a:ext cx="600195" cy="250048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69B5F7E7-4C99-CA9C-BD09-FD3FE4F80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3296" y="3133236"/>
              <a:ext cx="3749523" cy="697811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29817295-2721-35B2-1797-DBC6C9959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5054" y="3472057"/>
              <a:ext cx="600195" cy="250048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9CB61713-39D4-DA9A-4A89-DD00F92D0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0375" y="3831047"/>
              <a:ext cx="2632986" cy="1002621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807C0994-74E2-5DCE-EEAC-C49F2B4EA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192" y="4791273"/>
              <a:ext cx="600195" cy="250048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EAA1B08-9234-89C4-6B84-94DE44902A60}"/>
                </a:ext>
              </a:extLst>
            </p:cNvPr>
            <p:cNvSpPr txBox="1"/>
            <p:nvPr/>
          </p:nvSpPr>
          <p:spPr>
            <a:xfrm>
              <a:off x="398135" y="4478286"/>
              <a:ext cx="1075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>
                  <a:solidFill>
                    <a:srgbClr val="2F4A95"/>
                  </a:solidFill>
                  <a:latin typeface="Branding Bold" pitchFamily="2" charset="77"/>
                </a:rPr>
                <a:t>Medição online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A16B15D-1CFA-0E72-5ACD-5B415024E298}"/>
                </a:ext>
              </a:extLst>
            </p:cNvPr>
            <p:cNvSpPr txBox="1"/>
            <p:nvPr/>
          </p:nvSpPr>
          <p:spPr>
            <a:xfrm>
              <a:off x="411783" y="4630986"/>
              <a:ext cx="13003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dirty="0">
                  <a:solidFill>
                    <a:srgbClr val="2F4A95"/>
                  </a:solidFill>
                  <a:latin typeface="Branding Bold" pitchFamily="2" charset="77"/>
                </a:rPr>
                <a:t>VAZÃO TURBINADA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C511456-772D-F0C7-8886-119E23A02B9B}"/>
                </a:ext>
              </a:extLst>
            </p:cNvPr>
            <p:cNvSpPr txBox="1"/>
            <p:nvPr/>
          </p:nvSpPr>
          <p:spPr>
            <a:xfrm>
              <a:off x="1354145" y="4421955"/>
              <a:ext cx="4095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dirty="0">
                  <a:solidFill>
                    <a:schemeClr val="bg1"/>
                  </a:solidFill>
                  <a:latin typeface="Branding Bold" pitchFamily="2" charset="77"/>
                </a:rPr>
                <a:t>32,3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6F796F0-5E35-F08A-CEF6-A5BA8E4D72C9}"/>
                </a:ext>
              </a:extLst>
            </p:cNvPr>
            <p:cNvSpPr txBox="1"/>
            <p:nvPr/>
          </p:nvSpPr>
          <p:spPr>
            <a:xfrm>
              <a:off x="1656021" y="4488764"/>
              <a:ext cx="28620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00" b="1" dirty="0">
                  <a:solidFill>
                    <a:schemeClr val="bg1"/>
                  </a:solidFill>
                  <a:latin typeface="Branding Bold" pitchFamily="2" charset="77"/>
                </a:rPr>
                <a:t>m³/</a:t>
              </a:r>
              <a:r>
                <a:rPr lang="pt-BR" sz="400" b="1" dirty="0" err="1">
                  <a:solidFill>
                    <a:schemeClr val="bg1"/>
                  </a:solidFill>
                  <a:latin typeface="Branding Bold" pitchFamily="2" charset="77"/>
                </a:rPr>
                <a:t>h</a:t>
              </a:r>
              <a:endParaRPr lang="pt-BR" sz="400" b="1" dirty="0">
                <a:solidFill>
                  <a:schemeClr val="bg1"/>
                </a:solidFill>
                <a:latin typeface="Branding Bold" pitchFamily="2" charset="77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E4235140-5D99-8A22-B5B0-F6132377DF5F}"/>
                </a:ext>
              </a:extLst>
            </p:cNvPr>
            <p:cNvSpPr txBox="1"/>
            <p:nvPr/>
          </p:nvSpPr>
          <p:spPr>
            <a:xfrm>
              <a:off x="6953176" y="3468699"/>
              <a:ext cx="3915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dirty="0">
                  <a:solidFill>
                    <a:schemeClr val="bg1"/>
                  </a:solidFill>
                  <a:latin typeface="Branding Bold" pitchFamily="2" charset="77"/>
                </a:rPr>
                <a:t>12,5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9452300D-1C04-86E4-F03A-D9DD6E24CC23}"/>
                </a:ext>
              </a:extLst>
            </p:cNvPr>
            <p:cNvSpPr txBox="1"/>
            <p:nvPr/>
          </p:nvSpPr>
          <p:spPr>
            <a:xfrm>
              <a:off x="7255051" y="3535508"/>
              <a:ext cx="28620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00" b="1" dirty="0">
                  <a:solidFill>
                    <a:schemeClr val="bg1"/>
                  </a:solidFill>
                  <a:latin typeface="Branding Bold" pitchFamily="2" charset="77"/>
                </a:rPr>
                <a:t>m³/</a:t>
              </a:r>
              <a:r>
                <a:rPr lang="pt-BR" sz="400" b="1" dirty="0" err="1">
                  <a:solidFill>
                    <a:schemeClr val="bg1"/>
                  </a:solidFill>
                  <a:latin typeface="Branding Bold" pitchFamily="2" charset="77"/>
                </a:rPr>
                <a:t>h</a:t>
              </a:r>
              <a:endParaRPr lang="pt-BR" sz="400" b="1" dirty="0">
                <a:solidFill>
                  <a:schemeClr val="bg1"/>
                </a:solidFill>
                <a:latin typeface="Branding Bold" pitchFamily="2" charset="77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A56D663-FD0B-5A90-31D0-9B799C79ECE6}"/>
                </a:ext>
              </a:extLst>
            </p:cNvPr>
            <p:cNvSpPr txBox="1"/>
            <p:nvPr/>
          </p:nvSpPr>
          <p:spPr>
            <a:xfrm>
              <a:off x="6815017" y="4794490"/>
              <a:ext cx="3403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dirty="0">
                  <a:solidFill>
                    <a:schemeClr val="bg1"/>
                  </a:solidFill>
                  <a:latin typeface="Branding Bold" pitchFamily="2" charset="77"/>
                </a:rPr>
                <a:t>2,5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6A8B3A6B-94A2-D1C5-2B56-00B4785EB8C2}"/>
                </a:ext>
              </a:extLst>
            </p:cNvPr>
            <p:cNvSpPr txBox="1"/>
            <p:nvPr/>
          </p:nvSpPr>
          <p:spPr>
            <a:xfrm>
              <a:off x="7116893" y="4871893"/>
              <a:ext cx="28620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00" b="1" dirty="0">
                  <a:solidFill>
                    <a:schemeClr val="bg1"/>
                  </a:solidFill>
                  <a:latin typeface="Branding Bold" pitchFamily="2" charset="77"/>
                </a:rPr>
                <a:t>m³/</a:t>
              </a:r>
              <a:r>
                <a:rPr lang="pt-BR" sz="400" b="1" dirty="0" err="1">
                  <a:solidFill>
                    <a:schemeClr val="bg1"/>
                  </a:solidFill>
                  <a:latin typeface="Branding Bold" pitchFamily="2" charset="77"/>
                </a:rPr>
                <a:t>h</a:t>
              </a:r>
              <a:endParaRPr lang="pt-BR" sz="400" b="1" dirty="0">
                <a:solidFill>
                  <a:schemeClr val="bg1"/>
                </a:solidFill>
                <a:latin typeface="Branding Bold" pitchFamily="2" charset="77"/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A5678162-D059-4BC4-2065-C60A5BE4F2D7}"/>
                </a:ext>
              </a:extLst>
            </p:cNvPr>
            <p:cNvSpPr txBox="1"/>
            <p:nvPr/>
          </p:nvSpPr>
          <p:spPr>
            <a:xfrm>
              <a:off x="6997568" y="3122344"/>
              <a:ext cx="1075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000" dirty="0">
                  <a:solidFill>
                    <a:srgbClr val="2F4A95"/>
                  </a:solidFill>
                  <a:latin typeface="Branding Bold" pitchFamily="2" charset="77"/>
                </a:rPr>
                <a:t>Medição online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504179C3-EA4C-0224-F730-964E7F621809}"/>
                </a:ext>
              </a:extLst>
            </p:cNvPr>
            <p:cNvSpPr txBox="1"/>
            <p:nvPr/>
          </p:nvSpPr>
          <p:spPr>
            <a:xfrm>
              <a:off x="7059028" y="3280594"/>
              <a:ext cx="102784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900" b="1" dirty="0">
                  <a:solidFill>
                    <a:srgbClr val="2F4A95"/>
                  </a:solidFill>
                  <a:latin typeface="Branding Bold" pitchFamily="2" charset="77"/>
                </a:rPr>
                <a:t>VAZÃO VERTIDA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9FA2323-EF7E-4BE8-36F8-C98CCE8F0306}"/>
                </a:ext>
              </a:extLst>
            </p:cNvPr>
            <p:cNvSpPr txBox="1"/>
            <p:nvPr/>
          </p:nvSpPr>
          <p:spPr>
            <a:xfrm>
              <a:off x="7027085" y="4412667"/>
              <a:ext cx="10422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000" dirty="0">
                  <a:solidFill>
                    <a:srgbClr val="2F4A95"/>
                  </a:solidFill>
                  <a:latin typeface="Branding Bold" pitchFamily="2" charset="77"/>
                </a:rPr>
                <a:t>Medição online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1B7F1224-1DEF-E5FE-9681-6B851CE4C722}"/>
                </a:ext>
              </a:extLst>
            </p:cNvPr>
            <p:cNvSpPr txBox="1"/>
            <p:nvPr/>
          </p:nvSpPr>
          <p:spPr>
            <a:xfrm>
              <a:off x="6848507" y="4557268"/>
              <a:ext cx="12410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000" b="1" dirty="0">
                  <a:solidFill>
                    <a:srgbClr val="2F4A95"/>
                  </a:solidFill>
                  <a:latin typeface="Branding Bold" pitchFamily="2" charset="77"/>
                </a:rPr>
                <a:t>VAZÃO SANITÁRIA</a:t>
              </a:r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15164984-DCAD-34A6-096D-8E4DAB5C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0623" y="5552080"/>
              <a:ext cx="928698" cy="388699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C1DB1D61-C32A-C185-48DF-7AE08554D5AE}"/>
                </a:ext>
              </a:extLst>
            </p:cNvPr>
            <p:cNvSpPr txBox="1"/>
            <p:nvPr/>
          </p:nvSpPr>
          <p:spPr>
            <a:xfrm>
              <a:off x="5861572" y="5599353"/>
              <a:ext cx="4833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Branding Bold" pitchFamily="2" charset="77"/>
                </a:rPr>
                <a:t>47,3</a:t>
              </a:r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FA7863EC-E155-BC09-C56D-90E1BDCEC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747" y="5479395"/>
              <a:ext cx="3314676" cy="474552"/>
            </a:xfrm>
            <a:prstGeom prst="rect">
              <a:avLst/>
            </a:prstGeom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D21EB9C1-8035-5B43-0F87-B32F81396048}"/>
                </a:ext>
              </a:extLst>
            </p:cNvPr>
            <p:cNvSpPr txBox="1"/>
            <p:nvPr/>
          </p:nvSpPr>
          <p:spPr>
            <a:xfrm>
              <a:off x="388767" y="5518209"/>
              <a:ext cx="1319592" cy="366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pt-BR" sz="900" dirty="0">
                  <a:solidFill>
                    <a:srgbClr val="2F4A95"/>
                  </a:solidFill>
                  <a:latin typeface="Branding Bold" pitchFamily="2" charset="77"/>
                </a:rPr>
                <a:t>Vazão medida por</a:t>
              </a:r>
            </a:p>
            <a:p>
              <a:pPr>
                <a:lnSpc>
                  <a:spcPts val="1100"/>
                </a:lnSpc>
              </a:pPr>
              <a:r>
                <a:rPr lang="pt-BR" sz="900" dirty="0">
                  <a:solidFill>
                    <a:srgbClr val="2F4A95"/>
                  </a:solidFill>
                  <a:latin typeface="Branding Bold" pitchFamily="2" charset="77"/>
                </a:rPr>
                <a:t>uma estação a jusante</a:t>
              </a:r>
            </a:p>
          </p:txBody>
        </p: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A3067492-CA6C-B214-18C9-9BB44877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0768" y="5433787"/>
              <a:ext cx="600195" cy="250048"/>
            </a:xfrm>
            <a:prstGeom prst="rect">
              <a:avLst/>
            </a:prstGeom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5CF93AC9-4D18-CAB6-226F-8E785C618ADA}"/>
                </a:ext>
              </a:extLst>
            </p:cNvPr>
            <p:cNvSpPr txBox="1"/>
            <p:nvPr/>
          </p:nvSpPr>
          <p:spPr>
            <a:xfrm>
              <a:off x="1354886" y="5439397"/>
              <a:ext cx="41711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dirty="0">
                  <a:solidFill>
                    <a:schemeClr val="bg1"/>
                  </a:solidFill>
                  <a:latin typeface="Branding Bold" pitchFamily="2" charset="77"/>
                </a:rPr>
                <a:t>68,8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3E0BC33F-A37B-CCCC-D7CC-AA7D0457239A}"/>
                </a:ext>
              </a:extLst>
            </p:cNvPr>
            <p:cNvSpPr txBox="1"/>
            <p:nvPr/>
          </p:nvSpPr>
          <p:spPr>
            <a:xfrm>
              <a:off x="1680808" y="5511735"/>
              <a:ext cx="28620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00" b="1" dirty="0">
                  <a:solidFill>
                    <a:schemeClr val="bg1"/>
                  </a:solidFill>
                  <a:latin typeface="Branding Bold" pitchFamily="2" charset="77"/>
                </a:rPr>
                <a:t>m³/</a:t>
              </a:r>
              <a:r>
                <a:rPr lang="pt-BR" sz="400" b="1" dirty="0" err="1">
                  <a:solidFill>
                    <a:schemeClr val="bg1"/>
                  </a:solidFill>
                  <a:latin typeface="Branding Bold" pitchFamily="2" charset="77"/>
                </a:rPr>
                <a:t>h</a:t>
              </a:r>
              <a:endParaRPr lang="pt-BR" sz="400" b="1" dirty="0">
                <a:solidFill>
                  <a:schemeClr val="bg1"/>
                </a:solidFill>
                <a:latin typeface="Branding Bold" pitchFamily="2" charset="77"/>
              </a:endParaRP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EBB59C4B-5C60-32A8-006C-D2B9CA0F1556}"/>
                </a:ext>
              </a:extLst>
            </p:cNvPr>
            <p:cNvSpPr txBox="1"/>
            <p:nvPr/>
          </p:nvSpPr>
          <p:spPr>
            <a:xfrm>
              <a:off x="6329856" y="5676444"/>
              <a:ext cx="4005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b="1" dirty="0">
                  <a:solidFill>
                    <a:schemeClr val="bg1"/>
                  </a:solidFill>
                  <a:latin typeface="Branding Bold" pitchFamily="2" charset="77"/>
                </a:rPr>
                <a:t>m³/</a:t>
              </a:r>
              <a:r>
                <a:rPr lang="pt-BR" sz="800" b="1" dirty="0" err="1">
                  <a:solidFill>
                    <a:schemeClr val="bg1"/>
                  </a:solidFill>
                  <a:latin typeface="Branding Bold" pitchFamily="2" charset="77"/>
                </a:rPr>
                <a:t>h</a:t>
              </a:r>
              <a:endParaRPr lang="pt-BR" sz="800" b="1" dirty="0">
                <a:solidFill>
                  <a:schemeClr val="bg1"/>
                </a:solidFill>
                <a:latin typeface="Branding Bold" pitchFamily="2" charset="77"/>
              </a:endParaRPr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F7913574-FBDE-1E86-CC44-83D1ACA0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42242" y="5881785"/>
              <a:ext cx="2758887" cy="506346"/>
            </a:xfrm>
            <a:prstGeom prst="rect">
              <a:avLst/>
            </a:prstGeom>
          </p:spPr>
        </p:pic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C2F2C355-1E05-A381-E38A-0396EA39D4BD}"/>
                </a:ext>
              </a:extLst>
            </p:cNvPr>
            <p:cNvSpPr txBox="1"/>
            <p:nvPr/>
          </p:nvSpPr>
          <p:spPr>
            <a:xfrm>
              <a:off x="5308901" y="6016733"/>
              <a:ext cx="22124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Branding Bold" pitchFamily="2" charset="77"/>
                </a:rPr>
                <a:t>ATENDE À RESOLUÇÃO</a:t>
              </a: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7404E8AB-A659-2A0D-44F0-56CC012FE2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6654" y="528034"/>
            <a:ext cx="1748368" cy="82615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530AC34-783C-7860-07A6-FA009A931641}"/>
              </a:ext>
            </a:extLst>
          </p:cNvPr>
          <p:cNvSpPr txBox="1"/>
          <p:nvPr/>
        </p:nvSpPr>
        <p:spPr>
          <a:xfrm>
            <a:off x="7877535" y="345939"/>
            <a:ext cx="405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E55119"/>
                </a:solidFill>
                <a:latin typeface="Branding Medium" pitchFamily="2" charset="77"/>
              </a:rPr>
              <a:t>Produtos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67B4D974-BE95-F262-3229-E238D72337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7971" y="-25458"/>
            <a:ext cx="1384560" cy="124133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851A6BA8-3B1C-950A-EBF7-E06ED9E628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1288" y="4636394"/>
            <a:ext cx="2420712" cy="2221606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5831D23C-4CDD-2F9A-67B1-D5600B9D9D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100" y="6413679"/>
            <a:ext cx="988819" cy="28171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22143ABB-A255-ED77-7B9D-D0DFEB9ECB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5737" y="4748445"/>
            <a:ext cx="2508479" cy="194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5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FDA3A2-62D3-6416-D940-9809B5058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6826B9B-25B0-7A92-D6DA-23C176A8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D57F5C2-D36B-CFA5-3379-462653AAA982}"/>
              </a:ext>
            </a:extLst>
          </p:cNvPr>
          <p:cNvSpPr txBox="1"/>
          <p:nvPr/>
        </p:nvSpPr>
        <p:spPr>
          <a:xfrm>
            <a:off x="4036077" y="3296477"/>
            <a:ext cx="41064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E55119"/>
                </a:solidFill>
                <a:latin typeface="Branding Bold" pitchFamily="2" charset="77"/>
              </a:rPr>
              <a:t>Muito Obrigado</a:t>
            </a:r>
          </a:p>
          <a:p>
            <a:endParaRPr lang="pt-BR" sz="3600" b="1" dirty="0">
              <a:solidFill>
                <a:srgbClr val="2F4A95"/>
              </a:solidFill>
              <a:latin typeface="Branding Bold" pitchFamily="2" charset="77"/>
            </a:endParaRPr>
          </a:p>
          <a:p>
            <a:pPr algn="ctr"/>
            <a:r>
              <a:rPr lang="pt-BR" sz="2800" dirty="0">
                <a:solidFill>
                  <a:srgbClr val="2F4A95"/>
                </a:solidFill>
                <a:latin typeface="Branding Medium" pitchFamily="2" charset="77"/>
              </a:rPr>
              <a:t>Hilario Daufemback</a:t>
            </a:r>
          </a:p>
          <a:p>
            <a:pPr algn="ctr"/>
            <a:r>
              <a:rPr lang="pt-BR" sz="2800" dirty="0">
                <a:solidFill>
                  <a:srgbClr val="2F4A95"/>
                </a:solidFill>
                <a:latin typeface="Branding Medium" pitchFamily="2" charset="77"/>
              </a:rPr>
              <a:t>hilario@eletrify.io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87CAEC5-C4F4-8D1E-875C-37409E668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269" y="723946"/>
            <a:ext cx="5027942" cy="142783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1DD031C-4493-C24E-594E-B62210CFC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9954" y="4842456"/>
            <a:ext cx="1691336" cy="16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868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5364</TotalTime>
  <Words>357</Words>
  <Application>Microsoft Macintosh PowerPoint</Application>
  <PresentationFormat>Widescreen</PresentationFormat>
  <Paragraphs>79</Paragraphs>
  <Slides>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5" baseType="lpstr">
      <vt:lpstr>Aptos</vt:lpstr>
      <vt:lpstr>Arial</vt:lpstr>
      <vt:lpstr>Branding Bold</vt:lpstr>
      <vt:lpstr>Branding Medium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Hilário Daufemback</dc:creator>
  <cp:lastModifiedBy>vipfau pfau</cp:lastModifiedBy>
  <cp:revision>24</cp:revision>
  <dcterms:created xsi:type="dcterms:W3CDTF">2023-10-13T14:10:19Z</dcterms:created>
  <dcterms:modified xsi:type="dcterms:W3CDTF">2024-03-16T21:07:23Z</dcterms:modified>
</cp:coreProperties>
</file>