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9" r:id="rId2"/>
    <p:sldId id="1447" r:id="rId3"/>
    <p:sldId id="1441" r:id="rId4"/>
    <p:sldId id="1482" r:id="rId5"/>
    <p:sldId id="1467" r:id="rId6"/>
    <p:sldId id="1480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1BBF5B-1DC0-4F52-950A-0C184D27F7D2}" v="10" dt="2024-03-17T14:37:41.6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andra Carvalho" userId="250361af1456d7e2" providerId="LiveId" clId="{9B1BBF5B-1DC0-4F52-950A-0C184D27F7D2}"/>
    <pc:docChg chg="undo custSel addSld delSld modSld sldOrd">
      <pc:chgData name="Alessandra Carvalho" userId="250361af1456d7e2" providerId="LiveId" clId="{9B1BBF5B-1DC0-4F52-950A-0C184D27F7D2}" dt="2024-03-17T14:51:34.279" v="1218" actId="313"/>
      <pc:docMkLst>
        <pc:docMk/>
      </pc:docMkLst>
      <pc:sldChg chg="del">
        <pc:chgData name="Alessandra Carvalho" userId="250361af1456d7e2" providerId="LiveId" clId="{9B1BBF5B-1DC0-4F52-950A-0C184D27F7D2}" dt="2024-03-10T20:14:09.831" v="430" actId="47"/>
        <pc:sldMkLst>
          <pc:docMk/>
          <pc:sldMk cId="1093650232" sldId="260"/>
        </pc:sldMkLst>
      </pc:sldChg>
      <pc:sldChg chg="del">
        <pc:chgData name="Alessandra Carvalho" userId="250361af1456d7e2" providerId="LiveId" clId="{9B1BBF5B-1DC0-4F52-950A-0C184D27F7D2}" dt="2024-03-10T20:15:19.772" v="453" actId="47"/>
        <pc:sldMkLst>
          <pc:docMk/>
          <pc:sldMk cId="2175443828" sldId="272"/>
        </pc:sldMkLst>
      </pc:sldChg>
      <pc:sldChg chg="del">
        <pc:chgData name="Alessandra Carvalho" userId="250361af1456d7e2" providerId="LiveId" clId="{9B1BBF5B-1DC0-4F52-950A-0C184D27F7D2}" dt="2024-03-10T20:14:11.115" v="431" actId="47"/>
        <pc:sldMkLst>
          <pc:docMk/>
          <pc:sldMk cId="3541422895" sldId="289"/>
        </pc:sldMkLst>
      </pc:sldChg>
      <pc:sldChg chg="modSp mod">
        <pc:chgData name="Alessandra Carvalho" userId="250361af1456d7e2" providerId="LiveId" clId="{9B1BBF5B-1DC0-4F52-950A-0C184D27F7D2}" dt="2024-03-17T14:49:12.827" v="1053" actId="6549"/>
        <pc:sldMkLst>
          <pc:docMk/>
          <pc:sldMk cId="1416962066" sldId="299"/>
        </pc:sldMkLst>
        <pc:spChg chg="mod">
          <ac:chgData name="Alessandra Carvalho" userId="250361af1456d7e2" providerId="LiveId" clId="{9B1BBF5B-1DC0-4F52-950A-0C184D27F7D2}" dt="2024-03-17T14:49:12.827" v="1053" actId="6549"/>
          <ac:spMkLst>
            <pc:docMk/>
            <pc:sldMk cId="1416962066" sldId="299"/>
            <ac:spMk id="9" creationId="{06300CDE-B362-4BC1-8652-F207D6CA5709}"/>
          </ac:spMkLst>
        </pc:spChg>
        <pc:spChg chg="mod">
          <ac:chgData name="Alessandra Carvalho" userId="250361af1456d7e2" providerId="LiveId" clId="{9B1BBF5B-1DC0-4F52-950A-0C184D27F7D2}" dt="2024-03-10T20:13:57.260" v="424" actId="20577"/>
          <ac:spMkLst>
            <pc:docMk/>
            <pc:sldMk cId="1416962066" sldId="299"/>
            <ac:spMk id="11" creationId="{92821332-12CA-4DB8-B59D-36A052F88289}"/>
          </ac:spMkLst>
        </pc:spChg>
      </pc:sldChg>
      <pc:sldChg chg="del">
        <pc:chgData name="Alessandra Carvalho" userId="250361af1456d7e2" providerId="LiveId" clId="{9B1BBF5B-1DC0-4F52-950A-0C184D27F7D2}" dt="2024-03-10T20:14:14.513" v="434" actId="47"/>
        <pc:sldMkLst>
          <pc:docMk/>
          <pc:sldMk cId="3840406173" sldId="346"/>
        </pc:sldMkLst>
      </pc:sldChg>
      <pc:sldChg chg="del">
        <pc:chgData name="Alessandra Carvalho" userId="250361af1456d7e2" providerId="LiveId" clId="{9B1BBF5B-1DC0-4F52-950A-0C184D27F7D2}" dt="2024-03-10T20:14:05.560" v="428" actId="47"/>
        <pc:sldMkLst>
          <pc:docMk/>
          <pc:sldMk cId="969076806" sldId="359"/>
        </pc:sldMkLst>
      </pc:sldChg>
      <pc:sldChg chg="del">
        <pc:chgData name="Alessandra Carvalho" userId="250361af1456d7e2" providerId="LiveId" clId="{9B1BBF5B-1DC0-4F52-950A-0C184D27F7D2}" dt="2024-03-10T20:17:20.458" v="514" actId="47"/>
        <pc:sldMkLst>
          <pc:docMk/>
          <pc:sldMk cId="1601293699" sldId="373"/>
        </pc:sldMkLst>
      </pc:sldChg>
      <pc:sldChg chg="del">
        <pc:chgData name="Alessandra Carvalho" userId="250361af1456d7e2" providerId="LiveId" clId="{9B1BBF5B-1DC0-4F52-950A-0C184D27F7D2}" dt="2024-03-10T20:17:25.577" v="515" actId="47"/>
        <pc:sldMkLst>
          <pc:docMk/>
          <pc:sldMk cId="2565902618" sldId="374"/>
        </pc:sldMkLst>
      </pc:sldChg>
      <pc:sldChg chg="del">
        <pc:chgData name="Alessandra Carvalho" userId="250361af1456d7e2" providerId="LiveId" clId="{9B1BBF5B-1DC0-4F52-950A-0C184D27F7D2}" dt="2024-03-10T20:17:20.458" v="514" actId="47"/>
        <pc:sldMkLst>
          <pc:docMk/>
          <pc:sldMk cId="2593253925" sldId="375"/>
        </pc:sldMkLst>
      </pc:sldChg>
      <pc:sldChg chg="del">
        <pc:chgData name="Alessandra Carvalho" userId="250361af1456d7e2" providerId="LiveId" clId="{9B1BBF5B-1DC0-4F52-950A-0C184D27F7D2}" dt="2024-03-10T20:17:20.458" v="514" actId="47"/>
        <pc:sldMkLst>
          <pc:docMk/>
          <pc:sldMk cId="3253398371" sldId="376"/>
        </pc:sldMkLst>
      </pc:sldChg>
      <pc:sldChg chg="del">
        <pc:chgData name="Alessandra Carvalho" userId="250361af1456d7e2" providerId="LiveId" clId="{9B1BBF5B-1DC0-4F52-950A-0C184D27F7D2}" dt="2024-03-10T20:17:25.577" v="515" actId="47"/>
        <pc:sldMkLst>
          <pc:docMk/>
          <pc:sldMk cId="1716465596" sldId="377"/>
        </pc:sldMkLst>
      </pc:sldChg>
      <pc:sldChg chg="del">
        <pc:chgData name="Alessandra Carvalho" userId="250361af1456d7e2" providerId="LiveId" clId="{9B1BBF5B-1DC0-4F52-950A-0C184D27F7D2}" dt="2024-03-10T20:17:25.577" v="515" actId="47"/>
        <pc:sldMkLst>
          <pc:docMk/>
          <pc:sldMk cId="2238398206" sldId="378"/>
        </pc:sldMkLst>
      </pc:sldChg>
      <pc:sldChg chg="del">
        <pc:chgData name="Alessandra Carvalho" userId="250361af1456d7e2" providerId="LiveId" clId="{9B1BBF5B-1DC0-4F52-950A-0C184D27F7D2}" dt="2024-03-10T20:17:25.577" v="515" actId="47"/>
        <pc:sldMkLst>
          <pc:docMk/>
          <pc:sldMk cId="2536996420" sldId="379"/>
        </pc:sldMkLst>
      </pc:sldChg>
      <pc:sldChg chg="del">
        <pc:chgData name="Alessandra Carvalho" userId="250361af1456d7e2" providerId="LiveId" clId="{9B1BBF5B-1DC0-4F52-950A-0C184D27F7D2}" dt="2024-03-10T20:17:25.577" v="515" actId="47"/>
        <pc:sldMkLst>
          <pc:docMk/>
          <pc:sldMk cId="2156436855" sldId="380"/>
        </pc:sldMkLst>
      </pc:sldChg>
      <pc:sldChg chg="del">
        <pc:chgData name="Alessandra Carvalho" userId="250361af1456d7e2" providerId="LiveId" clId="{9B1BBF5B-1DC0-4F52-950A-0C184D27F7D2}" dt="2024-03-10T20:15:21.471" v="454" actId="47"/>
        <pc:sldMkLst>
          <pc:docMk/>
          <pc:sldMk cId="3720879990" sldId="1431"/>
        </pc:sldMkLst>
      </pc:sldChg>
      <pc:sldChg chg="del">
        <pc:chgData name="Alessandra Carvalho" userId="250361af1456d7e2" providerId="LiveId" clId="{9B1BBF5B-1DC0-4F52-950A-0C184D27F7D2}" dt="2024-03-10T20:15:23.619" v="456" actId="47"/>
        <pc:sldMkLst>
          <pc:docMk/>
          <pc:sldMk cId="2518998550" sldId="1433"/>
        </pc:sldMkLst>
      </pc:sldChg>
      <pc:sldChg chg="del">
        <pc:chgData name="Alessandra Carvalho" userId="250361af1456d7e2" providerId="LiveId" clId="{9B1BBF5B-1DC0-4F52-950A-0C184D27F7D2}" dt="2024-03-10T20:14:02.609" v="426" actId="47"/>
        <pc:sldMkLst>
          <pc:docMk/>
          <pc:sldMk cId="2773630300" sldId="1434"/>
        </pc:sldMkLst>
      </pc:sldChg>
      <pc:sldChg chg="del">
        <pc:chgData name="Alessandra Carvalho" userId="250361af1456d7e2" providerId="LiveId" clId="{9B1BBF5B-1DC0-4F52-950A-0C184D27F7D2}" dt="2024-03-10T20:15:22.674" v="455" actId="47"/>
        <pc:sldMkLst>
          <pc:docMk/>
          <pc:sldMk cId="3970563820" sldId="1436"/>
        </pc:sldMkLst>
      </pc:sldChg>
      <pc:sldChg chg="del">
        <pc:chgData name="Alessandra Carvalho" userId="250361af1456d7e2" providerId="LiveId" clId="{9B1BBF5B-1DC0-4F52-950A-0C184D27F7D2}" dt="2024-03-10T20:15:32.550" v="459" actId="47"/>
        <pc:sldMkLst>
          <pc:docMk/>
          <pc:sldMk cId="587603536" sldId="1437"/>
        </pc:sldMkLst>
      </pc:sldChg>
      <pc:sldChg chg="del">
        <pc:chgData name="Alessandra Carvalho" userId="250361af1456d7e2" providerId="LiveId" clId="{9B1BBF5B-1DC0-4F52-950A-0C184D27F7D2}" dt="2024-03-10T20:14:56.370" v="442" actId="47"/>
        <pc:sldMkLst>
          <pc:docMk/>
          <pc:sldMk cId="166384914" sldId="1438"/>
        </pc:sldMkLst>
      </pc:sldChg>
      <pc:sldChg chg="del">
        <pc:chgData name="Alessandra Carvalho" userId="250361af1456d7e2" providerId="LiveId" clId="{9B1BBF5B-1DC0-4F52-950A-0C184D27F7D2}" dt="2024-03-10T20:15:00.659" v="444" actId="47"/>
        <pc:sldMkLst>
          <pc:docMk/>
          <pc:sldMk cId="713512490" sldId="1439"/>
        </pc:sldMkLst>
      </pc:sldChg>
      <pc:sldChg chg="modSp mod">
        <pc:chgData name="Alessandra Carvalho" userId="250361af1456d7e2" providerId="LiveId" clId="{9B1BBF5B-1DC0-4F52-950A-0C184D27F7D2}" dt="2024-03-17T14:50:57.389" v="1161" actId="255"/>
        <pc:sldMkLst>
          <pc:docMk/>
          <pc:sldMk cId="2981946783" sldId="1441"/>
        </pc:sldMkLst>
        <pc:spChg chg="mod">
          <ac:chgData name="Alessandra Carvalho" userId="250361af1456d7e2" providerId="LiveId" clId="{9B1BBF5B-1DC0-4F52-950A-0C184D27F7D2}" dt="2024-03-17T14:50:57.389" v="1161" actId="255"/>
          <ac:spMkLst>
            <pc:docMk/>
            <pc:sldMk cId="2981946783" sldId="1441"/>
            <ac:spMk id="21" creationId="{72116F78-5614-7730-C824-D05589A710A7}"/>
          </ac:spMkLst>
        </pc:spChg>
      </pc:sldChg>
      <pc:sldChg chg="del">
        <pc:chgData name="Alessandra Carvalho" userId="250361af1456d7e2" providerId="LiveId" clId="{9B1BBF5B-1DC0-4F52-950A-0C184D27F7D2}" dt="2024-03-10T20:15:26.940" v="458" actId="47"/>
        <pc:sldMkLst>
          <pc:docMk/>
          <pc:sldMk cId="2068104216" sldId="1442"/>
        </pc:sldMkLst>
      </pc:sldChg>
      <pc:sldChg chg="del">
        <pc:chgData name="Alessandra Carvalho" userId="250361af1456d7e2" providerId="LiveId" clId="{9B1BBF5B-1DC0-4F52-950A-0C184D27F7D2}" dt="2024-03-10T20:14:01.385" v="425" actId="47"/>
        <pc:sldMkLst>
          <pc:docMk/>
          <pc:sldMk cId="772095580" sldId="1443"/>
        </pc:sldMkLst>
      </pc:sldChg>
      <pc:sldChg chg="del">
        <pc:chgData name="Alessandra Carvalho" userId="250361af1456d7e2" providerId="LiveId" clId="{9B1BBF5B-1DC0-4F52-950A-0C184D27F7D2}" dt="2024-03-10T20:14:04.047" v="427" actId="47"/>
        <pc:sldMkLst>
          <pc:docMk/>
          <pc:sldMk cId="1311425518" sldId="1444"/>
        </pc:sldMkLst>
      </pc:sldChg>
      <pc:sldChg chg="del">
        <pc:chgData name="Alessandra Carvalho" userId="250361af1456d7e2" providerId="LiveId" clId="{9B1BBF5B-1DC0-4F52-950A-0C184D27F7D2}" dt="2024-03-10T20:14:06.738" v="429" actId="47"/>
        <pc:sldMkLst>
          <pc:docMk/>
          <pc:sldMk cId="1695240970" sldId="1446"/>
        </pc:sldMkLst>
      </pc:sldChg>
      <pc:sldChg chg="ord">
        <pc:chgData name="Alessandra Carvalho" userId="250361af1456d7e2" providerId="LiveId" clId="{9B1BBF5B-1DC0-4F52-950A-0C184D27F7D2}" dt="2024-03-10T20:04:42.220" v="355"/>
        <pc:sldMkLst>
          <pc:docMk/>
          <pc:sldMk cId="2691332124" sldId="1447"/>
        </pc:sldMkLst>
      </pc:sldChg>
      <pc:sldChg chg="del">
        <pc:chgData name="Alessandra Carvalho" userId="250361af1456d7e2" providerId="LiveId" clId="{9B1BBF5B-1DC0-4F52-950A-0C184D27F7D2}" dt="2024-03-10T20:15:40.259" v="464" actId="47"/>
        <pc:sldMkLst>
          <pc:docMk/>
          <pc:sldMk cId="2596567595" sldId="1448"/>
        </pc:sldMkLst>
      </pc:sldChg>
      <pc:sldChg chg="del">
        <pc:chgData name="Alessandra Carvalho" userId="250361af1456d7e2" providerId="LiveId" clId="{9B1BBF5B-1DC0-4F52-950A-0C184D27F7D2}" dt="2024-03-10T20:15:41.130" v="465" actId="47"/>
        <pc:sldMkLst>
          <pc:docMk/>
          <pc:sldMk cId="384771607" sldId="1449"/>
        </pc:sldMkLst>
      </pc:sldChg>
      <pc:sldChg chg="del">
        <pc:chgData name="Alessandra Carvalho" userId="250361af1456d7e2" providerId="LiveId" clId="{9B1BBF5B-1DC0-4F52-950A-0C184D27F7D2}" dt="2024-03-10T20:14:12.221" v="432" actId="47"/>
        <pc:sldMkLst>
          <pc:docMk/>
          <pc:sldMk cId="619164577" sldId="1455"/>
        </pc:sldMkLst>
      </pc:sldChg>
      <pc:sldChg chg="del">
        <pc:chgData name="Alessandra Carvalho" userId="250361af1456d7e2" providerId="LiveId" clId="{9B1BBF5B-1DC0-4F52-950A-0C184D27F7D2}" dt="2024-03-10T20:14:13.519" v="433" actId="47"/>
        <pc:sldMkLst>
          <pc:docMk/>
          <pc:sldMk cId="284034496" sldId="1456"/>
        </pc:sldMkLst>
      </pc:sldChg>
      <pc:sldChg chg="del">
        <pc:chgData name="Alessandra Carvalho" userId="250361af1456d7e2" providerId="LiveId" clId="{9B1BBF5B-1DC0-4F52-950A-0C184D27F7D2}" dt="2024-03-10T20:14:15.546" v="435" actId="47"/>
        <pc:sldMkLst>
          <pc:docMk/>
          <pc:sldMk cId="908991139" sldId="1457"/>
        </pc:sldMkLst>
      </pc:sldChg>
      <pc:sldChg chg="del">
        <pc:chgData name="Alessandra Carvalho" userId="250361af1456d7e2" providerId="LiveId" clId="{9B1BBF5B-1DC0-4F52-950A-0C184D27F7D2}" dt="2024-03-10T20:14:59.146" v="443" actId="47"/>
        <pc:sldMkLst>
          <pc:docMk/>
          <pc:sldMk cId="3627714012" sldId="1460"/>
        </pc:sldMkLst>
      </pc:sldChg>
      <pc:sldChg chg="del">
        <pc:chgData name="Alessandra Carvalho" userId="250361af1456d7e2" providerId="LiveId" clId="{9B1BBF5B-1DC0-4F52-950A-0C184D27F7D2}" dt="2024-03-10T20:15:15.768" v="450" actId="47"/>
        <pc:sldMkLst>
          <pc:docMk/>
          <pc:sldMk cId="1333320717" sldId="1462"/>
        </pc:sldMkLst>
      </pc:sldChg>
      <pc:sldChg chg="del">
        <pc:chgData name="Alessandra Carvalho" userId="250361af1456d7e2" providerId="LiveId" clId="{9B1BBF5B-1DC0-4F52-950A-0C184D27F7D2}" dt="2024-03-10T20:15:12.335" v="448" actId="47"/>
        <pc:sldMkLst>
          <pc:docMk/>
          <pc:sldMk cId="2136743428" sldId="1463"/>
        </pc:sldMkLst>
      </pc:sldChg>
      <pc:sldChg chg="del">
        <pc:chgData name="Alessandra Carvalho" userId="250361af1456d7e2" providerId="LiveId" clId="{9B1BBF5B-1DC0-4F52-950A-0C184D27F7D2}" dt="2024-03-10T20:15:14.627" v="449" actId="47"/>
        <pc:sldMkLst>
          <pc:docMk/>
          <pc:sldMk cId="127427115" sldId="1464"/>
        </pc:sldMkLst>
      </pc:sldChg>
      <pc:sldChg chg="modSp mod">
        <pc:chgData name="Alessandra Carvalho" userId="250361af1456d7e2" providerId="LiveId" clId="{9B1BBF5B-1DC0-4F52-950A-0C184D27F7D2}" dt="2024-03-17T14:51:34.279" v="1218" actId="313"/>
        <pc:sldMkLst>
          <pc:docMk/>
          <pc:sldMk cId="782209461" sldId="1467"/>
        </pc:sldMkLst>
        <pc:spChg chg="mod">
          <ac:chgData name="Alessandra Carvalho" userId="250361af1456d7e2" providerId="LiveId" clId="{9B1BBF5B-1DC0-4F52-950A-0C184D27F7D2}" dt="2024-03-10T20:16:10.941" v="468" actId="14100"/>
          <ac:spMkLst>
            <pc:docMk/>
            <pc:sldMk cId="782209461" sldId="1467"/>
            <ac:spMk id="7" creationId="{30FBD83A-64E2-6D21-904A-040298189042}"/>
          </ac:spMkLst>
        </pc:spChg>
        <pc:spChg chg="mod">
          <ac:chgData name="Alessandra Carvalho" userId="250361af1456d7e2" providerId="LiveId" clId="{9B1BBF5B-1DC0-4F52-950A-0C184D27F7D2}" dt="2024-03-17T14:51:34.279" v="1218" actId="313"/>
          <ac:spMkLst>
            <pc:docMk/>
            <pc:sldMk cId="782209461" sldId="1467"/>
            <ac:spMk id="53251" creationId="{DA3DB553-4564-43BB-8F39-196274E56519}"/>
          </ac:spMkLst>
        </pc:spChg>
      </pc:sldChg>
      <pc:sldChg chg="del">
        <pc:chgData name="Alessandra Carvalho" userId="250361af1456d7e2" providerId="LiveId" clId="{9B1BBF5B-1DC0-4F52-950A-0C184D27F7D2}" dt="2024-03-10T20:15:24.997" v="457" actId="47"/>
        <pc:sldMkLst>
          <pc:docMk/>
          <pc:sldMk cId="458928891" sldId="1468"/>
        </pc:sldMkLst>
      </pc:sldChg>
      <pc:sldChg chg="del">
        <pc:chgData name="Alessandra Carvalho" userId="250361af1456d7e2" providerId="LiveId" clId="{9B1BBF5B-1DC0-4F52-950A-0C184D27F7D2}" dt="2024-03-10T20:15:42.081" v="466" actId="47"/>
        <pc:sldMkLst>
          <pc:docMk/>
          <pc:sldMk cId="661117343" sldId="1469"/>
        </pc:sldMkLst>
      </pc:sldChg>
      <pc:sldChg chg="del">
        <pc:chgData name="Alessandra Carvalho" userId="250361af1456d7e2" providerId="LiveId" clId="{9B1BBF5B-1DC0-4F52-950A-0C184D27F7D2}" dt="2024-03-10T20:15:17.418" v="451" actId="47"/>
        <pc:sldMkLst>
          <pc:docMk/>
          <pc:sldMk cId="3918565870" sldId="1470"/>
        </pc:sldMkLst>
      </pc:sldChg>
      <pc:sldChg chg="del">
        <pc:chgData name="Alessandra Carvalho" userId="250361af1456d7e2" providerId="LiveId" clId="{9B1BBF5B-1DC0-4F52-950A-0C184D27F7D2}" dt="2024-03-10T20:15:18.371" v="452" actId="47"/>
        <pc:sldMkLst>
          <pc:docMk/>
          <pc:sldMk cId="3471034791" sldId="1471"/>
        </pc:sldMkLst>
      </pc:sldChg>
      <pc:sldChg chg="del">
        <pc:chgData name="Alessandra Carvalho" userId="250361af1456d7e2" providerId="LiveId" clId="{9B1BBF5B-1DC0-4F52-950A-0C184D27F7D2}" dt="2024-03-10T20:15:36.817" v="461" actId="47"/>
        <pc:sldMkLst>
          <pc:docMk/>
          <pc:sldMk cId="681646788" sldId="1472"/>
        </pc:sldMkLst>
      </pc:sldChg>
      <pc:sldChg chg="del">
        <pc:chgData name="Alessandra Carvalho" userId="250361af1456d7e2" providerId="LiveId" clId="{9B1BBF5B-1DC0-4F52-950A-0C184D27F7D2}" dt="2024-03-10T20:15:35.952" v="460" actId="47"/>
        <pc:sldMkLst>
          <pc:docMk/>
          <pc:sldMk cId="971130091" sldId="1473"/>
        </pc:sldMkLst>
      </pc:sldChg>
      <pc:sldChg chg="del">
        <pc:chgData name="Alessandra Carvalho" userId="250361af1456d7e2" providerId="LiveId" clId="{9B1BBF5B-1DC0-4F52-950A-0C184D27F7D2}" dt="2024-03-10T20:15:37.753" v="462" actId="47"/>
        <pc:sldMkLst>
          <pc:docMk/>
          <pc:sldMk cId="1788953071" sldId="1474"/>
        </pc:sldMkLst>
      </pc:sldChg>
      <pc:sldChg chg="del">
        <pc:chgData name="Alessandra Carvalho" userId="250361af1456d7e2" providerId="LiveId" clId="{9B1BBF5B-1DC0-4F52-950A-0C184D27F7D2}" dt="2024-03-10T20:15:38.908" v="463" actId="47"/>
        <pc:sldMkLst>
          <pc:docMk/>
          <pc:sldMk cId="3500131665" sldId="1475"/>
        </pc:sldMkLst>
      </pc:sldChg>
      <pc:sldChg chg="del">
        <pc:chgData name="Alessandra Carvalho" userId="250361af1456d7e2" providerId="LiveId" clId="{9B1BBF5B-1DC0-4F52-950A-0C184D27F7D2}" dt="2024-03-10T20:14:16.705" v="436" actId="47"/>
        <pc:sldMkLst>
          <pc:docMk/>
          <pc:sldMk cId="1372424382" sldId="1476"/>
        </pc:sldMkLst>
      </pc:sldChg>
      <pc:sldChg chg="del">
        <pc:chgData name="Alessandra Carvalho" userId="250361af1456d7e2" providerId="LiveId" clId="{9B1BBF5B-1DC0-4F52-950A-0C184D27F7D2}" dt="2024-03-10T20:14:17.886" v="437" actId="47"/>
        <pc:sldMkLst>
          <pc:docMk/>
          <pc:sldMk cId="1741646584" sldId="1477"/>
        </pc:sldMkLst>
      </pc:sldChg>
      <pc:sldChg chg="del">
        <pc:chgData name="Alessandra Carvalho" userId="250361af1456d7e2" providerId="LiveId" clId="{9B1BBF5B-1DC0-4F52-950A-0C184D27F7D2}" dt="2024-03-10T20:14:18.890" v="438" actId="47"/>
        <pc:sldMkLst>
          <pc:docMk/>
          <pc:sldMk cId="136800483" sldId="1478"/>
        </pc:sldMkLst>
      </pc:sldChg>
      <pc:sldChg chg="del">
        <pc:chgData name="Alessandra Carvalho" userId="250361af1456d7e2" providerId="LiveId" clId="{9B1BBF5B-1DC0-4F52-950A-0C184D27F7D2}" dt="2024-03-10T20:14:35.316" v="439" actId="47"/>
        <pc:sldMkLst>
          <pc:docMk/>
          <pc:sldMk cId="3985372310" sldId="1479"/>
        </pc:sldMkLst>
      </pc:sldChg>
      <pc:sldChg chg="add del ord">
        <pc:chgData name="Alessandra Carvalho" userId="250361af1456d7e2" providerId="LiveId" clId="{9B1BBF5B-1DC0-4F52-950A-0C184D27F7D2}" dt="2024-03-10T20:15:06.297" v="446"/>
        <pc:sldMkLst>
          <pc:docMk/>
          <pc:sldMk cId="3083411152" sldId="1480"/>
        </pc:sldMkLst>
      </pc:sldChg>
      <pc:sldChg chg="addSp modSp mod">
        <pc:chgData name="Alessandra Carvalho" userId="250361af1456d7e2" providerId="LiveId" clId="{9B1BBF5B-1DC0-4F52-950A-0C184D27F7D2}" dt="2024-03-17T14:49:39.423" v="1054" actId="255"/>
        <pc:sldMkLst>
          <pc:docMk/>
          <pc:sldMk cId="2899969218" sldId="1482"/>
        </pc:sldMkLst>
        <pc:spChg chg="add mod">
          <ac:chgData name="Alessandra Carvalho" userId="250361af1456d7e2" providerId="LiveId" clId="{9B1BBF5B-1DC0-4F52-950A-0C184D27F7D2}" dt="2024-03-17T14:38:12.760" v="990" actId="20577"/>
          <ac:spMkLst>
            <pc:docMk/>
            <pc:sldMk cId="2899969218" sldId="1482"/>
            <ac:spMk id="2" creationId="{800C9B8A-88F5-5833-6C40-B8F741FB2EAE}"/>
          </ac:spMkLst>
        </pc:spChg>
        <pc:spChg chg="add mod">
          <ac:chgData name="Alessandra Carvalho" userId="250361af1456d7e2" providerId="LiveId" clId="{9B1BBF5B-1DC0-4F52-950A-0C184D27F7D2}" dt="2024-03-17T14:38:18.356" v="992" actId="20577"/>
          <ac:spMkLst>
            <pc:docMk/>
            <pc:sldMk cId="2899969218" sldId="1482"/>
            <ac:spMk id="7" creationId="{043B3E05-F4C3-F274-E36B-FA8FECE3D06B}"/>
          </ac:spMkLst>
        </pc:spChg>
        <pc:spChg chg="add mod">
          <ac:chgData name="Alessandra Carvalho" userId="250361af1456d7e2" providerId="LiveId" clId="{9B1BBF5B-1DC0-4F52-950A-0C184D27F7D2}" dt="2024-03-17T14:43:20.623" v="1025" actId="20577"/>
          <ac:spMkLst>
            <pc:docMk/>
            <pc:sldMk cId="2899969218" sldId="1482"/>
            <ac:spMk id="11" creationId="{903E0BE9-BA1F-4EBC-523F-6ECB575DD861}"/>
          </ac:spMkLst>
        </pc:spChg>
        <pc:spChg chg="mod">
          <ac:chgData name="Alessandra Carvalho" userId="250361af1456d7e2" providerId="LiveId" clId="{9B1BBF5B-1DC0-4F52-950A-0C184D27F7D2}" dt="2024-03-17T14:49:39.423" v="1054" actId="255"/>
          <ac:spMkLst>
            <pc:docMk/>
            <pc:sldMk cId="2899969218" sldId="1482"/>
            <ac:spMk id="21" creationId="{72116F78-5614-7730-C824-D05589A710A7}"/>
          </ac:spMkLst>
        </pc:spChg>
        <pc:spChg chg="mod">
          <ac:chgData name="Alessandra Carvalho" userId="250361af1456d7e2" providerId="LiveId" clId="{9B1BBF5B-1DC0-4F52-950A-0C184D27F7D2}" dt="2024-03-17T14:34:45.015" v="937" actId="207"/>
          <ac:spMkLst>
            <pc:docMk/>
            <pc:sldMk cId="2899969218" sldId="1482"/>
            <ac:spMk id="23" creationId="{BB230E4A-45B8-A24C-0F1A-F530F9654E53}"/>
          </ac:spMkLst>
        </pc:spChg>
        <pc:spChg chg="mod">
          <ac:chgData name="Alessandra Carvalho" userId="250361af1456d7e2" providerId="LiveId" clId="{9B1BBF5B-1DC0-4F52-950A-0C184D27F7D2}" dt="2024-03-17T14:37:07.236" v="965" actId="207"/>
          <ac:spMkLst>
            <pc:docMk/>
            <pc:sldMk cId="2899969218" sldId="1482"/>
            <ac:spMk id="35" creationId="{54F0FEF6-C99A-1301-2BE2-21BB06D1AC4E}"/>
          </ac:spMkLst>
        </pc:spChg>
        <pc:spChg chg="mod">
          <ac:chgData name="Alessandra Carvalho" userId="250361af1456d7e2" providerId="LiveId" clId="{9B1BBF5B-1DC0-4F52-950A-0C184D27F7D2}" dt="2024-03-17T14:35:02.785" v="940" actId="207"/>
          <ac:spMkLst>
            <pc:docMk/>
            <pc:sldMk cId="2899969218" sldId="1482"/>
            <ac:spMk id="38" creationId="{5B714844-F208-F291-CC24-16628D82913B}"/>
          </ac:spMkLst>
        </pc:spChg>
        <pc:spChg chg="mod">
          <ac:chgData name="Alessandra Carvalho" userId="250361af1456d7e2" providerId="LiveId" clId="{9B1BBF5B-1DC0-4F52-950A-0C184D27F7D2}" dt="2024-03-17T14:35:23.552" v="944" actId="1076"/>
          <ac:spMkLst>
            <pc:docMk/>
            <pc:sldMk cId="2899969218" sldId="1482"/>
            <ac:spMk id="45" creationId="{16F9FEDE-39E6-8F4F-61A9-7CF344399838}"/>
          </ac:spMkLst>
        </pc:spChg>
        <pc:spChg chg="mod">
          <ac:chgData name="Alessandra Carvalho" userId="250361af1456d7e2" providerId="LiveId" clId="{9B1BBF5B-1DC0-4F52-950A-0C184D27F7D2}" dt="2024-03-17T14:35:30.781" v="947" actId="1076"/>
          <ac:spMkLst>
            <pc:docMk/>
            <pc:sldMk cId="2899969218" sldId="1482"/>
            <ac:spMk id="47" creationId="{8EA13728-7C1D-7B5C-1DFE-1B82141BBA55}"/>
          </ac:spMkLst>
        </pc:spChg>
        <pc:spChg chg="add mod">
          <ac:chgData name="Alessandra Carvalho" userId="250361af1456d7e2" providerId="LiveId" clId="{9B1BBF5B-1DC0-4F52-950A-0C184D27F7D2}" dt="2024-03-17T14:38:03.231" v="988" actId="20577"/>
          <ac:spMkLst>
            <pc:docMk/>
            <pc:sldMk cId="2899969218" sldId="1482"/>
            <ac:spMk id="52" creationId="{E6B2789B-3A85-22A5-68B0-A1AB210188EE}"/>
          </ac:spMkLst>
        </pc:spChg>
        <pc:spChg chg="add mod">
          <ac:chgData name="Alessandra Carvalho" userId="250361af1456d7e2" providerId="LiveId" clId="{9B1BBF5B-1DC0-4F52-950A-0C184D27F7D2}" dt="2024-03-17T14:45:11.645" v="1052" actId="20577"/>
          <ac:spMkLst>
            <pc:docMk/>
            <pc:sldMk cId="2899969218" sldId="1482"/>
            <ac:spMk id="53" creationId="{3DB4C913-232C-C8C3-20BA-CB1F953B3575}"/>
          </ac:spMkLst>
        </pc:spChg>
        <pc:spChg chg="add mod">
          <ac:chgData name="Alessandra Carvalho" userId="250361af1456d7e2" providerId="LiveId" clId="{9B1BBF5B-1DC0-4F52-950A-0C184D27F7D2}" dt="2024-03-17T14:43:35.775" v="1029" actId="20577"/>
          <ac:spMkLst>
            <pc:docMk/>
            <pc:sldMk cId="2899969218" sldId="1482"/>
            <ac:spMk id="54" creationId="{5304F0DB-0311-5AB0-AF5D-EC5F2AFE40E8}"/>
          </ac:spMkLst>
        </pc:spChg>
        <pc:spChg chg="mod">
          <ac:chgData name="Alessandra Carvalho" userId="250361af1456d7e2" providerId="LiveId" clId="{9B1BBF5B-1DC0-4F52-950A-0C184D27F7D2}" dt="2024-03-17T14:35:20.654" v="943" actId="1076"/>
          <ac:spMkLst>
            <pc:docMk/>
            <pc:sldMk cId="2899969218" sldId="1482"/>
            <ac:spMk id="77" creationId="{F34AB2D6-E5AC-C814-FB5F-180B04C43419}"/>
          </ac:spMkLst>
        </pc:spChg>
        <pc:spChg chg="mod">
          <ac:chgData name="Alessandra Carvalho" userId="250361af1456d7e2" providerId="LiveId" clId="{9B1BBF5B-1DC0-4F52-950A-0C184D27F7D2}" dt="2024-03-17T14:35:35.005" v="948" actId="1076"/>
          <ac:spMkLst>
            <pc:docMk/>
            <pc:sldMk cId="2899969218" sldId="1482"/>
            <ac:spMk id="78" creationId="{E2EA4F3B-D79E-7DE7-8DAD-EE949F4AF136}"/>
          </ac:spMkLst>
        </pc:spChg>
        <pc:grpChg chg="mod">
          <ac:chgData name="Alessandra Carvalho" userId="250361af1456d7e2" providerId="LiveId" clId="{9B1BBF5B-1DC0-4F52-950A-0C184D27F7D2}" dt="2024-03-17T14:37:14.413" v="969" actId="1076"/>
          <ac:grpSpMkLst>
            <pc:docMk/>
            <pc:sldMk cId="2899969218" sldId="1482"/>
            <ac:grpSpMk id="4" creationId="{0D1A7166-561E-4A93-ABEC-CD87F6C0814A}"/>
          </ac:grpSpMkLst>
        </pc:grpChg>
        <pc:picChg chg="mod">
          <ac:chgData name="Alessandra Carvalho" userId="250361af1456d7e2" providerId="LiveId" clId="{9B1BBF5B-1DC0-4F52-950A-0C184D27F7D2}" dt="2024-03-17T14:36:53.291" v="964" actId="1076"/>
          <ac:picMkLst>
            <pc:docMk/>
            <pc:sldMk cId="2899969218" sldId="1482"/>
            <ac:picMk id="3" creationId="{511EFD99-4452-0277-9B72-4DED03E39FBC}"/>
          </ac:picMkLst>
        </pc:picChg>
        <pc:cxnChg chg="add mod">
          <ac:chgData name="Alessandra Carvalho" userId="250361af1456d7e2" providerId="LiveId" clId="{9B1BBF5B-1DC0-4F52-950A-0C184D27F7D2}" dt="2024-03-17T14:36:12.653" v="959" actId="14100"/>
          <ac:cxnSpMkLst>
            <pc:docMk/>
            <pc:sldMk cId="2899969218" sldId="1482"/>
            <ac:cxnSpMk id="12" creationId="{F78239AC-AA7A-E7AE-9A67-1D4F1F51178D}"/>
          </ac:cxnSpMkLst>
        </pc:cxnChg>
        <pc:cxnChg chg="add mod">
          <ac:chgData name="Alessandra Carvalho" userId="250361af1456d7e2" providerId="LiveId" clId="{9B1BBF5B-1DC0-4F52-950A-0C184D27F7D2}" dt="2024-03-17T14:37:40.137" v="978" actId="14100"/>
          <ac:cxnSpMkLst>
            <pc:docMk/>
            <pc:sldMk cId="2899969218" sldId="1482"/>
            <ac:cxnSpMk id="55" creationId="{B0D55BFA-D90C-7694-255C-7E5189537AC5}"/>
          </ac:cxnSpMkLst>
        </pc:cxnChg>
        <pc:cxnChg chg="mod">
          <ac:chgData name="Alessandra Carvalho" userId="250361af1456d7e2" providerId="LiveId" clId="{9B1BBF5B-1DC0-4F52-950A-0C184D27F7D2}" dt="2024-03-17T14:35:28.296" v="946" actId="14100"/>
          <ac:cxnSpMkLst>
            <pc:docMk/>
            <pc:sldMk cId="2899969218" sldId="1482"/>
            <ac:cxnSpMk id="56" creationId="{0AF53332-303F-F270-B18F-63613953FE6B}"/>
          </ac:cxnSpMkLst>
        </pc:cxnChg>
        <pc:cxnChg chg="add mod">
          <ac:chgData name="Alessandra Carvalho" userId="250361af1456d7e2" providerId="LiveId" clId="{9B1BBF5B-1DC0-4F52-950A-0C184D27F7D2}" dt="2024-03-17T14:37:49.230" v="981" actId="14100"/>
          <ac:cxnSpMkLst>
            <pc:docMk/>
            <pc:sldMk cId="2899969218" sldId="1482"/>
            <ac:cxnSpMk id="58" creationId="{5602BB0E-AFC0-A98B-CC23-437BD89DB86F}"/>
          </ac:cxnSpMkLst>
        </pc:cxnChg>
        <pc:cxnChg chg="mod">
          <ac:chgData name="Alessandra Carvalho" userId="250361af1456d7e2" providerId="LiveId" clId="{9B1BBF5B-1DC0-4F52-950A-0C184D27F7D2}" dt="2024-03-17T14:35:39.335" v="950" actId="14100"/>
          <ac:cxnSpMkLst>
            <pc:docMk/>
            <pc:sldMk cId="2899969218" sldId="1482"/>
            <ac:cxnSpMk id="60" creationId="{93770E12-2FDB-5362-FBD6-CFDAF46B745B}"/>
          </ac:cxnSpMkLst>
        </pc:cxnChg>
        <pc:cxnChg chg="mod">
          <ac:chgData name="Alessandra Carvalho" userId="250361af1456d7e2" providerId="LiveId" clId="{9B1BBF5B-1DC0-4F52-950A-0C184D27F7D2}" dt="2024-03-17T14:36:15.488" v="960" actId="14100"/>
          <ac:cxnSpMkLst>
            <pc:docMk/>
            <pc:sldMk cId="2899969218" sldId="1482"/>
            <ac:cxnSpMk id="67" creationId="{88F48D84-B4D5-CDA4-25F7-D7C3842F6742}"/>
          </ac:cxnSpMkLst>
        </pc:cxnChg>
        <pc:cxnChg chg="mod">
          <ac:chgData name="Alessandra Carvalho" userId="250361af1456d7e2" providerId="LiveId" clId="{9B1BBF5B-1DC0-4F52-950A-0C184D27F7D2}" dt="2024-03-17T14:36:19.326" v="961" actId="14100"/>
          <ac:cxnSpMkLst>
            <pc:docMk/>
            <pc:sldMk cId="2899969218" sldId="1482"/>
            <ac:cxnSpMk id="70" creationId="{A6B660B1-B9AB-7708-1D78-1548AB4B418A}"/>
          </ac:cxnSpMkLst>
        </pc:cxnChg>
        <pc:cxnChg chg="mod">
          <ac:chgData name="Alessandra Carvalho" userId="250361af1456d7e2" providerId="LiveId" clId="{9B1BBF5B-1DC0-4F52-950A-0C184D27F7D2}" dt="2024-03-17T14:36:22.316" v="962" actId="14100"/>
          <ac:cxnSpMkLst>
            <pc:docMk/>
            <pc:sldMk cId="2899969218" sldId="1482"/>
            <ac:cxnSpMk id="72" creationId="{838297B3-721A-D89E-7FCC-B4804E7E0499}"/>
          </ac:cxnSpMkLst>
        </pc:cxnChg>
      </pc:sldChg>
      <pc:sldChg chg="new del">
        <pc:chgData name="Alessandra Carvalho" userId="250361af1456d7e2" providerId="LiveId" clId="{9B1BBF5B-1DC0-4F52-950A-0C184D27F7D2}" dt="2024-03-10T20:15:09.943" v="447" actId="47"/>
        <pc:sldMkLst>
          <pc:docMk/>
          <pc:sldMk cId="3720006577" sldId="14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C949B-1490-4D15-A576-D6EFC39EF359}" type="datetimeFigureOut">
              <a:rPr lang="pt-BR" smtClean="0"/>
              <a:t>17/03/2024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B5C3F-B576-425E-B304-2A8B6FC7F1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3916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BD4586-1213-403E-96D3-CC6815ACAE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8702496-0864-4E1A-B989-2BA3BFF259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201BED-C619-4755-8F86-A156D057F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AC974-695D-4AC1-A487-9142ED652C02}" type="datetimeFigureOut">
              <a:rPr lang="pt-BR" smtClean="0"/>
              <a:t>17/03/2024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B88454-C68C-4E91-A6A5-AD9A832BF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5D87A5-CFF4-48BC-92D6-3E3C5B3C7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1F73-0FFB-4AF5-9877-B6BB4B1F8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282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609D57-A231-4395-83E4-1385D5ED9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A8600F8-685D-41FC-A8B4-BC04A2C1E7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36537F-E24E-4324-A79A-99879B5C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AC974-695D-4AC1-A487-9142ED652C02}" type="datetimeFigureOut">
              <a:rPr lang="pt-BR" smtClean="0"/>
              <a:t>17/03/2024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A1B968-126B-4ACA-BE2B-090A13564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B8E10DD-C193-4B00-B7EB-E7BA9C61F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1F73-0FFB-4AF5-9877-B6BB4B1F8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4227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2873DF5-8039-41E9-8BC9-3E6387DCF0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B1B0343-5EAA-4B49-8E2A-0E719EFC97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2B2C0D-5948-4FE6-83F8-CE90DC15C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AC974-695D-4AC1-A487-9142ED652C02}" type="datetimeFigureOut">
              <a:rPr lang="pt-BR" smtClean="0"/>
              <a:t>17/03/2024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75CC6BD-75EE-481D-92F2-30B55BEC4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32C3D91-341F-4D47-B700-53B775F7B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1F73-0FFB-4AF5-9877-B6BB4B1F8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3937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BC7189-9170-4351-9428-3A6418C1D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D32788-2F30-4A9C-8D94-1DDEF60DA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ED7E4D-9BDA-4435-A5B3-F60A9305B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AC974-695D-4AC1-A487-9142ED652C02}" type="datetimeFigureOut">
              <a:rPr lang="pt-BR" smtClean="0"/>
              <a:t>17/03/2024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F9F38F-4A54-4E7C-8447-392A708E6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A84CC3-7D24-425D-9738-C75D99C20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1F73-0FFB-4AF5-9877-B6BB4B1F8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7160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21EE3E-3527-4B33-BC0C-C7DCB4C2F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BD2A5D7-7FC6-44B1-BBE4-E3F411C20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FD7718-F23E-4321-BC47-8CBAFD455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AC974-695D-4AC1-A487-9142ED652C02}" type="datetimeFigureOut">
              <a:rPr lang="pt-BR" smtClean="0"/>
              <a:t>17/03/2024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E446A3-09A6-408F-AAE3-9066FB303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903659-6B3F-4DE7-97E4-766332875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1F73-0FFB-4AF5-9877-B6BB4B1F8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5988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183A16-DE17-4306-B477-43BBE44A7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487B02-7717-40AE-ADE4-F8A47139A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3C9C3A4-CF71-4F92-B132-73CA6A31A9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B9A0A29-83C3-437D-9066-6A5B00BA4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AC974-695D-4AC1-A487-9142ED652C02}" type="datetimeFigureOut">
              <a:rPr lang="pt-BR" smtClean="0"/>
              <a:t>17/03/2024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EBA0437-1ED3-4CAC-8CDE-E6C421CEB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7627728-C2AE-40A3-B8FF-3BC5F3F57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1F73-0FFB-4AF5-9877-B6BB4B1F8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3027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E16890-954C-4790-9543-7986150E5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AFB0966-6151-4BEC-8158-D8A2C45F0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E02F0DE-3E96-47AE-9750-40588DB40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15E5EF4-0EDA-4D83-A383-C1EC727AB9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EA922FA-ECED-483C-850B-698938FFD2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0E71C55-4291-4051-ADF8-AABF35A5F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AC974-695D-4AC1-A487-9142ED652C02}" type="datetimeFigureOut">
              <a:rPr lang="pt-BR" smtClean="0"/>
              <a:t>17/03/2024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287CB49-DE69-4E35-B453-FCA0E7CA4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51AC693-3F54-43DC-98AF-C1BCCF18C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1F73-0FFB-4AF5-9877-B6BB4B1F8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9860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D2DF5A-8973-4505-950F-BD72F896B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7AF9489-F2C6-462D-B93E-CBAB423BA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AC974-695D-4AC1-A487-9142ED652C02}" type="datetimeFigureOut">
              <a:rPr lang="pt-BR" smtClean="0"/>
              <a:t>17/03/2024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60288EB-EB42-48C3-B2F1-0D3D9A6EF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37C7CE9-322C-483D-8171-16A01B6CD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1F73-0FFB-4AF5-9877-B6BB4B1F8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4753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E539956-B345-4661-B737-43820BA49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AC974-695D-4AC1-A487-9142ED652C02}" type="datetimeFigureOut">
              <a:rPr lang="pt-BR" smtClean="0"/>
              <a:t>17/03/2024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FEDDF75-53A8-49D6-A81F-5261F6199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9DFFF98-E7E9-48D5-B648-4A016BB10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1F73-0FFB-4AF5-9877-B6BB4B1F8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0766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B0DE11-763B-4CD6-B655-E547BF2CE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911538-C499-4FFA-9387-1DDDF90C9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7C8EB20-FA27-4D09-8839-54869DAB8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A4B120F-26F8-46F5-AF3B-B941234E0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AC974-695D-4AC1-A487-9142ED652C02}" type="datetimeFigureOut">
              <a:rPr lang="pt-BR" smtClean="0"/>
              <a:t>17/03/2024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269C419-652D-4508-B0A5-81FA001E2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923CE32-443F-4842-8E23-F754309AC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1F73-0FFB-4AF5-9877-B6BB4B1F8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663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6C0E05-80F5-4394-91BC-51BB3964F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F5DBF9D-4D7F-4280-A9EF-731C4AF512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3B7BE7D-56BC-41CF-AB60-141560723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13DA45F-66C3-48AC-91F9-8DFC65C1E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AC974-695D-4AC1-A487-9142ED652C02}" type="datetimeFigureOut">
              <a:rPr lang="pt-BR" smtClean="0"/>
              <a:t>17/03/2024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7099EF7-9C6F-44FE-8996-12212499F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3089035-0EE5-499E-BF3B-5C1F1F16C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61F73-0FFB-4AF5-9877-B6BB4B1F8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694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F011828-69A0-41B8-8BFC-E77926BE3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3074230-B57E-4CF6-B550-88FE85BC8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A6D006-0C36-4496-931A-93476506E1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AC974-695D-4AC1-A487-9142ED652C02}" type="datetimeFigureOut">
              <a:rPr lang="pt-BR" smtClean="0"/>
              <a:t>17/03/2024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F5455A-8196-4ACC-A716-BC1ED3D010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4C2DA1-C341-4A7F-9D46-39DC0DCC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61F73-0FFB-4AF5-9877-B6BB4B1F8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269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7D245DAA-D5A5-4B67-AA99-69EEF305AF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-19591"/>
            <a:ext cx="5176911" cy="6877591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06300CDE-B362-4BC1-8652-F207D6CA5709}"/>
              </a:ext>
            </a:extLst>
          </p:cNvPr>
          <p:cNvSpPr txBox="1">
            <a:spLocks/>
          </p:cNvSpPr>
          <p:nvPr/>
        </p:nvSpPr>
        <p:spPr>
          <a:xfrm>
            <a:off x="571492" y="2580036"/>
            <a:ext cx="11049000" cy="22383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3600" b="1" i="1" spc="-5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ea typeface="Kozuka Gothic Pro R" pitchFamily="34" charset="-128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4000" b="1" i="1" spc="-5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ea typeface="Kozuka Gothic Pro R" pitchFamily="34" charset="-128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3600" b="1" i="1" spc="-50" dirty="0">
              <a:latin typeface="Arial Black" panose="020B0A04020102020204" pitchFamily="34" charset="0"/>
              <a:ea typeface="Kozuka Gothic Pro R" pitchFamily="34" charset="-128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i="1" spc="-5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Kozuka Gothic Pro R" pitchFamily="34" charset="-128"/>
                <a:cs typeface="Arial" panose="020B0604020202020204" pitchFamily="34" charset="0"/>
              </a:rPr>
              <a:t>RESGATE E REINSERÇÃO DAS PEQUENAS CENTRAIS HIDRELÉTRICAS NA MATRIZ ELÉTRICA BRASILEIRA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altLang="pt-BR" sz="3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1" u="none" strike="noStrike" kern="1200" cap="none" spc="-5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Kozuka Gothic Pro R" pitchFamily="34" charset="-128"/>
                <a:cs typeface="Arial" panose="020B0604020202020204" pitchFamily="34" charset="0"/>
              </a:rPr>
              <a:t>PAINEL 4  -  DESENVOLVIMENTO DAS PEQUENAS HIDRELETRICAS</a:t>
            </a:r>
            <a:endParaRPr kumimoji="0" lang="pt-BR" sz="3200" b="1" i="1" u="none" strike="noStrike" kern="1200" cap="none" spc="-5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Kozuka Gothic Pro R" pitchFamily="34" charset="-128"/>
              <a:cs typeface="+mj-c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2821332-12CA-4DB8-B59D-36A052F88289}"/>
              </a:ext>
            </a:extLst>
          </p:cNvPr>
          <p:cNvSpPr txBox="1"/>
          <p:nvPr/>
        </p:nvSpPr>
        <p:spPr>
          <a:xfrm>
            <a:off x="3905250" y="5667375"/>
            <a:ext cx="4559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MARÇO 2024</a:t>
            </a:r>
          </a:p>
          <a:p>
            <a:pPr algn="ctr"/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 11" descr="Logotipo&#10;&#10;Descrição gerada automaticamente">
            <a:extLst>
              <a:ext uri="{FF2B5EF4-FFF2-40B4-BE49-F238E27FC236}">
                <a16:creationId xmlns:a16="http://schemas.microsoft.com/office/drawing/2014/main" id="{E79F7D71-71F0-4B11-A5AB-4BD525650C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875" y="152400"/>
            <a:ext cx="3746650" cy="1800223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4354C4EA-DB09-447A-9F1C-FDE99E6B85C5}"/>
              </a:ext>
            </a:extLst>
          </p:cNvPr>
          <p:cNvSpPr txBox="1">
            <a:spLocks/>
          </p:cNvSpPr>
          <p:nvPr/>
        </p:nvSpPr>
        <p:spPr>
          <a:xfrm>
            <a:off x="1539391" y="4625883"/>
            <a:ext cx="9113202" cy="3913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1" u="none" strike="noStrike" kern="1200" cap="none" spc="-50" normalizeH="0" baseline="0" noProof="0" dirty="0">
              <a:ln>
                <a:noFill/>
              </a:ln>
              <a:effectLst/>
              <a:uLnTx/>
              <a:uFillTx/>
              <a:latin typeface="Arial Black" panose="020B0A04020102020204" pitchFamily="34" charset="0"/>
              <a:ea typeface="Kozuka Gothic Pro R" pitchFamily="34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16962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FDE3BD4-8B57-7348-BEC0-B043CC02872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-1"/>
            <a:ext cx="5176911" cy="687759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7CB7050-A87F-2D8D-DB88-58315411AE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7" b="1340"/>
          <a:stretch/>
        </p:blipFill>
        <p:spPr>
          <a:xfrm>
            <a:off x="1167320" y="195851"/>
            <a:ext cx="9610927" cy="629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32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82B08CE-BA20-4FD3-8493-C726F8A84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817" y="71471"/>
            <a:ext cx="6949458" cy="638882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6C48A1F-B465-4E10-A29C-76EF47DDE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508" y="705080"/>
            <a:ext cx="885967" cy="41529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DC1AE46-D420-453C-AAB2-1F6643904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4175" y="4407770"/>
            <a:ext cx="773904" cy="51132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BA36859-4EE9-425D-9D98-8A854FCF96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3321" y="3120638"/>
            <a:ext cx="1066533" cy="49886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EC913D7-7B9D-4E0F-9A39-CFDE7D3C02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1550" y="1498582"/>
            <a:ext cx="1394853" cy="57786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55C8A5C3-A6DD-4D59-B1B1-0EDC1FD707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9698" y="2268023"/>
            <a:ext cx="824179" cy="494226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5E464456-6CBC-44FD-980D-850F43CA0B6A}"/>
              </a:ext>
            </a:extLst>
          </p:cNvPr>
          <p:cNvSpPr txBox="1"/>
          <p:nvPr/>
        </p:nvSpPr>
        <p:spPr>
          <a:xfrm>
            <a:off x="10181550" y="1498582"/>
            <a:ext cx="1572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PCH 710,91 MW</a:t>
            </a:r>
          </a:p>
          <a:p>
            <a:r>
              <a:rPr lang="pt-BR" sz="1200" b="1" dirty="0"/>
              <a:t>CGH 55,42 MW</a:t>
            </a:r>
          </a:p>
          <a:p>
            <a:r>
              <a:rPr lang="pt-BR" sz="1200" b="1" dirty="0"/>
              <a:t>45.980 Empregos</a:t>
            </a:r>
          </a:p>
          <a:p>
            <a:r>
              <a:rPr lang="pt-BR" sz="1200" b="1" dirty="0"/>
              <a:t>R$ 7,6 Bilhões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39F4256-08C0-444E-942F-48DEE20838FA}"/>
              </a:ext>
            </a:extLst>
          </p:cNvPr>
          <p:cNvSpPr txBox="1"/>
          <p:nvPr/>
        </p:nvSpPr>
        <p:spPr>
          <a:xfrm>
            <a:off x="6963440" y="540743"/>
            <a:ext cx="1572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PCH 861,24 MW</a:t>
            </a:r>
          </a:p>
          <a:p>
            <a:r>
              <a:rPr lang="pt-BR" sz="1200" b="1" dirty="0"/>
              <a:t>CGH 45,88 MW</a:t>
            </a:r>
          </a:p>
          <a:p>
            <a:r>
              <a:rPr lang="pt-BR" sz="1200" b="1" dirty="0"/>
              <a:t>54.427 Empregos</a:t>
            </a:r>
          </a:p>
          <a:p>
            <a:r>
              <a:rPr lang="pt-BR" sz="1200" b="1" dirty="0"/>
              <a:t>R$ 9,07 Bilhões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E1C41F7-0D07-48EB-9C54-316C717A7C4D}"/>
              </a:ext>
            </a:extLst>
          </p:cNvPr>
          <p:cNvSpPr txBox="1"/>
          <p:nvPr/>
        </p:nvSpPr>
        <p:spPr>
          <a:xfrm>
            <a:off x="7548491" y="2059345"/>
            <a:ext cx="1572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PCH 4824,49 MW</a:t>
            </a:r>
          </a:p>
          <a:p>
            <a:r>
              <a:rPr lang="pt-BR" sz="1200" b="1" dirty="0"/>
              <a:t>CGH 223,26 MW</a:t>
            </a:r>
          </a:p>
          <a:p>
            <a:r>
              <a:rPr lang="pt-BR" sz="1200" b="1" dirty="0"/>
              <a:t>302.865 Empregos</a:t>
            </a:r>
          </a:p>
          <a:p>
            <a:r>
              <a:rPr lang="pt-BR" sz="1200" b="1" dirty="0"/>
              <a:t>R$  50 Bilhões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F56B0E7-D04B-4A4C-BE21-1FDE21CADBEB}"/>
              </a:ext>
            </a:extLst>
          </p:cNvPr>
          <p:cNvSpPr txBox="1"/>
          <p:nvPr/>
        </p:nvSpPr>
        <p:spPr>
          <a:xfrm>
            <a:off x="9160250" y="3027174"/>
            <a:ext cx="1572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PCH 3768,87 MW</a:t>
            </a:r>
          </a:p>
          <a:p>
            <a:r>
              <a:rPr lang="pt-BR" sz="1200" b="1" dirty="0"/>
              <a:t>CGH 195,05 MW</a:t>
            </a:r>
          </a:p>
          <a:p>
            <a:r>
              <a:rPr lang="pt-BR" sz="1200" b="1" dirty="0"/>
              <a:t>237.835 Empregos</a:t>
            </a:r>
          </a:p>
          <a:p>
            <a:r>
              <a:rPr lang="pt-BR" sz="1200" b="1" dirty="0"/>
              <a:t>R$ 39 Bilhões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FC26C56-F547-4221-BB4B-81D1DD51E2F3}"/>
              </a:ext>
            </a:extLst>
          </p:cNvPr>
          <p:cNvSpPr txBox="1"/>
          <p:nvPr/>
        </p:nvSpPr>
        <p:spPr>
          <a:xfrm>
            <a:off x="7322167" y="4356706"/>
            <a:ext cx="1572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PCH 3973,26 MW</a:t>
            </a:r>
          </a:p>
          <a:p>
            <a:r>
              <a:rPr lang="pt-BR" sz="1200" b="1" dirty="0"/>
              <a:t>CGH 325,95 MW</a:t>
            </a:r>
          </a:p>
          <a:p>
            <a:r>
              <a:rPr lang="pt-BR" sz="1200" b="1" dirty="0"/>
              <a:t>257.953 Empregos</a:t>
            </a:r>
          </a:p>
          <a:p>
            <a:r>
              <a:rPr lang="pt-BR" sz="1200" b="1" dirty="0"/>
              <a:t>R$ 42 Bilhões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11EFD99-4452-0277-9B72-4DED03E39F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21" y="61417"/>
            <a:ext cx="516174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B36F56A-AF41-5F14-E0CD-724A2C4C2EB4}"/>
              </a:ext>
            </a:extLst>
          </p:cNvPr>
          <p:cNvSpPr txBox="1"/>
          <p:nvPr/>
        </p:nvSpPr>
        <p:spPr>
          <a:xfrm>
            <a:off x="615597" y="956241"/>
            <a:ext cx="3947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PCHs e CGHs inventariadas por Região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72116F78-5614-7730-C824-D05589A710A7}"/>
              </a:ext>
            </a:extLst>
          </p:cNvPr>
          <p:cNvSpPr txBox="1"/>
          <p:nvPr/>
        </p:nvSpPr>
        <p:spPr>
          <a:xfrm>
            <a:off x="381000" y="4772204"/>
            <a:ext cx="3514725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latin typeface="Century Gothic" pitchFamily="34" charset="0"/>
                <a:cs typeface="Arial" pitchFamily="34" charset="0"/>
              </a:rPr>
              <a:t>Considerando: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b="1" dirty="0">
                <a:latin typeface="Century Gothic" pitchFamily="34" charset="0"/>
                <a:cs typeface="Arial" pitchFamily="34" charset="0"/>
              </a:rPr>
              <a:t>60 empregos por MW inst.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b="1" dirty="0">
                <a:latin typeface="Century Gothic" pitchFamily="34" charset="0"/>
                <a:cs typeface="Arial" pitchFamily="34" charset="0"/>
              </a:rPr>
              <a:t>R$ 10 Milhões por MW inst.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b="1" dirty="0">
              <a:latin typeface="Century Gothic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b="1" dirty="0">
                <a:latin typeface="Century Gothic" pitchFamily="34" charset="0"/>
                <a:cs typeface="Arial" pitchFamily="34" charset="0"/>
              </a:rPr>
              <a:t>APROX. 3 MIL MUNICÍPIOS PODERIAM SER ABARCADOS </a:t>
            </a:r>
          </a:p>
        </p:txBody>
      </p:sp>
    </p:spTree>
    <p:extLst>
      <p:ext uri="{BB962C8B-B14F-4D97-AF65-F5344CB8AC3E}">
        <p14:creationId xmlns:p14="http://schemas.microsoft.com/office/powerpoint/2010/main" val="2981946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11EFD99-4452-0277-9B72-4DED03E39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1" y="0"/>
            <a:ext cx="516174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B36F56A-AF41-5F14-E0CD-724A2C4C2EB4}"/>
              </a:ext>
            </a:extLst>
          </p:cNvPr>
          <p:cNvSpPr txBox="1"/>
          <p:nvPr/>
        </p:nvSpPr>
        <p:spPr>
          <a:xfrm>
            <a:off x="394816" y="522120"/>
            <a:ext cx="3947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PCHs e CGHs inventariadas por Região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72116F78-5614-7730-C824-D05589A710A7}"/>
              </a:ext>
            </a:extLst>
          </p:cNvPr>
          <p:cNvSpPr txBox="1"/>
          <p:nvPr/>
        </p:nvSpPr>
        <p:spPr>
          <a:xfrm>
            <a:off x="92466" y="5856682"/>
            <a:ext cx="351472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latin typeface="Century Gothic" pitchFamily="34" charset="0"/>
                <a:cs typeface="Arial" pitchFamily="34" charset="0"/>
              </a:rPr>
              <a:t>Considerando: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b="1" dirty="0">
                <a:latin typeface="Century Gothic" pitchFamily="34" charset="0"/>
                <a:cs typeface="Arial" pitchFamily="34" charset="0"/>
              </a:rPr>
              <a:t>60 empregos por MW inst.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600" b="1" dirty="0">
                <a:latin typeface="Century Gothic" pitchFamily="34" charset="0"/>
                <a:cs typeface="Arial" pitchFamily="34" charset="0"/>
              </a:rPr>
              <a:t>R$ 10 Milhões por MW inst</a:t>
            </a:r>
            <a:r>
              <a:rPr lang="pt-BR" sz="1800" b="1" dirty="0">
                <a:latin typeface="Century Gothic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D1A7166-561E-4A93-ABEC-CD87F6C0814A}"/>
              </a:ext>
            </a:extLst>
          </p:cNvPr>
          <p:cNvGrpSpPr>
            <a:grpSpLocks/>
          </p:cNvGrpSpPr>
          <p:nvPr/>
        </p:nvGrpSpPr>
        <p:grpSpPr bwMode="auto">
          <a:xfrm>
            <a:off x="2295360" y="1372054"/>
            <a:ext cx="5049837" cy="5081588"/>
            <a:chOff x="1447" y="804"/>
            <a:chExt cx="3181" cy="3201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3AD15DDF-8ABE-F068-43B3-8F8D60A9F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" y="1869"/>
              <a:ext cx="609" cy="322"/>
            </a:xfrm>
            <a:custGeom>
              <a:avLst/>
              <a:gdLst/>
              <a:ahLst/>
              <a:cxnLst>
                <a:cxn ang="0">
                  <a:pos x="580" y="192"/>
                </a:cxn>
                <a:cxn ang="0">
                  <a:pos x="508" y="159"/>
                </a:cxn>
                <a:cxn ang="0">
                  <a:pos x="278" y="67"/>
                </a:cxn>
                <a:cxn ang="0">
                  <a:pos x="96" y="34"/>
                </a:cxn>
                <a:cxn ang="0">
                  <a:pos x="19" y="0"/>
                </a:cxn>
                <a:cxn ang="0">
                  <a:pos x="19" y="29"/>
                </a:cxn>
                <a:cxn ang="0">
                  <a:pos x="0" y="34"/>
                </a:cxn>
                <a:cxn ang="0">
                  <a:pos x="5" y="58"/>
                </a:cxn>
                <a:cxn ang="0">
                  <a:pos x="33" y="101"/>
                </a:cxn>
                <a:cxn ang="0">
                  <a:pos x="53" y="130"/>
                </a:cxn>
                <a:cxn ang="0">
                  <a:pos x="81" y="154"/>
                </a:cxn>
                <a:cxn ang="0">
                  <a:pos x="86" y="173"/>
                </a:cxn>
                <a:cxn ang="0">
                  <a:pos x="81" y="197"/>
                </a:cxn>
                <a:cxn ang="0">
                  <a:pos x="139" y="202"/>
                </a:cxn>
                <a:cxn ang="0">
                  <a:pos x="163" y="240"/>
                </a:cxn>
                <a:cxn ang="0">
                  <a:pos x="211" y="240"/>
                </a:cxn>
                <a:cxn ang="0">
                  <a:pos x="273" y="192"/>
                </a:cxn>
                <a:cxn ang="0">
                  <a:pos x="283" y="202"/>
                </a:cxn>
                <a:cxn ang="0">
                  <a:pos x="278" y="221"/>
                </a:cxn>
                <a:cxn ang="0">
                  <a:pos x="288" y="317"/>
                </a:cxn>
                <a:cxn ang="0">
                  <a:pos x="307" y="322"/>
                </a:cxn>
                <a:cxn ang="0">
                  <a:pos x="331" y="312"/>
                </a:cxn>
                <a:cxn ang="0">
                  <a:pos x="427" y="312"/>
                </a:cxn>
                <a:cxn ang="0">
                  <a:pos x="436" y="317"/>
                </a:cxn>
                <a:cxn ang="0">
                  <a:pos x="465" y="303"/>
                </a:cxn>
                <a:cxn ang="0">
                  <a:pos x="484" y="274"/>
                </a:cxn>
                <a:cxn ang="0">
                  <a:pos x="508" y="274"/>
                </a:cxn>
                <a:cxn ang="0">
                  <a:pos x="523" y="264"/>
                </a:cxn>
                <a:cxn ang="0">
                  <a:pos x="566" y="235"/>
                </a:cxn>
                <a:cxn ang="0">
                  <a:pos x="609" y="207"/>
                </a:cxn>
                <a:cxn ang="0">
                  <a:pos x="580" y="192"/>
                </a:cxn>
              </a:cxnLst>
              <a:rect l="0" t="0" r="r" b="b"/>
              <a:pathLst>
                <a:path w="609" h="322">
                  <a:moveTo>
                    <a:pt x="580" y="192"/>
                  </a:moveTo>
                  <a:lnTo>
                    <a:pt x="508" y="159"/>
                  </a:lnTo>
                  <a:lnTo>
                    <a:pt x="278" y="67"/>
                  </a:lnTo>
                  <a:lnTo>
                    <a:pt x="96" y="34"/>
                  </a:lnTo>
                  <a:lnTo>
                    <a:pt x="19" y="0"/>
                  </a:lnTo>
                  <a:lnTo>
                    <a:pt x="19" y="29"/>
                  </a:lnTo>
                  <a:lnTo>
                    <a:pt x="0" y="34"/>
                  </a:lnTo>
                  <a:lnTo>
                    <a:pt x="5" y="58"/>
                  </a:lnTo>
                  <a:lnTo>
                    <a:pt x="33" y="101"/>
                  </a:lnTo>
                  <a:lnTo>
                    <a:pt x="53" y="130"/>
                  </a:lnTo>
                  <a:lnTo>
                    <a:pt x="81" y="154"/>
                  </a:lnTo>
                  <a:lnTo>
                    <a:pt x="86" y="173"/>
                  </a:lnTo>
                  <a:lnTo>
                    <a:pt x="81" y="197"/>
                  </a:lnTo>
                  <a:lnTo>
                    <a:pt x="139" y="202"/>
                  </a:lnTo>
                  <a:lnTo>
                    <a:pt x="163" y="240"/>
                  </a:lnTo>
                  <a:lnTo>
                    <a:pt x="211" y="240"/>
                  </a:lnTo>
                  <a:lnTo>
                    <a:pt x="273" y="192"/>
                  </a:lnTo>
                  <a:lnTo>
                    <a:pt x="283" y="202"/>
                  </a:lnTo>
                  <a:lnTo>
                    <a:pt x="278" y="221"/>
                  </a:lnTo>
                  <a:lnTo>
                    <a:pt x="288" y="317"/>
                  </a:lnTo>
                  <a:lnTo>
                    <a:pt x="307" y="322"/>
                  </a:lnTo>
                  <a:lnTo>
                    <a:pt x="331" y="312"/>
                  </a:lnTo>
                  <a:lnTo>
                    <a:pt x="427" y="312"/>
                  </a:lnTo>
                  <a:lnTo>
                    <a:pt x="436" y="317"/>
                  </a:lnTo>
                  <a:lnTo>
                    <a:pt x="465" y="303"/>
                  </a:lnTo>
                  <a:lnTo>
                    <a:pt x="484" y="274"/>
                  </a:lnTo>
                  <a:lnTo>
                    <a:pt x="508" y="274"/>
                  </a:lnTo>
                  <a:lnTo>
                    <a:pt x="523" y="264"/>
                  </a:lnTo>
                  <a:lnTo>
                    <a:pt x="566" y="235"/>
                  </a:lnTo>
                  <a:lnTo>
                    <a:pt x="609" y="207"/>
                  </a:lnTo>
                  <a:lnTo>
                    <a:pt x="580" y="192"/>
                  </a:lnTo>
                </a:path>
              </a:pathLst>
            </a:custGeom>
            <a:solidFill>
              <a:schemeClr val="accent1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8" name="Group 5">
              <a:extLst>
                <a:ext uri="{FF2B5EF4-FFF2-40B4-BE49-F238E27FC236}">
                  <a16:creationId xmlns:a16="http://schemas.microsoft.com/office/drawing/2014/main" id="{E4C2AE15-1ECB-BA45-C1E5-B3B57CC6E8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56" y="1010"/>
              <a:ext cx="1060" cy="1022"/>
              <a:chOff x="2656" y="1010"/>
              <a:chExt cx="1060" cy="1022"/>
            </a:xfrm>
          </p:grpSpPr>
          <p:sp>
            <p:nvSpPr>
              <p:cNvPr id="43" name="Freeform 6">
                <a:extLst>
                  <a:ext uri="{FF2B5EF4-FFF2-40B4-BE49-F238E27FC236}">
                    <a16:creationId xmlns:a16="http://schemas.microsoft.com/office/drawing/2014/main" id="{7F93E493-761D-C8EA-7C5C-AD1826100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6" y="1010"/>
                <a:ext cx="1060" cy="1022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48" y="91"/>
                  </a:cxn>
                  <a:cxn ang="0">
                    <a:pos x="86" y="77"/>
                  </a:cxn>
                  <a:cxn ang="0">
                    <a:pos x="134" y="58"/>
                  </a:cxn>
                  <a:cxn ang="0">
                    <a:pos x="182" y="53"/>
                  </a:cxn>
                  <a:cxn ang="0">
                    <a:pos x="249" y="63"/>
                  </a:cxn>
                  <a:cxn ang="0">
                    <a:pos x="230" y="34"/>
                  </a:cxn>
                  <a:cxn ang="0">
                    <a:pos x="268" y="15"/>
                  </a:cxn>
                  <a:cxn ang="0">
                    <a:pos x="345" y="19"/>
                  </a:cxn>
                  <a:cxn ang="0">
                    <a:pos x="350" y="58"/>
                  </a:cxn>
                  <a:cxn ang="0">
                    <a:pos x="403" y="82"/>
                  </a:cxn>
                  <a:cxn ang="0">
                    <a:pos x="456" y="115"/>
                  </a:cxn>
                  <a:cxn ang="0">
                    <a:pos x="480" y="163"/>
                  </a:cxn>
                  <a:cxn ang="0">
                    <a:pos x="513" y="226"/>
                  </a:cxn>
                  <a:cxn ang="0">
                    <a:pos x="542" y="293"/>
                  </a:cxn>
                  <a:cxn ang="0">
                    <a:pos x="566" y="327"/>
                  </a:cxn>
                  <a:cxn ang="0">
                    <a:pos x="576" y="331"/>
                  </a:cxn>
                  <a:cxn ang="0">
                    <a:pos x="638" y="298"/>
                  </a:cxn>
                  <a:cxn ang="0">
                    <a:pos x="667" y="327"/>
                  </a:cxn>
                  <a:cxn ang="0">
                    <a:pos x="695" y="365"/>
                  </a:cxn>
                  <a:cxn ang="0">
                    <a:pos x="743" y="375"/>
                  </a:cxn>
                  <a:cxn ang="0">
                    <a:pos x="772" y="442"/>
                  </a:cxn>
                  <a:cxn ang="0">
                    <a:pos x="801" y="375"/>
                  </a:cxn>
                  <a:cxn ang="0">
                    <a:pos x="868" y="327"/>
                  </a:cxn>
                  <a:cxn ang="0">
                    <a:pos x="935" y="269"/>
                  </a:cxn>
                  <a:cxn ang="0">
                    <a:pos x="964" y="269"/>
                  </a:cxn>
                  <a:cxn ang="0">
                    <a:pos x="1022" y="303"/>
                  </a:cxn>
                  <a:cxn ang="0">
                    <a:pos x="1060" y="317"/>
                  </a:cxn>
                  <a:cxn ang="0">
                    <a:pos x="1055" y="375"/>
                  </a:cxn>
                  <a:cxn ang="0">
                    <a:pos x="1036" y="413"/>
                  </a:cxn>
                  <a:cxn ang="0">
                    <a:pos x="1022" y="461"/>
                  </a:cxn>
                  <a:cxn ang="0">
                    <a:pos x="983" y="519"/>
                  </a:cxn>
                  <a:cxn ang="0">
                    <a:pos x="911" y="595"/>
                  </a:cxn>
                  <a:cxn ang="0">
                    <a:pos x="849" y="653"/>
                  </a:cxn>
                  <a:cxn ang="0">
                    <a:pos x="887" y="672"/>
                  </a:cxn>
                  <a:cxn ang="0">
                    <a:pos x="835" y="768"/>
                  </a:cxn>
                  <a:cxn ang="0">
                    <a:pos x="806" y="797"/>
                  </a:cxn>
                  <a:cxn ang="0">
                    <a:pos x="801" y="854"/>
                  </a:cxn>
                  <a:cxn ang="0">
                    <a:pos x="753" y="960"/>
                  </a:cxn>
                  <a:cxn ang="0">
                    <a:pos x="187" y="994"/>
                  </a:cxn>
                  <a:cxn ang="0">
                    <a:pos x="163" y="974"/>
                  </a:cxn>
                  <a:cxn ang="0">
                    <a:pos x="115" y="931"/>
                  </a:cxn>
                  <a:cxn ang="0">
                    <a:pos x="81" y="821"/>
                  </a:cxn>
                  <a:cxn ang="0">
                    <a:pos x="115" y="629"/>
                  </a:cxn>
                  <a:cxn ang="0">
                    <a:pos x="187" y="379"/>
                  </a:cxn>
                  <a:cxn ang="0">
                    <a:pos x="125" y="355"/>
                  </a:cxn>
                  <a:cxn ang="0">
                    <a:pos x="14" y="264"/>
                  </a:cxn>
                </a:cxnLst>
                <a:rect l="0" t="0" r="r" b="b"/>
                <a:pathLst>
                  <a:path w="1060" h="1022">
                    <a:moveTo>
                      <a:pt x="9" y="192"/>
                    </a:moveTo>
                    <a:lnTo>
                      <a:pt x="0" y="120"/>
                    </a:lnTo>
                    <a:lnTo>
                      <a:pt x="19" y="115"/>
                    </a:lnTo>
                    <a:lnTo>
                      <a:pt x="48" y="91"/>
                    </a:lnTo>
                    <a:lnTo>
                      <a:pt x="62" y="91"/>
                    </a:lnTo>
                    <a:lnTo>
                      <a:pt x="86" y="77"/>
                    </a:lnTo>
                    <a:lnTo>
                      <a:pt x="110" y="77"/>
                    </a:lnTo>
                    <a:lnTo>
                      <a:pt x="134" y="58"/>
                    </a:lnTo>
                    <a:lnTo>
                      <a:pt x="168" y="63"/>
                    </a:lnTo>
                    <a:lnTo>
                      <a:pt x="182" y="53"/>
                    </a:lnTo>
                    <a:lnTo>
                      <a:pt x="230" y="67"/>
                    </a:lnTo>
                    <a:lnTo>
                      <a:pt x="249" y="63"/>
                    </a:lnTo>
                    <a:lnTo>
                      <a:pt x="244" y="53"/>
                    </a:lnTo>
                    <a:lnTo>
                      <a:pt x="230" y="34"/>
                    </a:lnTo>
                    <a:lnTo>
                      <a:pt x="244" y="15"/>
                    </a:lnTo>
                    <a:lnTo>
                      <a:pt x="268" y="15"/>
                    </a:lnTo>
                    <a:lnTo>
                      <a:pt x="321" y="0"/>
                    </a:lnTo>
                    <a:lnTo>
                      <a:pt x="345" y="19"/>
                    </a:lnTo>
                    <a:lnTo>
                      <a:pt x="345" y="43"/>
                    </a:lnTo>
                    <a:lnTo>
                      <a:pt x="350" y="58"/>
                    </a:lnTo>
                    <a:lnTo>
                      <a:pt x="374" y="63"/>
                    </a:lnTo>
                    <a:lnTo>
                      <a:pt x="403" y="82"/>
                    </a:lnTo>
                    <a:lnTo>
                      <a:pt x="446" y="96"/>
                    </a:lnTo>
                    <a:lnTo>
                      <a:pt x="456" y="115"/>
                    </a:lnTo>
                    <a:lnTo>
                      <a:pt x="480" y="144"/>
                    </a:lnTo>
                    <a:lnTo>
                      <a:pt x="480" y="163"/>
                    </a:lnTo>
                    <a:lnTo>
                      <a:pt x="494" y="216"/>
                    </a:lnTo>
                    <a:lnTo>
                      <a:pt x="513" y="226"/>
                    </a:lnTo>
                    <a:lnTo>
                      <a:pt x="523" y="240"/>
                    </a:lnTo>
                    <a:lnTo>
                      <a:pt x="542" y="293"/>
                    </a:lnTo>
                    <a:lnTo>
                      <a:pt x="585" y="303"/>
                    </a:lnTo>
                    <a:lnTo>
                      <a:pt x="566" y="327"/>
                    </a:lnTo>
                    <a:lnTo>
                      <a:pt x="542" y="341"/>
                    </a:lnTo>
                    <a:lnTo>
                      <a:pt x="576" y="331"/>
                    </a:lnTo>
                    <a:lnTo>
                      <a:pt x="619" y="307"/>
                    </a:lnTo>
                    <a:lnTo>
                      <a:pt x="638" y="298"/>
                    </a:lnTo>
                    <a:lnTo>
                      <a:pt x="652" y="298"/>
                    </a:lnTo>
                    <a:lnTo>
                      <a:pt x="667" y="327"/>
                    </a:lnTo>
                    <a:lnTo>
                      <a:pt x="676" y="341"/>
                    </a:lnTo>
                    <a:lnTo>
                      <a:pt x="695" y="365"/>
                    </a:lnTo>
                    <a:lnTo>
                      <a:pt x="734" y="365"/>
                    </a:lnTo>
                    <a:lnTo>
                      <a:pt x="743" y="375"/>
                    </a:lnTo>
                    <a:lnTo>
                      <a:pt x="777" y="370"/>
                    </a:lnTo>
                    <a:lnTo>
                      <a:pt x="772" y="442"/>
                    </a:lnTo>
                    <a:lnTo>
                      <a:pt x="791" y="394"/>
                    </a:lnTo>
                    <a:lnTo>
                      <a:pt x="801" y="375"/>
                    </a:lnTo>
                    <a:lnTo>
                      <a:pt x="849" y="341"/>
                    </a:lnTo>
                    <a:lnTo>
                      <a:pt x="868" y="327"/>
                    </a:lnTo>
                    <a:lnTo>
                      <a:pt x="897" y="288"/>
                    </a:lnTo>
                    <a:lnTo>
                      <a:pt x="935" y="269"/>
                    </a:lnTo>
                    <a:lnTo>
                      <a:pt x="950" y="279"/>
                    </a:lnTo>
                    <a:lnTo>
                      <a:pt x="964" y="269"/>
                    </a:lnTo>
                    <a:lnTo>
                      <a:pt x="1007" y="288"/>
                    </a:lnTo>
                    <a:lnTo>
                      <a:pt x="1022" y="303"/>
                    </a:lnTo>
                    <a:lnTo>
                      <a:pt x="1046" y="303"/>
                    </a:lnTo>
                    <a:lnTo>
                      <a:pt x="1060" y="317"/>
                    </a:lnTo>
                    <a:lnTo>
                      <a:pt x="1055" y="341"/>
                    </a:lnTo>
                    <a:lnTo>
                      <a:pt x="1055" y="375"/>
                    </a:lnTo>
                    <a:lnTo>
                      <a:pt x="1036" y="399"/>
                    </a:lnTo>
                    <a:lnTo>
                      <a:pt x="1036" y="413"/>
                    </a:lnTo>
                    <a:lnTo>
                      <a:pt x="1022" y="437"/>
                    </a:lnTo>
                    <a:lnTo>
                      <a:pt x="1022" y="461"/>
                    </a:lnTo>
                    <a:lnTo>
                      <a:pt x="998" y="485"/>
                    </a:lnTo>
                    <a:lnTo>
                      <a:pt x="983" y="519"/>
                    </a:lnTo>
                    <a:lnTo>
                      <a:pt x="935" y="591"/>
                    </a:lnTo>
                    <a:lnTo>
                      <a:pt x="911" y="595"/>
                    </a:lnTo>
                    <a:lnTo>
                      <a:pt x="868" y="634"/>
                    </a:lnTo>
                    <a:lnTo>
                      <a:pt x="849" y="653"/>
                    </a:lnTo>
                    <a:lnTo>
                      <a:pt x="873" y="658"/>
                    </a:lnTo>
                    <a:lnTo>
                      <a:pt x="887" y="672"/>
                    </a:lnTo>
                    <a:lnTo>
                      <a:pt x="868" y="725"/>
                    </a:lnTo>
                    <a:lnTo>
                      <a:pt x="835" y="768"/>
                    </a:lnTo>
                    <a:lnTo>
                      <a:pt x="806" y="782"/>
                    </a:lnTo>
                    <a:lnTo>
                      <a:pt x="806" y="797"/>
                    </a:lnTo>
                    <a:lnTo>
                      <a:pt x="791" y="830"/>
                    </a:lnTo>
                    <a:lnTo>
                      <a:pt x="801" y="854"/>
                    </a:lnTo>
                    <a:lnTo>
                      <a:pt x="787" y="912"/>
                    </a:lnTo>
                    <a:lnTo>
                      <a:pt x="753" y="960"/>
                    </a:lnTo>
                    <a:lnTo>
                      <a:pt x="715" y="1022"/>
                    </a:lnTo>
                    <a:lnTo>
                      <a:pt x="187" y="994"/>
                    </a:lnTo>
                    <a:lnTo>
                      <a:pt x="177" y="984"/>
                    </a:lnTo>
                    <a:lnTo>
                      <a:pt x="163" y="974"/>
                    </a:lnTo>
                    <a:lnTo>
                      <a:pt x="153" y="965"/>
                    </a:lnTo>
                    <a:lnTo>
                      <a:pt x="115" y="931"/>
                    </a:lnTo>
                    <a:lnTo>
                      <a:pt x="115" y="893"/>
                    </a:lnTo>
                    <a:lnTo>
                      <a:pt x="81" y="821"/>
                    </a:lnTo>
                    <a:lnTo>
                      <a:pt x="57" y="778"/>
                    </a:lnTo>
                    <a:lnTo>
                      <a:pt x="115" y="629"/>
                    </a:lnTo>
                    <a:lnTo>
                      <a:pt x="211" y="399"/>
                    </a:lnTo>
                    <a:lnTo>
                      <a:pt x="187" y="379"/>
                    </a:lnTo>
                    <a:lnTo>
                      <a:pt x="144" y="355"/>
                    </a:lnTo>
                    <a:lnTo>
                      <a:pt x="125" y="355"/>
                    </a:lnTo>
                    <a:lnTo>
                      <a:pt x="72" y="346"/>
                    </a:lnTo>
                    <a:lnTo>
                      <a:pt x="14" y="264"/>
                    </a:lnTo>
                    <a:lnTo>
                      <a:pt x="9" y="192"/>
                    </a:lnTo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4" name="Freeform 7">
                <a:extLst>
                  <a:ext uri="{FF2B5EF4-FFF2-40B4-BE49-F238E27FC236}">
                    <a16:creationId xmlns:a16="http://schemas.microsoft.com/office/drawing/2014/main" id="{4E83AD48-853D-B99A-07B2-1FC5921BC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3" y="1188"/>
                <a:ext cx="240" cy="173"/>
              </a:xfrm>
              <a:custGeom>
                <a:avLst/>
                <a:gdLst/>
                <a:ahLst/>
                <a:cxnLst>
                  <a:cxn ang="0">
                    <a:pos x="216" y="91"/>
                  </a:cxn>
                  <a:cxn ang="0">
                    <a:pos x="206" y="120"/>
                  </a:cxn>
                  <a:cxn ang="0">
                    <a:pos x="187" y="139"/>
                  </a:cxn>
                  <a:cxn ang="0">
                    <a:pos x="120" y="173"/>
                  </a:cxn>
                  <a:cxn ang="0">
                    <a:pos x="86" y="158"/>
                  </a:cxn>
                  <a:cxn ang="0">
                    <a:pos x="48" y="163"/>
                  </a:cxn>
                  <a:cxn ang="0">
                    <a:pos x="19" y="149"/>
                  </a:cxn>
                  <a:cxn ang="0">
                    <a:pos x="0" y="120"/>
                  </a:cxn>
                  <a:cxn ang="0">
                    <a:pos x="4" y="57"/>
                  </a:cxn>
                  <a:cxn ang="0">
                    <a:pos x="72" y="0"/>
                  </a:cxn>
                  <a:cxn ang="0">
                    <a:pos x="100" y="0"/>
                  </a:cxn>
                  <a:cxn ang="0">
                    <a:pos x="129" y="19"/>
                  </a:cxn>
                  <a:cxn ang="0">
                    <a:pos x="158" y="29"/>
                  </a:cxn>
                  <a:cxn ang="0">
                    <a:pos x="196" y="14"/>
                  </a:cxn>
                  <a:cxn ang="0">
                    <a:pos x="235" y="29"/>
                  </a:cxn>
                  <a:cxn ang="0">
                    <a:pos x="240" y="53"/>
                  </a:cxn>
                  <a:cxn ang="0">
                    <a:pos x="216" y="91"/>
                  </a:cxn>
                </a:cxnLst>
                <a:rect l="0" t="0" r="r" b="b"/>
                <a:pathLst>
                  <a:path w="240" h="173">
                    <a:moveTo>
                      <a:pt x="216" y="91"/>
                    </a:moveTo>
                    <a:lnTo>
                      <a:pt x="206" y="120"/>
                    </a:lnTo>
                    <a:lnTo>
                      <a:pt x="187" y="139"/>
                    </a:lnTo>
                    <a:lnTo>
                      <a:pt x="120" y="173"/>
                    </a:lnTo>
                    <a:lnTo>
                      <a:pt x="86" y="158"/>
                    </a:lnTo>
                    <a:lnTo>
                      <a:pt x="48" y="163"/>
                    </a:lnTo>
                    <a:lnTo>
                      <a:pt x="19" y="149"/>
                    </a:lnTo>
                    <a:lnTo>
                      <a:pt x="0" y="120"/>
                    </a:lnTo>
                    <a:lnTo>
                      <a:pt x="4" y="57"/>
                    </a:lnTo>
                    <a:lnTo>
                      <a:pt x="72" y="0"/>
                    </a:lnTo>
                    <a:lnTo>
                      <a:pt x="100" y="0"/>
                    </a:lnTo>
                    <a:lnTo>
                      <a:pt x="129" y="19"/>
                    </a:lnTo>
                    <a:lnTo>
                      <a:pt x="158" y="29"/>
                    </a:lnTo>
                    <a:lnTo>
                      <a:pt x="196" y="14"/>
                    </a:lnTo>
                    <a:lnTo>
                      <a:pt x="235" y="29"/>
                    </a:lnTo>
                    <a:lnTo>
                      <a:pt x="240" y="53"/>
                    </a:lnTo>
                    <a:lnTo>
                      <a:pt x="216" y="91"/>
                    </a:lnTo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26009A-F6B7-9B03-54CD-AA8A5A29A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7" y="1898"/>
              <a:ext cx="571" cy="470"/>
            </a:xfrm>
            <a:custGeom>
              <a:avLst/>
              <a:gdLst/>
              <a:ahLst/>
              <a:cxnLst>
                <a:cxn ang="0">
                  <a:pos x="437" y="48"/>
                </a:cxn>
                <a:cxn ang="0">
                  <a:pos x="437" y="91"/>
                </a:cxn>
                <a:cxn ang="0">
                  <a:pos x="447" y="144"/>
                </a:cxn>
                <a:cxn ang="0">
                  <a:pos x="427" y="182"/>
                </a:cxn>
                <a:cxn ang="0">
                  <a:pos x="437" y="206"/>
                </a:cxn>
                <a:cxn ang="0">
                  <a:pos x="475" y="240"/>
                </a:cxn>
                <a:cxn ang="0">
                  <a:pos x="547" y="250"/>
                </a:cxn>
                <a:cxn ang="0">
                  <a:pos x="557" y="259"/>
                </a:cxn>
                <a:cxn ang="0">
                  <a:pos x="557" y="288"/>
                </a:cxn>
                <a:cxn ang="0">
                  <a:pos x="552" y="302"/>
                </a:cxn>
                <a:cxn ang="0">
                  <a:pos x="571" y="336"/>
                </a:cxn>
                <a:cxn ang="0">
                  <a:pos x="562" y="374"/>
                </a:cxn>
                <a:cxn ang="0">
                  <a:pos x="552" y="398"/>
                </a:cxn>
                <a:cxn ang="0">
                  <a:pos x="533" y="432"/>
                </a:cxn>
                <a:cxn ang="0">
                  <a:pos x="514" y="456"/>
                </a:cxn>
                <a:cxn ang="0">
                  <a:pos x="499" y="470"/>
                </a:cxn>
                <a:cxn ang="0">
                  <a:pos x="470" y="461"/>
                </a:cxn>
                <a:cxn ang="0">
                  <a:pos x="418" y="466"/>
                </a:cxn>
                <a:cxn ang="0">
                  <a:pos x="384" y="432"/>
                </a:cxn>
                <a:cxn ang="0">
                  <a:pos x="312" y="394"/>
                </a:cxn>
                <a:cxn ang="0">
                  <a:pos x="269" y="379"/>
                </a:cxn>
                <a:cxn ang="0">
                  <a:pos x="211" y="384"/>
                </a:cxn>
                <a:cxn ang="0">
                  <a:pos x="192" y="355"/>
                </a:cxn>
                <a:cxn ang="0">
                  <a:pos x="178" y="350"/>
                </a:cxn>
                <a:cxn ang="0">
                  <a:pos x="144" y="331"/>
                </a:cxn>
                <a:cxn ang="0">
                  <a:pos x="120" y="274"/>
                </a:cxn>
                <a:cxn ang="0">
                  <a:pos x="130" y="259"/>
                </a:cxn>
                <a:cxn ang="0">
                  <a:pos x="115" y="226"/>
                </a:cxn>
                <a:cxn ang="0">
                  <a:pos x="125" y="192"/>
                </a:cxn>
                <a:cxn ang="0">
                  <a:pos x="120" y="158"/>
                </a:cxn>
                <a:cxn ang="0">
                  <a:pos x="111" y="158"/>
                </a:cxn>
                <a:cxn ang="0">
                  <a:pos x="96" y="168"/>
                </a:cxn>
                <a:cxn ang="0">
                  <a:pos x="43" y="168"/>
                </a:cxn>
                <a:cxn ang="0">
                  <a:pos x="29" y="178"/>
                </a:cxn>
                <a:cxn ang="0">
                  <a:pos x="0" y="163"/>
                </a:cxn>
                <a:cxn ang="0">
                  <a:pos x="48" y="125"/>
                </a:cxn>
                <a:cxn ang="0">
                  <a:pos x="67" y="125"/>
                </a:cxn>
                <a:cxn ang="0">
                  <a:pos x="96" y="134"/>
                </a:cxn>
                <a:cxn ang="0">
                  <a:pos x="130" y="120"/>
                </a:cxn>
                <a:cxn ang="0">
                  <a:pos x="144" y="120"/>
                </a:cxn>
                <a:cxn ang="0">
                  <a:pos x="168" y="86"/>
                </a:cxn>
                <a:cxn ang="0">
                  <a:pos x="216" y="72"/>
                </a:cxn>
                <a:cxn ang="0">
                  <a:pos x="231" y="62"/>
                </a:cxn>
                <a:cxn ang="0">
                  <a:pos x="226" y="34"/>
                </a:cxn>
                <a:cxn ang="0">
                  <a:pos x="245" y="19"/>
                </a:cxn>
                <a:cxn ang="0">
                  <a:pos x="259" y="10"/>
                </a:cxn>
                <a:cxn ang="0">
                  <a:pos x="259" y="0"/>
                </a:cxn>
                <a:cxn ang="0">
                  <a:pos x="327" y="0"/>
                </a:cxn>
                <a:cxn ang="0">
                  <a:pos x="384" y="19"/>
                </a:cxn>
                <a:cxn ang="0">
                  <a:pos x="437" y="48"/>
                </a:cxn>
              </a:cxnLst>
              <a:rect l="0" t="0" r="r" b="b"/>
              <a:pathLst>
                <a:path w="571" h="470">
                  <a:moveTo>
                    <a:pt x="437" y="48"/>
                  </a:moveTo>
                  <a:lnTo>
                    <a:pt x="437" y="91"/>
                  </a:lnTo>
                  <a:lnTo>
                    <a:pt x="447" y="144"/>
                  </a:lnTo>
                  <a:lnTo>
                    <a:pt x="427" y="182"/>
                  </a:lnTo>
                  <a:lnTo>
                    <a:pt x="437" y="206"/>
                  </a:lnTo>
                  <a:lnTo>
                    <a:pt x="475" y="240"/>
                  </a:lnTo>
                  <a:lnTo>
                    <a:pt x="547" y="250"/>
                  </a:lnTo>
                  <a:lnTo>
                    <a:pt x="557" y="259"/>
                  </a:lnTo>
                  <a:lnTo>
                    <a:pt x="557" y="288"/>
                  </a:lnTo>
                  <a:lnTo>
                    <a:pt x="552" y="302"/>
                  </a:lnTo>
                  <a:lnTo>
                    <a:pt x="571" y="336"/>
                  </a:lnTo>
                  <a:lnTo>
                    <a:pt x="562" y="374"/>
                  </a:lnTo>
                  <a:lnTo>
                    <a:pt x="552" y="398"/>
                  </a:lnTo>
                  <a:lnTo>
                    <a:pt x="533" y="432"/>
                  </a:lnTo>
                  <a:lnTo>
                    <a:pt x="514" y="456"/>
                  </a:lnTo>
                  <a:lnTo>
                    <a:pt x="499" y="470"/>
                  </a:lnTo>
                  <a:lnTo>
                    <a:pt x="470" y="461"/>
                  </a:lnTo>
                  <a:lnTo>
                    <a:pt x="418" y="466"/>
                  </a:lnTo>
                  <a:lnTo>
                    <a:pt x="384" y="432"/>
                  </a:lnTo>
                  <a:lnTo>
                    <a:pt x="312" y="394"/>
                  </a:lnTo>
                  <a:lnTo>
                    <a:pt x="269" y="379"/>
                  </a:lnTo>
                  <a:lnTo>
                    <a:pt x="211" y="384"/>
                  </a:lnTo>
                  <a:lnTo>
                    <a:pt x="192" y="355"/>
                  </a:lnTo>
                  <a:lnTo>
                    <a:pt x="178" y="350"/>
                  </a:lnTo>
                  <a:lnTo>
                    <a:pt x="144" y="331"/>
                  </a:lnTo>
                  <a:lnTo>
                    <a:pt x="120" y="274"/>
                  </a:lnTo>
                  <a:lnTo>
                    <a:pt x="130" y="259"/>
                  </a:lnTo>
                  <a:lnTo>
                    <a:pt x="115" y="226"/>
                  </a:lnTo>
                  <a:lnTo>
                    <a:pt x="125" y="192"/>
                  </a:lnTo>
                  <a:lnTo>
                    <a:pt x="120" y="158"/>
                  </a:lnTo>
                  <a:lnTo>
                    <a:pt x="111" y="158"/>
                  </a:lnTo>
                  <a:lnTo>
                    <a:pt x="96" y="168"/>
                  </a:lnTo>
                  <a:lnTo>
                    <a:pt x="43" y="168"/>
                  </a:lnTo>
                  <a:lnTo>
                    <a:pt x="29" y="178"/>
                  </a:lnTo>
                  <a:lnTo>
                    <a:pt x="0" y="163"/>
                  </a:lnTo>
                  <a:lnTo>
                    <a:pt x="48" y="125"/>
                  </a:lnTo>
                  <a:lnTo>
                    <a:pt x="67" y="125"/>
                  </a:lnTo>
                  <a:lnTo>
                    <a:pt x="96" y="134"/>
                  </a:lnTo>
                  <a:lnTo>
                    <a:pt x="130" y="120"/>
                  </a:lnTo>
                  <a:lnTo>
                    <a:pt x="144" y="120"/>
                  </a:lnTo>
                  <a:lnTo>
                    <a:pt x="168" y="86"/>
                  </a:lnTo>
                  <a:lnTo>
                    <a:pt x="216" y="72"/>
                  </a:lnTo>
                  <a:lnTo>
                    <a:pt x="231" y="62"/>
                  </a:lnTo>
                  <a:lnTo>
                    <a:pt x="226" y="34"/>
                  </a:lnTo>
                  <a:lnTo>
                    <a:pt x="245" y="19"/>
                  </a:lnTo>
                  <a:lnTo>
                    <a:pt x="259" y="10"/>
                  </a:lnTo>
                  <a:lnTo>
                    <a:pt x="259" y="0"/>
                  </a:lnTo>
                  <a:lnTo>
                    <a:pt x="327" y="0"/>
                  </a:lnTo>
                  <a:lnTo>
                    <a:pt x="384" y="19"/>
                  </a:lnTo>
                  <a:lnTo>
                    <a:pt x="437" y="48"/>
                  </a:lnTo>
                </a:path>
              </a:pathLst>
            </a:custGeom>
            <a:solidFill>
              <a:schemeClr val="accent1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84E2CC4F-E225-9862-DC87-86958F076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6" y="1044"/>
              <a:ext cx="1401" cy="1017"/>
            </a:xfrm>
            <a:custGeom>
              <a:avLst/>
              <a:gdLst/>
              <a:ahLst/>
              <a:cxnLst>
                <a:cxn ang="0">
                  <a:pos x="518" y="110"/>
                </a:cxn>
                <a:cxn ang="0">
                  <a:pos x="485" y="33"/>
                </a:cxn>
                <a:cxn ang="0">
                  <a:pos x="427" y="53"/>
                </a:cxn>
                <a:cxn ang="0">
                  <a:pos x="417" y="67"/>
                </a:cxn>
                <a:cxn ang="0">
                  <a:pos x="293" y="77"/>
                </a:cxn>
                <a:cxn ang="0">
                  <a:pos x="312" y="129"/>
                </a:cxn>
                <a:cxn ang="0">
                  <a:pos x="341" y="153"/>
                </a:cxn>
                <a:cxn ang="0">
                  <a:pos x="312" y="158"/>
                </a:cxn>
                <a:cxn ang="0">
                  <a:pos x="278" y="235"/>
                </a:cxn>
                <a:cxn ang="0">
                  <a:pos x="312" y="293"/>
                </a:cxn>
                <a:cxn ang="0">
                  <a:pos x="302" y="547"/>
                </a:cxn>
                <a:cxn ang="0">
                  <a:pos x="278" y="580"/>
                </a:cxn>
                <a:cxn ang="0">
                  <a:pos x="221" y="571"/>
                </a:cxn>
                <a:cxn ang="0">
                  <a:pos x="139" y="609"/>
                </a:cxn>
                <a:cxn ang="0">
                  <a:pos x="58" y="696"/>
                </a:cxn>
                <a:cxn ang="0">
                  <a:pos x="43" y="777"/>
                </a:cxn>
                <a:cxn ang="0">
                  <a:pos x="0" y="825"/>
                </a:cxn>
                <a:cxn ang="0">
                  <a:pos x="259" y="892"/>
                </a:cxn>
                <a:cxn ang="0">
                  <a:pos x="561" y="1017"/>
                </a:cxn>
                <a:cxn ang="0">
                  <a:pos x="628" y="979"/>
                </a:cxn>
                <a:cxn ang="0">
                  <a:pos x="691" y="974"/>
                </a:cxn>
                <a:cxn ang="0">
                  <a:pos x="729" y="940"/>
                </a:cxn>
                <a:cxn ang="0">
                  <a:pos x="792" y="916"/>
                </a:cxn>
                <a:cxn ang="0">
                  <a:pos x="806" y="873"/>
                </a:cxn>
                <a:cxn ang="0">
                  <a:pos x="820" y="854"/>
                </a:cxn>
                <a:cxn ang="0">
                  <a:pos x="945" y="873"/>
                </a:cxn>
                <a:cxn ang="0">
                  <a:pos x="1243" y="902"/>
                </a:cxn>
                <a:cxn ang="0">
                  <a:pos x="1252" y="840"/>
                </a:cxn>
                <a:cxn ang="0">
                  <a:pos x="1271" y="787"/>
                </a:cxn>
                <a:cxn ang="0">
                  <a:pos x="1305" y="595"/>
                </a:cxn>
                <a:cxn ang="0">
                  <a:pos x="1377" y="345"/>
                </a:cxn>
                <a:cxn ang="0">
                  <a:pos x="1315" y="321"/>
                </a:cxn>
                <a:cxn ang="0">
                  <a:pos x="1204" y="230"/>
                </a:cxn>
                <a:cxn ang="0">
                  <a:pos x="1123" y="158"/>
                </a:cxn>
                <a:cxn ang="0">
                  <a:pos x="1099" y="192"/>
                </a:cxn>
                <a:cxn ang="0">
                  <a:pos x="1075" y="235"/>
                </a:cxn>
                <a:cxn ang="0">
                  <a:pos x="1022" y="230"/>
                </a:cxn>
                <a:cxn ang="0">
                  <a:pos x="979" y="245"/>
                </a:cxn>
                <a:cxn ang="0">
                  <a:pos x="960" y="297"/>
                </a:cxn>
                <a:cxn ang="0">
                  <a:pos x="902" y="235"/>
                </a:cxn>
                <a:cxn ang="0">
                  <a:pos x="892" y="110"/>
                </a:cxn>
                <a:cxn ang="0">
                  <a:pos x="820" y="0"/>
                </a:cxn>
                <a:cxn ang="0">
                  <a:pos x="768" y="62"/>
                </a:cxn>
                <a:cxn ang="0">
                  <a:pos x="739" y="77"/>
                </a:cxn>
                <a:cxn ang="0">
                  <a:pos x="681" y="105"/>
                </a:cxn>
                <a:cxn ang="0">
                  <a:pos x="648" y="153"/>
                </a:cxn>
                <a:cxn ang="0">
                  <a:pos x="643" y="125"/>
                </a:cxn>
                <a:cxn ang="0">
                  <a:pos x="609" y="134"/>
                </a:cxn>
                <a:cxn ang="0">
                  <a:pos x="533" y="105"/>
                </a:cxn>
              </a:cxnLst>
              <a:rect l="0" t="0" r="r" b="b"/>
              <a:pathLst>
                <a:path w="1401" h="1017">
                  <a:moveTo>
                    <a:pt x="533" y="105"/>
                  </a:moveTo>
                  <a:lnTo>
                    <a:pt x="518" y="110"/>
                  </a:lnTo>
                  <a:lnTo>
                    <a:pt x="494" y="43"/>
                  </a:lnTo>
                  <a:lnTo>
                    <a:pt x="485" y="33"/>
                  </a:lnTo>
                  <a:lnTo>
                    <a:pt x="451" y="67"/>
                  </a:lnTo>
                  <a:lnTo>
                    <a:pt x="427" y="53"/>
                  </a:lnTo>
                  <a:lnTo>
                    <a:pt x="422" y="53"/>
                  </a:lnTo>
                  <a:lnTo>
                    <a:pt x="417" y="67"/>
                  </a:lnTo>
                  <a:lnTo>
                    <a:pt x="398" y="77"/>
                  </a:lnTo>
                  <a:lnTo>
                    <a:pt x="293" y="77"/>
                  </a:lnTo>
                  <a:lnTo>
                    <a:pt x="288" y="125"/>
                  </a:lnTo>
                  <a:lnTo>
                    <a:pt x="312" y="129"/>
                  </a:lnTo>
                  <a:lnTo>
                    <a:pt x="336" y="134"/>
                  </a:lnTo>
                  <a:lnTo>
                    <a:pt x="341" y="153"/>
                  </a:lnTo>
                  <a:lnTo>
                    <a:pt x="336" y="168"/>
                  </a:lnTo>
                  <a:lnTo>
                    <a:pt x="312" y="158"/>
                  </a:lnTo>
                  <a:lnTo>
                    <a:pt x="273" y="173"/>
                  </a:lnTo>
                  <a:lnTo>
                    <a:pt x="278" y="235"/>
                  </a:lnTo>
                  <a:lnTo>
                    <a:pt x="312" y="269"/>
                  </a:lnTo>
                  <a:lnTo>
                    <a:pt x="312" y="293"/>
                  </a:lnTo>
                  <a:lnTo>
                    <a:pt x="326" y="317"/>
                  </a:lnTo>
                  <a:lnTo>
                    <a:pt x="302" y="547"/>
                  </a:lnTo>
                  <a:lnTo>
                    <a:pt x="288" y="566"/>
                  </a:lnTo>
                  <a:lnTo>
                    <a:pt x="278" y="580"/>
                  </a:lnTo>
                  <a:lnTo>
                    <a:pt x="259" y="566"/>
                  </a:lnTo>
                  <a:lnTo>
                    <a:pt x="221" y="571"/>
                  </a:lnTo>
                  <a:lnTo>
                    <a:pt x="211" y="590"/>
                  </a:lnTo>
                  <a:lnTo>
                    <a:pt x="139" y="609"/>
                  </a:lnTo>
                  <a:lnTo>
                    <a:pt x="58" y="667"/>
                  </a:lnTo>
                  <a:lnTo>
                    <a:pt x="58" y="696"/>
                  </a:lnTo>
                  <a:lnTo>
                    <a:pt x="38" y="734"/>
                  </a:lnTo>
                  <a:lnTo>
                    <a:pt x="43" y="777"/>
                  </a:lnTo>
                  <a:lnTo>
                    <a:pt x="0" y="811"/>
                  </a:lnTo>
                  <a:lnTo>
                    <a:pt x="0" y="825"/>
                  </a:lnTo>
                  <a:lnTo>
                    <a:pt x="77" y="859"/>
                  </a:lnTo>
                  <a:lnTo>
                    <a:pt x="259" y="892"/>
                  </a:lnTo>
                  <a:lnTo>
                    <a:pt x="489" y="984"/>
                  </a:lnTo>
                  <a:lnTo>
                    <a:pt x="561" y="1017"/>
                  </a:lnTo>
                  <a:lnTo>
                    <a:pt x="609" y="979"/>
                  </a:lnTo>
                  <a:lnTo>
                    <a:pt x="628" y="979"/>
                  </a:lnTo>
                  <a:lnTo>
                    <a:pt x="657" y="988"/>
                  </a:lnTo>
                  <a:lnTo>
                    <a:pt x="691" y="974"/>
                  </a:lnTo>
                  <a:lnTo>
                    <a:pt x="705" y="974"/>
                  </a:lnTo>
                  <a:lnTo>
                    <a:pt x="729" y="940"/>
                  </a:lnTo>
                  <a:lnTo>
                    <a:pt x="777" y="926"/>
                  </a:lnTo>
                  <a:lnTo>
                    <a:pt x="792" y="916"/>
                  </a:lnTo>
                  <a:lnTo>
                    <a:pt x="787" y="888"/>
                  </a:lnTo>
                  <a:lnTo>
                    <a:pt x="806" y="873"/>
                  </a:lnTo>
                  <a:lnTo>
                    <a:pt x="820" y="864"/>
                  </a:lnTo>
                  <a:lnTo>
                    <a:pt x="820" y="854"/>
                  </a:lnTo>
                  <a:lnTo>
                    <a:pt x="888" y="854"/>
                  </a:lnTo>
                  <a:lnTo>
                    <a:pt x="945" y="873"/>
                  </a:lnTo>
                  <a:lnTo>
                    <a:pt x="998" y="902"/>
                  </a:lnTo>
                  <a:lnTo>
                    <a:pt x="1243" y="902"/>
                  </a:lnTo>
                  <a:lnTo>
                    <a:pt x="1252" y="864"/>
                  </a:lnTo>
                  <a:lnTo>
                    <a:pt x="1252" y="840"/>
                  </a:lnTo>
                  <a:lnTo>
                    <a:pt x="1252" y="820"/>
                  </a:lnTo>
                  <a:lnTo>
                    <a:pt x="1271" y="787"/>
                  </a:lnTo>
                  <a:lnTo>
                    <a:pt x="1247" y="744"/>
                  </a:lnTo>
                  <a:lnTo>
                    <a:pt x="1305" y="595"/>
                  </a:lnTo>
                  <a:lnTo>
                    <a:pt x="1401" y="365"/>
                  </a:lnTo>
                  <a:lnTo>
                    <a:pt x="1377" y="345"/>
                  </a:lnTo>
                  <a:lnTo>
                    <a:pt x="1334" y="321"/>
                  </a:lnTo>
                  <a:lnTo>
                    <a:pt x="1315" y="321"/>
                  </a:lnTo>
                  <a:lnTo>
                    <a:pt x="1262" y="312"/>
                  </a:lnTo>
                  <a:lnTo>
                    <a:pt x="1204" y="230"/>
                  </a:lnTo>
                  <a:lnTo>
                    <a:pt x="1199" y="158"/>
                  </a:lnTo>
                  <a:lnTo>
                    <a:pt x="1123" y="158"/>
                  </a:lnTo>
                  <a:lnTo>
                    <a:pt x="1099" y="173"/>
                  </a:lnTo>
                  <a:lnTo>
                    <a:pt x="1099" y="192"/>
                  </a:lnTo>
                  <a:lnTo>
                    <a:pt x="1079" y="206"/>
                  </a:lnTo>
                  <a:lnTo>
                    <a:pt x="1075" y="235"/>
                  </a:lnTo>
                  <a:lnTo>
                    <a:pt x="1051" y="249"/>
                  </a:lnTo>
                  <a:lnTo>
                    <a:pt x="1022" y="230"/>
                  </a:lnTo>
                  <a:lnTo>
                    <a:pt x="1008" y="225"/>
                  </a:lnTo>
                  <a:lnTo>
                    <a:pt x="979" y="245"/>
                  </a:lnTo>
                  <a:lnTo>
                    <a:pt x="969" y="288"/>
                  </a:lnTo>
                  <a:lnTo>
                    <a:pt x="960" y="297"/>
                  </a:lnTo>
                  <a:lnTo>
                    <a:pt x="892" y="245"/>
                  </a:lnTo>
                  <a:lnTo>
                    <a:pt x="902" y="235"/>
                  </a:lnTo>
                  <a:lnTo>
                    <a:pt x="907" y="216"/>
                  </a:lnTo>
                  <a:lnTo>
                    <a:pt x="892" y="110"/>
                  </a:lnTo>
                  <a:lnTo>
                    <a:pt x="849" y="29"/>
                  </a:lnTo>
                  <a:lnTo>
                    <a:pt x="820" y="0"/>
                  </a:lnTo>
                  <a:lnTo>
                    <a:pt x="768" y="43"/>
                  </a:lnTo>
                  <a:lnTo>
                    <a:pt x="768" y="62"/>
                  </a:lnTo>
                  <a:lnTo>
                    <a:pt x="744" y="86"/>
                  </a:lnTo>
                  <a:lnTo>
                    <a:pt x="739" y="77"/>
                  </a:lnTo>
                  <a:lnTo>
                    <a:pt x="715" y="96"/>
                  </a:lnTo>
                  <a:lnTo>
                    <a:pt x="681" y="105"/>
                  </a:lnTo>
                  <a:lnTo>
                    <a:pt x="676" y="120"/>
                  </a:lnTo>
                  <a:lnTo>
                    <a:pt x="648" y="153"/>
                  </a:lnTo>
                  <a:lnTo>
                    <a:pt x="638" y="144"/>
                  </a:lnTo>
                  <a:lnTo>
                    <a:pt x="643" y="125"/>
                  </a:lnTo>
                  <a:lnTo>
                    <a:pt x="633" y="120"/>
                  </a:lnTo>
                  <a:lnTo>
                    <a:pt x="609" y="134"/>
                  </a:lnTo>
                  <a:lnTo>
                    <a:pt x="585" y="144"/>
                  </a:lnTo>
                  <a:lnTo>
                    <a:pt x="533" y="105"/>
                  </a:lnTo>
                </a:path>
              </a:pathLst>
            </a:custGeom>
            <a:solidFill>
              <a:schemeClr val="accent1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9B4E781A-F38A-EA15-559F-CFA148E2C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804"/>
              <a:ext cx="489" cy="537"/>
            </a:xfrm>
            <a:custGeom>
              <a:avLst/>
              <a:gdLst/>
              <a:ahLst/>
              <a:cxnLst>
                <a:cxn ang="0">
                  <a:pos x="341" y="5"/>
                </a:cxn>
                <a:cxn ang="0">
                  <a:pos x="374" y="0"/>
                </a:cxn>
                <a:cxn ang="0">
                  <a:pos x="389" y="14"/>
                </a:cxn>
                <a:cxn ang="0">
                  <a:pos x="384" y="53"/>
                </a:cxn>
                <a:cxn ang="0">
                  <a:pos x="398" y="62"/>
                </a:cxn>
                <a:cxn ang="0">
                  <a:pos x="417" y="96"/>
                </a:cxn>
                <a:cxn ang="0">
                  <a:pos x="427" y="115"/>
                </a:cxn>
                <a:cxn ang="0">
                  <a:pos x="398" y="139"/>
                </a:cxn>
                <a:cxn ang="0">
                  <a:pos x="403" y="173"/>
                </a:cxn>
                <a:cxn ang="0">
                  <a:pos x="393" y="211"/>
                </a:cxn>
                <a:cxn ang="0">
                  <a:pos x="393" y="225"/>
                </a:cxn>
                <a:cxn ang="0">
                  <a:pos x="408" y="240"/>
                </a:cxn>
                <a:cxn ang="0">
                  <a:pos x="413" y="273"/>
                </a:cxn>
                <a:cxn ang="0">
                  <a:pos x="461" y="307"/>
                </a:cxn>
                <a:cxn ang="0">
                  <a:pos x="480" y="326"/>
                </a:cxn>
                <a:cxn ang="0">
                  <a:pos x="489" y="398"/>
                </a:cxn>
                <a:cxn ang="0">
                  <a:pos x="413" y="398"/>
                </a:cxn>
                <a:cxn ang="0">
                  <a:pos x="389" y="413"/>
                </a:cxn>
                <a:cxn ang="0">
                  <a:pos x="389" y="432"/>
                </a:cxn>
                <a:cxn ang="0">
                  <a:pos x="369" y="446"/>
                </a:cxn>
                <a:cxn ang="0">
                  <a:pos x="365" y="475"/>
                </a:cxn>
                <a:cxn ang="0">
                  <a:pos x="341" y="489"/>
                </a:cxn>
                <a:cxn ang="0">
                  <a:pos x="312" y="470"/>
                </a:cxn>
                <a:cxn ang="0">
                  <a:pos x="298" y="465"/>
                </a:cxn>
                <a:cxn ang="0">
                  <a:pos x="269" y="485"/>
                </a:cxn>
                <a:cxn ang="0">
                  <a:pos x="259" y="528"/>
                </a:cxn>
                <a:cxn ang="0">
                  <a:pos x="250" y="537"/>
                </a:cxn>
                <a:cxn ang="0">
                  <a:pos x="182" y="485"/>
                </a:cxn>
                <a:cxn ang="0">
                  <a:pos x="192" y="475"/>
                </a:cxn>
                <a:cxn ang="0">
                  <a:pos x="197" y="456"/>
                </a:cxn>
                <a:cxn ang="0">
                  <a:pos x="182" y="350"/>
                </a:cxn>
                <a:cxn ang="0">
                  <a:pos x="139" y="269"/>
                </a:cxn>
                <a:cxn ang="0">
                  <a:pos x="110" y="240"/>
                </a:cxn>
                <a:cxn ang="0">
                  <a:pos x="62" y="235"/>
                </a:cxn>
                <a:cxn ang="0">
                  <a:pos x="58" y="211"/>
                </a:cxn>
                <a:cxn ang="0">
                  <a:pos x="48" y="182"/>
                </a:cxn>
                <a:cxn ang="0">
                  <a:pos x="38" y="163"/>
                </a:cxn>
                <a:cxn ang="0">
                  <a:pos x="38" y="149"/>
                </a:cxn>
                <a:cxn ang="0">
                  <a:pos x="0" y="110"/>
                </a:cxn>
                <a:cxn ang="0">
                  <a:pos x="14" y="101"/>
                </a:cxn>
                <a:cxn ang="0">
                  <a:pos x="43" y="101"/>
                </a:cxn>
                <a:cxn ang="0">
                  <a:pos x="58" y="115"/>
                </a:cxn>
                <a:cxn ang="0">
                  <a:pos x="96" y="115"/>
                </a:cxn>
                <a:cxn ang="0">
                  <a:pos x="110" y="110"/>
                </a:cxn>
                <a:cxn ang="0">
                  <a:pos x="149" y="139"/>
                </a:cxn>
                <a:cxn ang="0">
                  <a:pos x="163" y="129"/>
                </a:cxn>
                <a:cxn ang="0">
                  <a:pos x="158" y="110"/>
                </a:cxn>
                <a:cxn ang="0">
                  <a:pos x="187" y="96"/>
                </a:cxn>
                <a:cxn ang="0">
                  <a:pos x="197" y="86"/>
                </a:cxn>
                <a:cxn ang="0">
                  <a:pos x="221" y="96"/>
                </a:cxn>
                <a:cxn ang="0">
                  <a:pos x="250" y="86"/>
                </a:cxn>
                <a:cxn ang="0">
                  <a:pos x="264" y="72"/>
                </a:cxn>
                <a:cxn ang="0">
                  <a:pos x="288" y="62"/>
                </a:cxn>
                <a:cxn ang="0">
                  <a:pos x="298" y="62"/>
                </a:cxn>
                <a:cxn ang="0">
                  <a:pos x="345" y="24"/>
                </a:cxn>
                <a:cxn ang="0">
                  <a:pos x="341" y="5"/>
                </a:cxn>
              </a:cxnLst>
              <a:rect l="0" t="0" r="r" b="b"/>
              <a:pathLst>
                <a:path w="489" h="537">
                  <a:moveTo>
                    <a:pt x="341" y="5"/>
                  </a:moveTo>
                  <a:lnTo>
                    <a:pt x="374" y="0"/>
                  </a:lnTo>
                  <a:lnTo>
                    <a:pt x="389" y="14"/>
                  </a:lnTo>
                  <a:lnTo>
                    <a:pt x="384" y="53"/>
                  </a:lnTo>
                  <a:lnTo>
                    <a:pt x="398" y="62"/>
                  </a:lnTo>
                  <a:lnTo>
                    <a:pt x="417" y="96"/>
                  </a:lnTo>
                  <a:lnTo>
                    <a:pt x="427" y="115"/>
                  </a:lnTo>
                  <a:lnTo>
                    <a:pt x="398" y="139"/>
                  </a:lnTo>
                  <a:lnTo>
                    <a:pt x="403" y="173"/>
                  </a:lnTo>
                  <a:lnTo>
                    <a:pt x="393" y="211"/>
                  </a:lnTo>
                  <a:lnTo>
                    <a:pt x="393" y="225"/>
                  </a:lnTo>
                  <a:lnTo>
                    <a:pt x="408" y="240"/>
                  </a:lnTo>
                  <a:lnTo>
                    <a:pt x="413" y="273"/>
                  </a:lnTo>
                  <a:lnTo>
                    <a:pt x="461" y="307"/>
                  </a:lnTo>
                  <a:lnTo>
                    <a:pt x="480" y="326"/>
                  </a:lnTo>
                  <a:lnTo>
                    <a:pt x="489" y="398"/>
                  </a:lnTo>
                  <a:lnTo>
                    <a:pt x="413" y="398"/>
                  </a:lnTo>
                  <a:lnTo>
                    <a:pt x="389" y="413"/>
                  </a:lnTo>
                  <a:lnTo>
                    <a:pt x="389" y="432"/>
                  </a:lnTo>
                  <a:lnTo>
                    <a:pt x="369" y="446"/>
                  </a:lnTo>
                  <a:lnTo>
                    <a:pt x="365" y="475"/>
                  </a:lnTo>
                  <a:lnTo>
                    <a:pt x="341" y="489"/>
                  </a:lnTo>
                  <a:lnTo>
                    <a:pt x="312" y="470"/>
                  </a:lnTo>
                  <a:lnTo>
                    <a:pt x="298" y="465"/>
                  </a:lnTo>
                  <a:lnTo>
                    <a:pt x="269" y="485"/>
                  </a:lnTo>
                  <a:lnTo>
                    <a:pt x="259" y="528"/>
                  </a:lnTo>
                  <a:lnTo>
                    <a:pt x="250" y="537"/>
                  </a:lnTo>
                  <a:lnTo>
                    <a:pt x="182" y="485"/>
                  </a:lnTo>
                  <a:lnTo>
                    <a:pt x="192" y="475"/>
                  </a:lnTo>
                  <a:lnTo>
                    <a:pt x="197" y="456"/>
                  </a:lnTo>
                  <a:lnTo>
                    <a:pt x="182" y="350"/>
                  </a:lnTo>
                  <a:lnTo>
                    <a:pt x="139" y="269"/>
                  </a:lnTo>
                  <a:lnTo>
                    <a:pt x="110" y="240"/>
                  </a:lnTo>
                  <a:lnTo>
                    <a:pt x="62" y="235"/>
                  </a:lnTo>
                  <a:lnTo>
                    <a:pt x="58" y="211"/>
                  </a:lnTo>
                  <a:lnTo>
                    <a:pt x="48" y="182"/>
                  </a:lnTo>
                  <a:lnTo>
                    <a:pt x="38" y="163"/>
                  </a:lnTo>
                  <a:lnTo>
                    <a:pt x="38" y="149"/>
                  </a:lnTo>
                  <a:lnTo>
                    <a:pt x="0" y="110"/>
                  </a:lnTo>
                  <a:lnTo>
                    <a:pt x="14" y="101"/>
                  </a:lnTo>
                  <a:lnTo>
                    <a:pt x="43" y="101"/>
                  </a:lnTo>
                  <a:lnTo>
                    <a:pt x="58" y="115"/>
                  </a:lnTo>
                  <a:lnTo>
                    <a:pt x="96" y="115"/>
                  </a:lnTo>
                  <a:lnTo>
                    <a:pt x="110" y="110"/>
                  </a:lnTo>
                  <a:lnTo>
                    <a:pt x="149" y="139"/>
                  </a:lnTo>
                  <a:lnTo>
                    <a:pt x="163" y="129"/>
                  </a:lnTo>
                  <a:lnTo>
                    <a:pt x="158" y="110"/>
                  </a:lnTo>
                  <a:lnTo>
                    <a:pt x="187" y="96"/>
                  </a:lnTo>
                  <a:lnTo>
                    <a:pt x="197" y="86"/>
                  </a:lnTo>
                  <a:lnTo>
                    <a:pt x="221" y="96"/>
                  </a:lnTo>
                  <a:lnTo>
                    <a:pt x="250" y="86"/>
                  </a:lnTo>
                  <a:lnTo>
                    <a:pt x="264" y="72"/>
                  </a:lnTo>
                  <a:lnTo>
                    <a:pt x="288" y="62"/>
                  </a:lnTo>
                  <a:lnTo>
                    <a:pt x="298" y="62"/>
                  </a:lnTo>
                  <a:lnTo>
                    <a:pt x="345" y="24"/>
                  </a:lnTo>
                  <a:lnTo>
                    <a:pt x="341" y="5"/>
                  </a:lnTo>
                </a:path>
              </a:pathLst>
            </a:custGeom>
            <a:solidFill>
              <a:schemeClr val="accent1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98220747-6926-42DF-8641-E0C5FBCA0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" y="866"/>
              <a:ext cx="403" cy="447"/>
            </a:xfrm>
            <a:custGeom>
              <a:avLst/>
              <a:gdLst/>
              <a:ahLst/>
              <a:cxnLst>
                <a:cxn ang="0">
                  <a:pos x="24" y="168"/>
                </a:cxn>
                <a:cxn ang="0">
                  <a:pos x="0" y="163"/>
                </a:cxn>
                <a:cxn ang="0">
                  <a:pos x="0" y="187"/>
                </a:cxn>
                <a:cxn ang="0">
                  <a:pos x="5" y="202"/>
                </a:cxn>
                <a:cxn ang="0">
                  <a:pos x="29" y="207"/>
                </a:cxn>
                <a:cxn ang="0">
                  <a:pos x="58" y="226"/>
                </a:cxn>
                <a:cxn ang="0">
                  <a:pos x="101" y="240"/>
                </a:cxn>
                <a:cxn ang="0">
                  <a:pos x="111" y="259"/>
                </a:cxn>
                <a:cxn ang="0">
                  <a:pos x="135" y="288"/>
                </a:cxn>
                <a:cxn ang="0">
                  <a:pos x="135" y="307"/>
                </a:cxn>
                <a:cxn ang="0">
                  <a:pos x="149" y="360"/>
                </a:cxn>
                <a:cxn ang="0">
                  <a:pos x="168" y="370"/>
                </a:cxn>
                <a:cxn ang="0">
                  <a:pos x="178" y="384"/>
                </a:cxn>
                <a:cxn ang="0">
                  <a:pos x="197" y="437"/>
                </a:cxn>
                <a:cxn ang="0">
                  <a:pos x="240" y="447"/>
                </a:cxn>
                <a:cxn ang="0">
                  <a:pos x="255" y="437"/>
                </a:cxn>
                <a:cxn ang="0">
                  <a:pos x="264" y="413"/>
                </a:cxn>
                <a:cxn ang="0">
                  <a:pos x="269" y="399"/>
                </a:cxn>
                <a:cxn ang="0">
                  <a:pos x="293" y="384"/>
                </a:cxn>
                <a:cxn ang="0">
                  <a:pos x="293" y="360"/>
                </a:cxn>
                <a:cxn ang="0">
                  <a:pos x="336" y="336"/>
                </a:cxn>
                <a:cxn ang="0">
                  <a:pos x="360" y="307"/>
                </a:cxn>
                <a:cxn ang="0">
                  <a:pos x="398" y="264"/>
                </a:cxn>
                <a:cxn ang="0">
                  <a:pos x="403" y="240"/>
                </a:cxn>
                <a:cxn ang="0">
                  <a:pos x="394" y="221"/>
                </a:cxn>
                <a:cxn ang="0">
                  <a:pos x="350" y="207"/>
                </a:cxn>
                <a:cxn ang="0">
                  <a:pos x="341" y="192"/>
                </a:cxn>
                <a:cxn ang="0">
                  <a:pos x="336" y="173"/>
                </a:cxn>
                <a:cxn ang="0">
                  <a:pos x="322" y="149"/>
                </a:cxn>
                <a:cxn ang="0">
                  <a:pos x="293" y="24"/>
                </a:cxn>
                <a:cxn ang="0">
                  <a:pos x="264" y="0"/>
                </a:cxn>
                <a:cxn ang="0">
                  <a:pos x="255" y="19"/>
                </a:cxn>
                <a:cxn ang="0">
                  <a:pos x="250" y="34"/>
                </a:cxn>
                <a:cxn ang="0">
                  <a:pos x="226" y="67"/>
                </a:cxn>
                <a:cxn ang="0">
                  <a:pos x="178" y="154"/>
                </a:cxn>
                <a:cxn ang="0">
                  <a:pos x="159" y="173"/>
                </a:cxn>
                <a:cxn ang="0">
                  <a:pos x="135" y="183"/>
                </a:cxn>
                <a:cxn ang="0">
                  <a:pos x="120" y="168"/>
                </a:cxn>
                <a:cxn ang="0">
                  <a:pos x="101" y="173"/>
                </a:cxn>
                <a:cxn ang="0">
                  <a:pos x="82" y="168"/>
                </a:cxn>
                <a:cxn ang="0">
                  <a:pos x="67" y="173"/>
                </a:cxn>
                <a:cxn ang="0">
                  <a:pos x="39" y="183"/>
                </a:cxn>
                <a:cxn ang="0">
                  <a:pos x="24" y="168"/>
                </a:cxn>
              </a:cxnLst>
              <a:rect l="0" t="0" r="r" b="b"/>
              <a:pathLst>
                <a:path w="403" h="447">
                  <a:moveTo>
                    <a:pt x="24" y="168"/>
                  </a:moveTo>
                  <a:lnTo>
                    <a:pt x="0" y="163"/>
                  </a:lnTo>
                  <a:lnTo>
                    <a:pt x="0" y="187"/>
                  </a:lnTo>
                  <a:lnTo>
                    <a:pt x="5" y="202"/>
                  </a:lnTo>
                  <a:lnTo>
                    <a:pt x="29" y="207"/>
                  </a:lnTo>
                  <a:lnTo>
                    <a:pt x="58" y="226"/>
                  </a:lnTo>
                  <a:lnTo>
                    <a:pt x="101" y="240"/>
                  </a:lnTo>
                  <a:lnTo>
                    <a:pt x="111" y="259"/>
                  </a:lnTo>
                  <a:lnTo>
                    <a:pt x="135" y="288"/>
                  </a:lnTo>
                  <a:lnTo>
                    <a:pt x="135" y="307"/>
                  </a:lnTo>
                  <a:lnTo>
                    <a:pt x="149" y="360"/>
                  </a:lnTo>
                  <a:lnTo>
                    <a:pt x="168" y="370"/>
                  </a:lnTo>
                  <a:lnTo>
                    <a:pt x="178" y="384"/>
                  </a:lnTo>
                  <a:lnTo>
                    <a:pt x="197" y="437"/>
                  </a:lnTo>
                  <a:lnTo>
                    <a:pt x="240" y="447"/>
                  </a:lnTo>
                  <a:lnTo>
                    <a:pt x="255" y="437"/>
                  </a:lnTo>
                  <a:lnTo>
                    <a:pt x="264" y="413"/>
                  </a:lnTo>
                  <a:lnTo>
                    <a:pt x="269" y="399"/>
                  </a:lnTo>
                  <a:lnTo>
                    <a:pt x="293" y="384"/>
                  </a:lnTo>
                  <a:lnTo>
                    <a:pt x="293" y="360"/>
                  </a:lnTo>
                  <a:lnTo>
                    <a:pt x="336" y="336"/>
                  </a:lnTo>
                  <a:lnTo>
                    <a:pt x="360" y="307"/>
                  </a:lnTo>
                  <a:lnTo>
                    <a:pt x="398" y="264"/>
                  </a:lnTo>
                  <a:lnTo>
                    <a:pt x="403" y="240"/>
                  </a:lnTo>
                  <a:lnTo>
                    <a:pt x="394" y="221"/>
                  </a:lnTo>
                  <a:lnTo>
                    <a:pt x="350" y="207"/>
                  </a:lnTo>
                  <a:lnTo>
                    <a:pt x="341" y="192"/>
                  </a:lnTo>
                  <a:lnTo>
                    <a:pt x="336" y="173"/>
                  </a:lnTo>
                  <a:lnTo>
                    <a:pt x="322" y="149"/>
                  </a:lnTo>
                  <a:lnTo>
                    <a:pt x="293" y="24"/>
                  </a:lnTo>
                  <a:lnTo>
                    <a:pt x="264" y="0"/>
                  </a:lnTo>
                  <a:lnTo>
                    <a:pt x="255" y="19"/>
                  </a:lnTo>
                  <a:lnTo>
                    <a:pt x="250" y="34"/>
                  </a:lnTo>
                  <a:lnTo>
                    <a:pt x="226" y="67"/>
                  </a:lnTo>
                  <a:lnTo>
                    <a:pt x="178" y="154"/>
                  </a:lnTo>
                  <a:lnTo>
                    <a:pt x="159" y="173"/>
                  </a:lnTo>
                  <a:lnTo>
                    <a:pt x="135" y="183"/>
                  </a:lnTo>
                  <a:lnTo>
                    <a:pt x="120" y="168"/>
                  </a:lnTo>
                  <a:lnTo>
                    <a:pt x="101" y="173"/>
                  </a:lnTo>
                  <a:lnTo>
                    <a:pt x="82" y="168"/>
                  </a:lnTo>
                  <a:lnTo>
                    <a:pt x="67" y="173"/>
                  </a:lnTo>
                  <a:lnTo>
                    <a:pt x="39" y="183"/>
                  </a:lnTo>
                  <a:lnTo>
                    <a:pt x="24" y="168"/>
                  </a:lnTo>
                </a:path>
              </a:pathLst>
            </a:custGeom>
            <a:solidFill>
              <a:schemeClr val="accent1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BB230E4A-45B8-A24C-0F1A-F530F9654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4" y="1831"/>
              <a:ext cx="917" cy="897"/>
            </a:xfrm>
            <a:custGeom>
              <a:avLst/>
              <a:gdLst/>
              <a:ahLst/>
              <a:cxnLst>
                <a:cxn ang="0">
                  <a:pos x="255" y="115"/>
                </a:cxn>
                <a:cxn ang="0">
                  <a:pos x="264" y="53"/>
                </a:cxn>
                <a:cxn ang="0">
                  <a:pos x="283" y="0"/>
                </a:cxn>
                <a:cxn ang="0">
                  <a:pos x="317" y="110"/>
                </a:cxn>
                <a:cxn ang="0">
                  <a:pos x="365" y="153"/>
                </a:cxn>
                <a:cxn ang="0">
                  <a:pos x="389" y="173"/>
                </a:cxn>
                <a:cxn ang="0">
                  <a:pos x="878" y="312"/>
                </a:cxn>
                <a:cxn ang="0">
                  <a:pos x="893" y="465"/>
                </a:cxn>
                <a:cxn ang="0">
                  <a:pos x="854" y="590"/>
                </a:cxn>
                <a:cxn ang="0">
                  <a:pos x="811" y="633"/>
                </a:cxn>
                <a:cxn ang="0">
                  <a:pos x="758" y="705"/>
                </a:cxn>
                <a:cxn ang="0">
                  <a:pos x="691" y="787"/>
                </a:cxn>
                <a:cxn ang="0">
                  <a:pos x="682" y="878"/>
                </a:cxn>
                <a:cxn ang="0">
                  <a:pos x="634" y="821"/>
                </a:cxn>
                <a:cxn ang="0">
                  <a:pos x="610" y="835"/>
                </a:cxn>
                <a:cxn ang="0">
                  <a:pos x="566" y="825"/>
                </a:cxn>
                <a:cxn ang="0">
                  <a:pos x="446" y="811"/>
                </a:cxn>
                <a:cxn ang="0">
                  <a:pos x="403" y="825"/>
                </a:cxn>
                <a:cxn ang="0">
                  <a:pos x="346" y="873"/>
                </a:cxn>
                <a:cxn ang="0">
                  <a:pos x="312" y="849"/>
                </a:cxn>
                <a:cxn ang="0">
                  <a:pos x="264" y="797"/>
                </a:cxn>
                <a:cxn ang="0">
                  <a:pos x="269" y="749"/>
                </a:cxn>
                <a:cxn ang="0">
                  <a:pos x="125" y="744"/>
                </a:cxn>
                <a:cxn ang="0">
                  <a:pos x="96" y="662"/>
                </a:cxn>
                <a:cxn ang="0">
                  <a:pos x="106" y="633"/>
                </a:cxn>
                <a:cxn ang="0">
                  <a:pos x="96" y="585"/>
                </a:cxn>
                <a:cxn ang="0">
                  <a:pos x="72" y="537"/>
                </a:cxn>
                <a:cxn ang="0">
                  <a:pos x="106" y="499"/>
                </a:cxn>
                <a:cxn ang="0">
                  <a:pos x="135" y="441"/>
                </a:cxn>
                <a:cxn ang="0">
                  <a:pos x="125" y="369"/>
                </a:cxn>
                <a:cxn ang="0">
                  <a:pos x="130" y="326"/>
                </a:cxn>
                <a:cxn ang="0">
                  <a:pos x="48" y="307"/>
                </a:cxn>
                <a:cxn ang="0">
                  <a:pos x="0" y="249"/>
                </a:cxn>
                <a:cxn ang="0">
                  <a:pos x="10" y="158"/>
                </a:cxn>
              </a:cxnLst>
              <a:rect l="0" t="0" r="r" b="b"/>
              <a:pathLst>
                <a:path w="917" h="897">
                  <a:moveTo>
                    <a:pt x="10" y="115"/>
                  </a:moveTo>
                  <a:lnTo>
                    <a:pt x="255" y="115"/>
                  </a:lnTo>
                  <a:lnTo>
                    <a:pt x="264" y="77"/>
                  </a:lnTo>
                  <a:lnTo>
                    <a:pt x="264" y="53"/>
                  </a:lnTo>
                  <a:lnTo>
                    <a:pt x="264" y="33"/>
                  </a:lnTo>
                  <a:lnTo>
                    <a:pt x="283" y="0"/>
                  </a:lnTo>
                  <a:lnTo>
                    <a:pt x="317" y="72"/>
                  </a:lnTo>
                  <a:lnTo>
                    <a:pt x="317" y="110"/>
                  </a:lnTo>
                  <a:lnTo>
                    <a:pt x="355" y="144"/>
                  </a:lnTo>
                  <a:lnTo>
                    <a:pt x="365" y="153"/>
                  </a:lnTo>
                  <a:lnTo>
                    <a:pt x="379" y="163"/>
                  </a:lnTo>
                  <a:lnTo>
                    <a:pt x="389" y="173"/>
                  </a:lnTo>
                  <a:lnTo>
                    <a:pt x="917" y="201"/>
                  </a:lnTo>
                  <a:lnTo>
                    <a:pt x="878" y="312"/>
                  </a:lnTo>
                  <a:lnTo>
                    <a:pt x="878" y="422"/>
                  </a:lnTo>
                  <a:lnTo>
                    <a:pt x="893" y="465"/>
                  </a:lnTo>
                  <a:lnTo>
                    <a:pt x="869" y="504"/>
                  </a:lnTo>
                  <a:lnTo>
                    <a:pt x="854" y="590"/>
                  </a:lnTo>
                  <a:lnTo>
                    <a:pt x="835" y="633"/>
                  </a:lnTo>
                  <a:lnTo>
                    <a:pt x="811" y="633"/>
                  </a:lnTo>
                  <a:lnTo>
                    <a:pt x="778" y="696"/>
                  </a:lnTo>
                  <a:lnTo>
                    <a:pt x="758" y="705"/>
                  </a:lnTo>
                  <a:lnTo>
                    <a:pt x="725" y="749"/>
                  </a:lnTo>
                  <a:lnTo>
                    <a:pt x="691" y="787"/>
                  </a:lnTo>
                  <a:lnTo>
                    <a:pt x="682" y="825"/>
                  </a:lnTo>
                  <a:lnTo>
                    <a:pt x="682" y="878"/>
                  </a:lnTo>
                  <a:lnTo>
                    <a:pt x="653" y="859"/>
                  </a:lnTo>
                  <a:lnTo>
                    <a:pt x="634" y="821"/>
                  </a:lnTo>
                  <a:lnTo>
                    <a:pt x="619" y="821"/>
                  </a:lnTo>
                  <a:lnTo>
                    <a:pt x="610" y="835"/>
                  </a:lnTo>
                  <a:lnTo>
                    <a:pt x="600" y="835"/>
                  </a:lnTo>
                  <a:lnTo>
                    <a:pt x="566" y="825"/>
                  </a:lnTo>
                  <a:lnTo>
                    <a:pt x="542" y="845"/>
                  </a:lnTo>
                  <a:lnTo>
                    <a:pt x="446" y="811"/>
                  </a:lnTo>
                  <a:lnTo>
                    <a:pt x="437" y="821"/>
                  </a:lnTo>
                  <a:lnTo>
                    <a:pt x="403" y="825"/>
                  </a:lnTo>
                  <a:lnTo>
                    <a:pt x="384" y="849"/>
                  </a:lnTo>
                  <a:lnTo>
                    <a:pt x="346" y="873"/>
                  </a:lnTo>
                  <a:lnTo>
                    <a:pt x="336" y="897"/>
                  </a:lnTo>
                  <a:lnTo>
                    <a:pt x="312" y="849"/>
                  </a:lnTo>
                  <a:lnTo>
                    <a:pt x="274" y="835"/>
                  </a:lnTo>
                  <a:lnTo>
                    <a:pt x="264" y="797"/>
                  </a:lnTo>
                  <a:lnTo>
                    <a:pt x="269" y="773"/>
                  </a:lnTo>
                  <a:lnTo>
                    <a:pt x="269" y="749"/>
                  </a:lnTo>
                  <a:lnTo>
                    <a:pt x="135" y="749"/>
                  </a:lnTo>
                  <a:lnTo>
                    <a:pt x="125" y="744"/>
                  </a:lnTo>
                  <a:lnTo>
                    <a:pt x="120" y="691"/>
                  </a:lnTo>
                  <a:lnTo>
                    <a:pt x="96" y="662"/>
                  </a:lnTo>
                  <a:lnTo>
                    <a:pt x="106" y="648"/>
                  </a:lnTo>
                  <a:lnTo>
                    <a:pt x="106" y="633"/>
                  </a:lnTo>
                  <a:lnTo>
                    <a:pt x="111" y="609"/>
                  </a:lnTo>
                  <a:lnTo>
                    <a:pt x="96" y="585"/>
                  </a:lnTo>
                  <a:lnTo>
                    <a:pt x="106" y="561"/>
                  </a:lnTo>
                  <a:lnTo>
                    <a:pt x="72" y="537"/>
                  </a:lnTo>
                  <a:lnTo>
                    <a:pt x="87" y="523"/>
                  </a:lnTo>
                  <a:lnTo>
                    <a:pt x="106" y="499"/>
                  </a:lnTo>
                  <a:lnTo>
                    <a:pt x="125" y="465"/>
                  </a:lnTo>
                  <a:lnTo>
                    <a:pt x="135" y="441"/>
                  </a:lnTo>
                  <a:lnTo>
                    <a:pt x="144" y="403"/>
                  </a:lnTo>
                  <a:lnTo>
                    <a:pt x="125" y="369"/>
                  </a:lnTo>
                  <a:lnTo>
                    <a:pt x="130" y="355"/>
                  </a:lnTo>
                  <a:lnTo>
                    <a:pt x="130" y="326"/>
                  </a:lnTo>
                  <a:lnTo>
                    <a:pt x="120" y="317"/>
                  </a:lnTo>
                  <a:lnTo>
                    <a:pt x="48" y="307"/>
                  </a:lnTo>
                  <a:lnTo>
                    <a:pt x="10" y="273"/>
                  </a:lnTo>
                  <a:lnTo>
                    <a:pt x="0" y="249"/>
                  </a:lnTo>
                  <a:lnTo>
                    <a:pt x="20" y="211"/>
                  </a:lnTo>
                  <a:lnTo>
                    <a:pt x="10" y="158"/>
                  </a:lnTo>
                  <a:lnTo>
                    <a:pt x="10" y="115"/>
                  </a:lnTo>
                </a:path>
              </a:pathLst>
            </a:custGeom>
            <a:solidFill>
              <a:srgbClr val="92D05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 dirty="0">
                <a:highlight>
                  <a:srgbClr val="00FF00"/>
                </a:highlight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6D05223B-7BA1-9A96-4B5B-22026D032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6" y="2234"/>
              <a:ext cx="575" cy="595"/>
            </a:xfrm>
            <a:custGeom>
              <a:avLst/>
              <a:gdLst/>
              <a:ahLst/>
              <a:cxnLst>
                <a:cxn ang="0">
                  <a:pos x="556" y="53"/>
                </a:cxn>
                <a:cxn ang="0">
                  <a:pos x="561" y="72"/>
                </a:cxn>
                <a:cxn ang="0">
                  <a:pos x="566" y="96"/>
                </a:cxn>
                <a:cxn ang="0">
                  <a:pos x="551" y="110"/>
                </a:cxn>
                <a:cxn ang="0">
                  <a:pos x="547" y="134"/>
                </a:cxn>
                <a:cxn ang="0">
                  <a:pos x="571" y="173"/>
                </a:cxn>
                <a:cxn ang="0">
                  <a:pos x="575" y="206"/>
                </a:cxn>
                <a:cxn ang="0">
                  <a:pos x="566" y="230"/>
                </a:cxn>
                <a:cxn ang="0">
                  <a:pos x="547" y="230"/>
                </a:cxn>
                <a:cxn ang="0">
                  <a:pos x="518" y="230"/>
                </a:cxn>
                <a:cxn ang="0">
                  <a:pos x="499" y="235"/>
                </a:cxn>
                <a:cxn ang="0">
                  <a:pos x="494" y="264"/>
                </a:cxn>
                <a:cxn ang="0">
                  <a:pos x="494" y="283"/>
                </a:cxn>
                <a:cxn ang="0">
                  <a:pos x="494" y="302"/>
                </a:cxn>
                <a:cxn ang="0">
                  <a:pos x="455" y="317"/>
                </a:cxn>
                <a:cxn ang="0">
                  <a:pos x="451" y="355"/>
                </a:cxn>
                <a:cxn ang="0">
                  <a:pos x="460" y="365"/>
                </a:cxn>
                <a:cxn ang="0">
                  <a:pos x="470" y="389"/>
                </a:cxn>
                <a:cxn ang="0">
                  <a:pos x="451" y="422"/>
                </a:cxn>
                <a:cxn ang="0">
                  <a:pos x="455" y="446"/>
                </a:cxn>
                <a:cxn ang="0">
                  <a:pos x="455" y="485"/>
                </a:cxn>
                <a:cxn ang="0">
                  <a:pos x="417" y="518"/>
                </a:cxn>
                <a:cxn ang="0">
                  <a:pos x="379" y="514"/>
                </a:cxn>
                <a:cxn ang="0">
                  <a:pos x="321" y="514"/>
                </a:cxn>
                <a:cxn ang="0">
                  <a:pos x="297" y="528"/>
                </a:cxn>
                <a:cxn ang="0">
                  <a:pos x="283" y="518"/>
                </a:cxn>
                <a:cxn ang="0">
                  <a:pos x="220" y="538"/>
                </a:cxn>
                <a:cxn ang="0">
                  <a:pos x="196" y="571"/>
                </a:cxn>
                <a:cxn ang="0">
                  <a:pos x="168" y="595"/>
                </a:cxn>
                <a:cxn ang="0">
                  <a:pos x="148" y="581"/>
                </a:cxn>
                <a:cxn ang="0">
                  <a:pos x="96" y="557"/>
                </a:cxn>
                <a:cxn ang="0">
                  <a:pos x="38" y="528"/>
                </a:cxn>
                <a:cxn ang="0">
                  <a:pos x="19" y="528"/>
                </a:cxn>
                <a:cxn ang="0">
                  <a:pos x="24" y="514"/>
                </a:cxn>
                <a:cxn ang="0">
                  <a:pos x="14" y="499"/>
                </a:cxn>
                <a:cxn ang="0">
                  <a:pos x="0" y="499"/>
                </a:cxn>
                <a:cxn ang="0">
                  <a:pos x="0" y="475"/>
                </a:cxn>
                <a:cxn ang="0">
                  <a:pos x="0" y="422"/>
                </a:cxn>
                <a:cxn ang="0">
                  <a:pos x="9" y="384"/>
                </a:cxn>
                <a:cxn ang="0">
                  <a:pos x="43" y="346"/>
                </a:cxn>
                <a:cxn ang="0">
                  <a:pos x="76" y="302"/>
                </a:cxn>
                <a:cxn ang="0">
                  <a:pos x="96" y="293"/>
                </a:cxn>
                <a:cxn ang="0">
                  <a:pos x="129" y="230"/>
                </a:cxn>
                <a:cxn ang="0">
                  <a:pos x="153" y="230"/>
                </a:cxn>
                <a:cxn ang="0">
                  <a:pos x="172" y="187"/>
                </a:cxn>
                <a:cxn ang="0">
                  <a:pos x="187" y="101"/>
                </a:cxn>
                <a:cxn ang="0">
                  <a:pos x="211" y="62"/>
                </a:cxn>
                <a:cxn ang="0">
                  <a:pos x="249" y="0"/>
                </a:cxn>
                <a:cxn ang="0">
                  <a:pos x="283" y="5"/>
                </a:cxn>
                <a:cxn ang="0">
                  <a:pos x="297" y="29"/>
                </a:cxn>
                <a:cxn ang="0">
                  <a:pos x="321" y="34"/>
                </a:cxn>
                <a:cxn ang="0">
                  <a:pos x="355" y="43"/>
                </a:cxn>
                <a:cxn ang="0">
                  <a:pos x="364" y="62"/>
                </a:cxn>
                <a:cxn ang="0">
                  <a:pos x="388" y="48"/>
                </a:cxn>
                <a:cxn ang="0">
                  <a:pos x="455" y="62"/>
                </a:cxn>
                <a:cxn ang="0">
                  <a:pos x="523" y="72"/>
                </a:cxn>
                <a:cxn ang="0">
                  <a:pos x="532" y="53"/>
                </a:cxn>
                <a:cxn ang="0">
                  <a:pos x="556" y="53"/>
                </a:cxn>
              </a:cxnLst>
              <a:rect l="0" t="0" r="r" b="b"/>
              <a:pathLst>
                <a:path w="575" h="595">
                  <a:moveTo>
                    <a:pt x="556" y="53"/>
                  </a:moveTo>
                  <a:lnTo>
                    <a:pt x="561" y="72"/>
                  </a:lnTo>
                  <a:lnTo>
                    <a:pt x="566" y="96"/>
                  </a:lnTo>
                  <a:lnTo>
                    <a:pt x="551" y="110"/>
                  </a:lnTo>
                  <a:lnTo>
                    <a:pt x="547" y="134"/>
                  </a:lnTo>
                  <a:lnTo>
                    <a:pt x="571" y="173"/>
                  </a:lnTo>
                  <a:lnTo>
                    <a:pt x="575" y="206"/>
                  </a:lnTo>
                  <a:lnTo>
                    <a:pt x="566" y="230"/>
                  </a:lnTo>
                  <a:lnTo>
                    <a:pt x="547" y="230"/>
                  </a:lnTo>
                  <a:lnTo>
                    <a:pt x="518" y="230"/>
                  </a:lnTo>
                  <a:lnTo>
                    <a:pt x="499" y="235"/>
                  </a:lnTo>
                  <a:lnTo>
                    <a:pt x="494" y="264"/>
                  </a:lnTo>
                  <a:lnTo>
                    <a:pt x="494" y="283"/>
                  </a:lnTo>
                  <a:lnTo>
                    <a:pt x="494" y="302"/>
                  </a:lnTo>
                  <a:lnTo>
                    <a:pt x="455" y="317"/>
                  </a:lnTo>
                  <a:lnTo>
                    <a:pt x="451" y="355"/>
                  </a:lnTo>
                  <a:lnTo>
                    <a:pt x="460" y="365"/>
                  </a:lnTo>
                  <a:lnTo>
                    <a:pt x="470" y="389"/>
                  </a:lnTo>
                  <a:lnTo>
                    <a:pt x="451" y="422"/>
                  </a:lnTo>
                  <a:lnTo>
                    <a:pt x="455" y="446"/>
                  </a:lnTo>
                  <a:lnTo>
                    <a:pt x="455" y="485"/>
                  </a:lnTo>
                  <a:lnTo>
                    <a:pt x="417" y="518"/>
                  </a:lnTo>
                  <a:lnTo>
                    <a:pt x="379" y="514"/>
                  </a:lnTo>
                  <a:lnTo>
                    <a:pt x="321" y="514"/>
                  </a:lnTo>
                  <a:lnTo>
                    <a:pt x="297" y="528"/>
                  </a:lnTo>
                  <a:lnTo>
                    <a:pt x="283" y="518"/>
                  </a:lnTo>
                  <a:lnTo>
                    <a:pt x="220" y="538"/>
                  </a:lnTo>
                  <a:lnTo>
                    <a:pt x="196" y="571"/>
                  </a:lnTo>
                  <a:lnTo>
                    <a:pt x="168" y="595"/>
                  </a:lnTo>
                  <a:lnTo>
                    <a:pt x="148" y="581"/>
                  </a:lnTo>
                  <a:lnTo>
                    <a:pt x="96" y="557"/>
                  </a:lnTo>
                  <a:lnTo>
                    <a:pt x="38" y="528"/>
                  </a:lnTo>
                  <a:lnTo>
                    <a:pt x="19" y="528"/>
                  </a:lnTo>
                  <a:lnTo>
                    <a:pt x="24" y="514"/>
                  </a:lnTo>
                  <a:lnTo>
                    <a:pt x="14" y="499"/>
                  </a:lnTo>
                  <a:lnTo>
                    <a:pt x="0" y="499"/>
                  </a:lnTo>
                  <a:lnTo>
                    <a:pt x="0" y="475"/>
                  </a:lnTo>
                  <a:lnTo>
                    <a:pt x="0" y="422"/>
                  </a:lnTo>
                  <a:lnTo>
                    <a:pt x="9" y="384"/>
                  </a:lnTo>
                  <a:lnTo>
                    <a:pt x="43" y="346"/>
                  </a:lnTo>
                  <a:lnTo>
                    <a:pt x="76" y="302"/>
                  </a:lnTo>
                  <a:lnTo>
                    <a:pt x="96" y="293"/>
                  </a:lnTo>
                  <a:lnTo>
                    <a:pt x="129" y="230"/>
                  </a:lnTo>
                  <a:lnTo>
                    <a:pt x="153" y="230"/>
                  </a:lnTo>
                  <a:lnTo>
                    <a:pt x="172" y="187"/>
                  </a:lnTo>
                  <a:lnTo>
                    <a:pt x="187" y="101"/>
                  </a:lnTo>
                  <a:lnTo>
                    <a:pt x="211" y="62"/>
                  </a:lnTo>
                  <a:lnTo>
                    <a:pt x="249" y="0"/>
                  </a:lnTo>
                  <a:lnTo>
                    <a:pt x="283" y="5"/>
                  </a:lnTo>
                  <a:lnTo>
                    <a:pt x="297" y="29"/>
                  </a:lnTo>
                  <a:lnTo>
                    <a:pt x="321" y="34"/>
                  </a:lnTo>
                  <a:lnTo>
                    <a:pt x="355" y="43"/>
                  </a:lnTo>
                  <a:lnTo>
                    <a:pt x="364" y="62"/>
                  </a:lnTo>
                  <a:lnTo>
                    <a:pt x="388" y="48"/>
                  </a:lnTo>
                  <a:lnTo>
                    <a:pt x="455" y="62"/>
                  </a:lnTo>
                  <a:lnTo>
                    <a:pt x="523" y="72"/>
                  </a:lnTo>
                  <a:lnTo>
                    <a:pt x="532" y="53"/>
                  </a:lnTo>
                  <a:lnTo>
                    <a:pt x="556" y="53"/>
                  </a:lnTo>
                </a:path>
              </a:pathLst>
            </a:custGeom>
            <a:solidFill>
              <a:srgbClr val="92D05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8029B2C3-6615-2866-CDF4-BB9DE2987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2" y="1644"/>
              <a:ext cx="403" cy="662"/>
            </a:xfrm>
            <a:custGeom>
              <a:avLst/>
              <a:gdLst/>
              <a:ahLst/>
              <a:cxnLst>
                <a:cxn ang="0">
                  <a:pos x="360" y="643"/>
                </a:cxn>
                <a:cxn ang="0">
                  <a:pos x="336" y="643"/>
                </a:cxn>
                <a:cxn ang="0">
                  <a:pos x="327" y="662"/>
                </a:cxn>
                <a:cxn ang="0">
                  <a:pos x="259" y="652"/>
                </a:cxn>
                <a:cxn ang="0">
                  <a:pos x="192" y="638"/>
                </a:cxn>
                <a:cxn ang="0">
                  <a:pos x="168" y="652"/>
                </a:cxn>
                <a:cxn ang="0">
                  <a:pos x="159" y="633"/>
                </a:cxn>
                <a:cxn ang="0">
                  <a:pos x="125" y="624"/>
                </a:cxn>
                <a:cxn ang="0">
                  <a:pos x="101" y="619"/>
                </a:cxn>
                <a:cxn ang="0">
                  <a:pos x="87" y="595"/>
                </a:cxn>
                <a:cxn ang="0">
                  <a:pos x="53" y="590"/>
                </a:cxn>
                <a:cxn ang="0">
                  <a:pos x="15" y="652"/>
                </a:cxn>
                <a:cxn ang="0">
                  <a:pos x="0" y="609"/>
                </a:cxn>
                <a:cxn ang="0">
                  <a:pos x="0" y="499"/>
                </a:cxn>
                <a:cxn ang="0">
                  <a:pos x="39" y="388"/>
                </a:cxn>
                <a:cxn ang="0">
                  <a:pos x="77" y="326"/>
                </a:cxn>
                <a:cxn ang="0">
                  <a:pos x="111" y="278"/>
                </a:cxn>
                <a:cxn ang="0">
                  <a:pos x="125" y="220"/>
                </a:cxn>
                <a:cxn ang="0">
                  <a:pos x="115" y="196"/>
                </a:cxn>
                <a:cxn ang="0">
                  <a:pos x="130" y="163"/>
                </a:cxn>
                <a:cxn ang="0">
                  <a:pos x="130" y="148"/>
                </a:cxn>
                <a:cxn ang="0">
                  <a:pos x="159" y="134"/>
                </a:cxn>
                <a:cxn ang="0">
                  <a:pos x="192" y="91"/>
                </a:cxn>
                <a:cxn ang="0">
                  <a:pos x="211" y="38"/>
                </a:cxn>
                <a:cxn ang="0">
                  <a:pos x="197" y="24"/>
                </a:cxn>
                <a:cxn ang="0">
                  <a:pos x="173" y="19"/>
                </a:cxn>
                <a:cxn ang="0">
                  <a:pos x="192" y="0"/>
                </a:cxn>
                <a:cxn ang="0">
                  <a:pos x="221" y="14"/>
                </a:cxn>
                <a:cxn ang="0">
                  <a:pos x="240" y="14"/>
                </a:cxn>
                <a:cxn ang="0">
                  <a:pos x="269" y="43"/>
                </a:cxn>
                <a:cxn ang="0">
                  <a:pos x="274" y="124"/>
                </a:cxn>
                <a:cxn ang="0">
                  <a:pos x="259" y="153"/>
                </a:cxn>
                <a:cxn ang="0">
                  <a:pos x="250" y="168"/>
                </a:cxn>
                <a:cxn ang="0">
                  <a:pos x="264" y="177"/>
                </a:cxn>
                <a:cxn ang="0">
                  <a:pos x="269" y="196"/>
                </a:cxn>
                <a:cxn ang="0">
                  <a:pos x="303" y="240"/>
                </a:cxn>
                <a:cxn ang="0">
                  <a:pos x="331" y="235"/>
                </a:cxn>
                <a:cxn ang="0">
                  <a:pos x="346" y="244"/>
                </a:cxn>
                <a:cxn ang="0">
                  <a:pos x="346" y="264"/>
                </a:cxn>
                <a:cxn ang="0">
                  <a:pos x="322" y="278"/>
                </a:cxn>
                <a:cxn ang="0">
                  <a:pos x="298" y="321"/>
                </a:cxn>
                <a:cxn ang="0">
                  <a:pos x="322" y="350"/>
                </a:cxn>
                <a:cxn ang="0">
                  <a:pos x="341" y="374"/>
                </a:cxn>
                <a:cxn ang="0">
                  <a:pos x="336" y="379"/>
                </a:cxn>
                <a:cxn ang="0">
                  <a:pos x="351" y="417"/>
                </a:cxn>
                <a:cxn ang="0">
                  <a:pos x="389" y="427"/>
                </a:cxn>
                <a:cxn ang="0">
                  <a:pos x="403" y="432"/>
                </a:cxn>
                <a:cxn ang="0">
                  <a:pos x="355" y="480"/>
                </a:cxn>
                <a:cxn ang="0">
                  <a:pos x="360" y="489"/>
                </a:cxn>
                <a:cxn ang="0">
                  <a:pos x="336" y="508"/>
                </a:cxn>
                <a:cxn ang="0">
                  <a:pos x="346" y="523"/>
                </a:cxn>
                <a:cxn ang="0">
                  <a:pos x="370" y="542"/>
                </a:cxn>
                <a:cxn ang="0">
                  <a:pos x="365" y="556"/>
                </a:cxn>
                <a:cxn ang="0">
                  <a:pos x="365" y="566"/>
                </a:cxn>
                <a:cxn ang="0">
                  <a:pos x="355" y="585"/>
                </a:cxn>
                <a:cxn ang="0">
                  <a:pos x="351" y="604"/>
                </a:cxn>
                <a:cxn ang="0">
                  <a:pos x="370" y="619"/>
                </a:cxn>
                <a:cxn ang="0">
                  <a:pos x="360" y="643"/>
                </a:cxn>
              </a:cxnLst>
              <a:rect l="0" t="0" r="r" b="b"/>
              <a:pathLst>
                <a:path w="403" h="662">
                  <a:moveTo>
                    <a:pt x="360" y="643"/>
                  </a:moveTo>
                  <a:lnTo>
                    <a:pt x="336" y="643"/>
                  </a:lnTo>
                  <a:lnTo>
                    <a:pt x="327" y="662"/>
                  </a:lnTo>
                  <a:lnTo>
                    <a:pt x="259" y="652"/>
                  </a:lnTo>
                  <a:lnTo>
                    <a:pt x="192" y="638"/>
                  </a:lnTo>
                  <a:lnTo>
                    <a:pt x="168" y="652"/>
                  </a:lnTo>
                  <a:lnTo>
                    <a:pt x="159" y="633"/>
                  </a:lnTo>
                  <a:lnTo>
                    <a:pt x="125" y="624"/>
                  </a:lnTo>
                  <a:lnTo>
                    <a:pt x="101" y="619"/>
                  </a:lnTo>
                  <a:lnTo>
                    <a:pt x="87" y="595"/>
                  </a:lnTo>
                  <a:lnTo>
                    <a:pt x="53" y="590"/>
                  </a:lnTo>
                  <a:lnTo>
                    <a:pt x="15" y="652"/>
                  </a:lnTo>
                  <a:lnTo>
                    <a:pt x="0" y="609"/>
                  </a:lnTo>
                  <a:lnTo>
                    <a:pt x="0" y="499"/>
                  </a:lnTo>
                  <a:lnTo>
                    <a:pt x="39" y="388"/>
                  </a:lnTo>
                  <a:lnTo>
                    <a:pt x="77" y="326"/>
                  </a:lnTo>
                  <a:lnTo>
                    <a:pt x="111" y="278"/>
                  </a:lnTo>
                  <a:lnTo>
                    <a:pt x="125" y="220"/>
                  </a:lnTo>
                  <a:lnTo>
                    <a:pt x="115" y="196"/>
                  </a:lnTo>
                  <a:lnTo>
                    <a:pt x="130" y="163"/>
                  </a:lnTo>
                  <a:lnTo>
                    <a:pt x="130" y="148"/>
                  </a:lnTo>
                  <a:lnTo>
                    <a:pt x="159" y="134"/>
                  </a:lnTo>
                  <a:lnTo>
                    <a:pt x="192" y="91"/>
                  </a:lnTo>
                  <a:lnTo>
                    <a:pt x="211" y="38"/>
                  </a:lnTo>
                  <a:lnTo>
                    <a:pt x="197" y="24"/>
                  </a:lnTo>
                  <a:lnTo>
                    <a:pt x="173" y="19"/>
                  </a:lnTo>
                  <a:lnTo>
                    <a:pt x="192" y="0"/>
                  </a:lnTo>
                  <a:lnTo>
                    <a:pt x="221" y="14"/>
                  </a:lnTo>
                  <a:lnTo>
                    <a:pt x="240" y="14"/>
                  </a:lnTo>
                  <a:lnTo>
                    <a:pt x="269" y="43"/>
                  </a:lnTo>
                  <a:lnTo>
                    <a:pt x="274" y="124"/>
                  </a:lnTo>
                  <a:lnTo>
                    <a:pt x="259" y="153"/>
                  </a:lnTo>
                  <a:lnTo>
                    <a:pt x="250" y="168"/>
                  </a:lnTo>
                  <a:lnTo>
                    <a:pt x="264" y="177"/>
                  </a:lnTo>
                  <a:lnTo>
                    <a:pt x="269" y="196"/>
                  </a:lnTo>
                  <a:lnTo>
                    <a:pt x="303" y="240"/>
                  </a:lnTo>
                  <a:lnTo>
                    <a:pt x="331" y="235"/>
                  </a:lnTo>
                  <a:lnTo>
                    <a:pt x="346" y="244"/>
                  </a:lnTo>
                  <a:lnTo>
                    <a:pt x="346" y="264"/>
                  </a:lnTo>
                  <a:lnTo>
                    <a:pt x="322" y="278"/>
                  </a:lnTo>
                  <a:lnTo>
                    <a:pt x="298" y="321"/>
                  </a:lnTo>
                  <a:lnTo>
                    <a:pt x="322" y="350"/>
                  </a:lnTo>
                  <a:lnTo>
                    <a:pt x="341" y="374"/>
                  </a:lnTo>
                  <a:lnTo>
                    <a:pt x="336" y="379"/>
                  </a:lnTo>
                  <a:lnTo>
                    <a:pt x="351" y="417"/>
                  </a:lnTo>
                  <a:lnTo>
                    <a:pt x="389" y="427"/>
                  </a:lnTo>
                  <a:lnTo>
                    <a:pt x="403" y="432"/>
                  </a:lnTo>
                  <a:lnTo>
                    <a:pt x="355" y="480"/>
                  </a:lnTo>
                  <a:lnTo>
                    <a:pt x="360" y="489"/>
                  </a:lnTo>
                  <a:lnTo>
                    <a:pt x="336" y="508"/>
                  </a:lnTo>
                  <a:lnTo>
                    <a:pt x="346" y="523"/>
                  </a:lnTo>
                  <a:lnTo>
                    <a:pt x="370" y="542"/>
                  </a:lnTo>
                  <a:lnTo>
                    <a:pt x="365" y="556"/>
                  </a:lnTo>
                  <a:lnTo>
                    <a:pt x="365" y="566"/>
                  </a:lnTo>
                  <a:lnTo>
                    <a:pt x="355" y="585"/>
                  </a:lnTo>
                  <a:lnTo>
                    <a:pt x="351" y="604"/>
                  </a:lnTo>
                  <a:lnTo>
                    <a:pt x="370" y="619"/>
                  </a:lnTo>
                  <a:lnTo>
                    <a:pt x="360" y="643"/>
                  </a:lnTo>
                </a:path>
              </a:pathLst>
            </a:custGeom>
            <a:solidFill>
              <a:schemeClr val="accent1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A0FACA62-A9A1-DD5F-33B3-6B0375960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" y="1327"/>
              <a:ext cx="542" cy="744"/>
            </a:xfrm>
            <a:custGeom>
              <a:avLst/>
              <a:gdLst/>
              <a:ahLst/>
              <a:cxnLst>
                <a:cxn ang="0">
                  <a:pos x="77" y="360"/>
                </a:cxn>
                <a:cxn ang="0">
                  <a:pos x="67" y="470"/>
                </a:cxn>
                <a:cxn ang="0">
                  <a:pos x="72" y="494"/>
                </a:cxn>
                <a:cxn ang="0">
                  <a:pos x="111" y="557"/>
                </a:cxn>
                <a:cxn ang="0">
                  <a:pos x="154" y="561"/>
                </a:cxn>
                <a:cxn ang="0">
                  <a:pos x="130" y="595"/>
                </a:cxn>
                <a:cxn ang="0">
                  <a:pos x="130" y="667"/>
                </a:cxn>
                <a:cxn ang="0">
                  <a:pos x="144" y="696"/>
                </a:cxn>
                <a:cxn ang="0">
                  <a:pos x="197" y="744"/>
                </a:cxn>
                <a:cxn ang="0">
                  <a:pos x="197" y="643"/>
                </a:cxn>
                <a:cxn ang="0">
                  <a:pos x="250" y="528"/>
                </a:cxn>
                <a:cxn ang="0">
                  <a:pos x="355" y="465"/>
                </a:cxn>
                <a:cxn ang="0">
                  <a:pos x="408" y="470"/>
                </a:cxn>
                <a:cxn ang="0">
                  <a:pos x="456" y="422"/>
                </a:cxn>
                <a:cxn ang="0">
                  <a:pos x="442" y="374"/>
                </a:cxn>
                <a:cxn ang="0">
                  <a:pos x="466" y="331"/>
                </a:cxn>
                <a:cxn ang="0">
                  <a:pos x="461" y="278"/>
                </a:cxn>
                <a:cxn ang="0">
                  <a:pos x="461" y="240"/>
                </a:cxn>
                <a:cxn ang="0">
                  <a:pos x="499" y="197"/>
                </a:cxn>
                <a:cxn ang="0">
                  <a:pos x="542" y="149"/>
                </a:cxn>
                <a:cxn ang="0">
                  <a:pos x="490" y="130"/>
                </a:cxn>
                <a:cxn ang="0">
                  <a:pos x="403" y="120"/>
                </a:cxn>
                <a:cxn ang="0">
                  <a:pos x="360" y="134"/>
                </a:cxn>
                <a:cxn ang="0">
                  <a:pos x="317" y="168"/>
                </a:cxn>
                <a:cxn ang="0">
                  <a:pos x="322" y="120"/>
                </a:cxn>
                <a:cxn ang="0">
                  <a:pos x="317" y="82"/>
                </a:cxn>
                <a:cxn ang="0">
                  <a:pos x="298" y="48"/>
                </a:cxn>
                <a:cxn ang="0">
                  <a:pos x="264" y="38"/>
                </a:cxn>
                <a:cxn ang="0">
                  <a:pos x="254" y="24"/>
                </a:cxn>
                <a:cxn ang="0">
                  <a:pos x="192" y="0"/>
                </a:cxn>
                <a:cxn ang="0">
                  <a:pos x="187" y="58"/>
                </a:cxn>
                <a:cxn ang="0">
                  <a:pos x="168" y="96"/>
                </a:cxn>
                <a:cxn ang="0">
                  <a:pos x="154" y="144"/>
                </a:cxn>
                <a:cxn ang="0">
                  <a:pos x="115" y="202"/>
                </a:cxn>
                <a:cxn ang="0">
                  <a:pos x="43" y="278"/>
                </a:cxn>
                <a:cxn ang="0">
                  <a:pos x="29" y="331"/>
                </a:cxn>
              </a:cxnLst>
              <a:rect l="0" t="0" r="r" b="b"/>
              <a:pathLst>
                <a:path w="542" h="744">
                  <a:moveTo>
                    <a:pt x="48" y="331"/>
                  </a:moveTo>
                  <a:lnTo>
                    <a:pt x="77" y="360"/>
                  </a:lnTo>
                  <a:lnTo>
                    <a:pt x="82" y="441"/>
                  </a:lnTo>
                  <a:lnTo>
                    <a:pt x="67" y="470"/>
                  </a:lnTo>
                  <a:lnTo>
                    <a:pt x="58" y="485"/>
                  </a:lnTo>
                  <a:lnTo>
                    <a:pt x="72" y="494"/>
                  </a:lnTo>
                  <a:lnTo>
                    <a:pt x="77" y="513"/>
                  </a:lnTo>
                  <a:lnTo>
                    <a:pt x="111" y="557"/>
                  </a:lnTo>
                  <a:lnTo>
                    <a:pt x="139" y="552"/>
                  </a:lnTo>
                  <a:lnTo>
                    <a:pt x="154" y="561"/>
                  </a:lnTo>
                  <a:lnTo>
                    <a:pt x="154" y="581"/>
                  </a:lnTo>
                  <a:lnTo>
                    <a:pt x="130" y="595"/>
                  </a:lnTo>
                  <a:lnTo>
                    <a:pt x="106" y="638"/>
                  </a:lnTo>
                  <a:lnTo>
                    <a:pt x="130" y="667"/>
                  </a:lnTo>
                  <a:lnTo>
                    <a:pt x="149" y="691"/>
                  </a:lnTo>
                  <a:lnTo>
                    <a:pt x="144" y="696"/>
                  </a:lnTo>
                  <a:lnTo>
                    <a:pt x="159" y="734"/>
                  </a:lnTo>
                  <a:lnTo>
                    <a:pt x="197" y="744"/>
                  </a:lnTo>
                  <a:lnTo>
                    <a:pt x="206" y="686"/>
                  </a:lnTo>
                  <a:lnTo>
                    <a:pt x="197" y="643"/>
                  </a:lnTo>
                  <a:lnTo>
                    <a:pt x="226" y="576"/>
                  </a:lnTo>
                  <a:lnTo>
                    <a:pt x="250" y="528"/>
                  </a:lnTo>
                  <a:lnTo>
                    <a:pt x="312" y="504"/>
                  </a:lnTo>
                  <a:lnTo>
                    <a:pt x="355" y="465"/>
                  </a:lnTo>
                  <a:lnTo>
                    <a:pt x="384" y="456"/>
                  </a:lnTo>
                  <a:lnTo>
                    <a:pt x="408" y="470"/>
                  </a:lnTo>
                  <a:lnTo>
                    <a:pt x="451" y="456"/>
                  </a:lnTo>
                  <a:lnTo>
                    <a:pt x="456" y="422"/>
                  </a:lnTo>
                  <a:lnTo>
                    <a:pt x="442" y="403"/>
                  </a:lnTo>
                  <a:lnTo>
                    <a:pt x="442" y="374"/>
                  </a:lnTo>
                  <a:lnTo>
                    <a:pt x="466" y="345"/>
                  </a:lnTo>
                  <a:lnTo>
                    <a:pt x="466" y="331"/>
                  </a:lnTo>
                  <a:lnTo>
                    <a:pt x="456" y="302"/>
                  </a:lnTo>
                  <a:lnTo>
                    <a:pt x="461" y="278"/>
                  </a:lnTo>
                  <a:lnTo>
                    <a:pt x="446" y="264"/>
                  </a:lnTo>
                  <a:lnTo>
                    <a:pt x="461" y="240"/>
                  </a:lnTo>
                  <a:lnTo>
                    <a:pt x="485" y="197"/>
                  </a:lnTo>
                  <a:lnTo>
                    <a:pt x="499" y="197"/>
                  </a:lnTo>
                  <a:lnTo>
                    <a:pt x="533" y="173"/>
                  </a:lnTo>
                  <a:lnTo>
                    <a:pt x="542" y="149"/>
                  </a:lnTo>
                  <a:lnTo>
                    <a:pt x="518" y="144"/>
                  </a:lnTo>
                  <a:lnTo>
                    <a:pt x="490" y="130"/>
                  </a:lnTo>
                  <a:lnTo>
                    <a:pt x="418" y="101"/>
                  </a:lnTo>
                  <a:lnTo>
                    <a:pt x="403" y="120"/>
                  </a:lnTo>
                  <a:lnTo>
                    <a:pt x="379" y="120"/>
                  </a:lnTo>
                  <a:lnTo>
                    <a:pt x="360" y="134"/>
                  </a:lnTo>
                  <a:lnTo>
                    <a:pt x="341" y="144"/>
                  </a:lnTo>
                  <a:lnTo>
                    <a:pt x="317" y="168"/>
                  </a:lnTo>
                  <a:lnTo>
                    <a:pt x="322" y="149"/>
                  </a:lnTo>
                  <a:lnTo>
                    <a:pt x="322" y="120"/>
                  </a:lnTo>
                  <a:lnTo>
                    <a:pt x="331" y="96"/>
                  </a:lnTo>
                  <a:lnTo>
                    <a:pt x="317" y="82"/>
                  </a:lnTo>
                  <a:lnTo>
                    <a:pt x="322" y="62"/>
                  </a:lnTo>
                  <a:lnTo>
                    <a:pt x="298" y="48"/>
                  </a:lnTo>
                  <a:lnTo>
                    <a:pt x="274" y="29"/>
                  </a:lnTo>
                  <a:lnTo>
                    <a:pt x="264" y="38"/>
                  </a:lnTo>
                  <a:lnTo>
                    <a:pt x="254" y="38"/>
                  </a:lnTo>
                  <a:lnTo>
                    <a:pt x="254" y="24"/>
                  </a:lnTo>
                  <a:lnTo>
                    <a:pt x="206" y="5"/>
                  </a:lnTo>
                  <a:lnTo>
                    <a:pt x="192" y="0"/>
                  </a:lnTo>
                  <a:lnTo>
                    <a:pt x="187" y="24"/>
                  </a:lnTo>
                  <a:lnTo>
                    <a:pt x="187" y="58"/>
                  </a:lnTo>
                  <a:lnTo>
                    <a:pt x="168" y="82"/>
                  </a:lnTo>
                  <a:lnTo>
                    <a:pt x="168" y="96"/>
                  </a:lnTo>
                  <a:lnTo>
                    <a:pt x="154" y="120"/>
                  </a:lnTo>
                  <a:lnTo>
                    <a:pt x="154" y="144"/>
                  </a:lnTo>
                  <a:lnTo>
                    <a:pt x="130" y="168"/>
                  </a:lnTo>
                  <a:lnTo>
                    <a:pt x="115" y="202"/>
                  </a:lnTo>
                  <a:lnTo>
                    <a:pt x="67" y="274"/>
                  </a:lnTo>
                  <a:lnTo>
                    <a:pt x="43" y="278"/>
                  </a:lnTo>
                  <a:lnTo>
                    <a:pt x="0" y="317"/>
                  </a:lnTo>
                  <a:lnTo>
                    <a:pt x="29" y="331"/>
                  </a:lnTo>
                  <a:lnTo>
                    <a:pt x="48" y="331"/>
                  </a:lnTo>
                </a:path>
              </a:pathLst>
            </a:custGeom>
            <a:solidFill>
              <a:schemeClr val="accent1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4EBE86B9-5243-31FC-B3BD-66404EC30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" y="1476"/>
              <a:ext cx="451" cy="648"/>
            </a:xfrm>
            <a:custGeom>
              <a:avLst/>
              <a:gdLst/>
              <a:ahLst/>
              <a:cxnLst>
                <a:cxn ang="0">
                  <a:pos x="14" y="600"/>
                </a:cxn>
                <a:cxn ang="0">
                  <a:pos x="29" y="604"/>
                </a:cxn>
                <a:cxn ang="0">
                  <a:pos x="67" y="648"/>
                </a:cxn>
                <a:cxn ang="0">
                  <a:pos x="91" y="648"/>
                </a:cxn>
                <a:cxn ang="0">
                  <a:pos x="115" y="633"/>
                </a:cxn>
                <a:cxn ang="0">
                  <a:pos x="149" y="628"/>
                </a:cxn>
                <a:cxn ang="0">
                  <a:pos x="177" y="585"/>
                </a:cxn>
                <a:cxn ang="0">
                  <a:pos x="177" y="537"/>
                </a:cxn>
                <a:cxn ang="0">
                  <a:pos x="197" y="528"/>
                </a:cxn>
                <a:cxn ang="0">
                  <a:pos x="216" y="537"/>
                </a:cxn>
                <a:cxn ang="0">
                  <a:pos x="240" y="537"/>
                </a:cxn>
                <a:cxn ang="0">
                  <a:pos x="259" y="552"/>
                </a:cxn>
                <a:cxn ang="0">
                  <a:pos x="278" y="547"/>
                </a:cxn>
                <a:cxn ang="0">
                  <a:pos x="297" y="532"/>
                </a:cxn>
                <a:cxn ang="0">
                  <a:pos x="331" y="528"/>
                </a:cxn>
                <a:cxn ang="0">
                  <a:pos x="350" y="504"/>
                </a:cxn>
                <a:cxn ang="0">
                  <a:pos x="369" y="494"/>
                </a:cxn>
                <a:cxn ang="0">
                  <a:pos x="384" y="480"/>
                </a:cxn>
                <a:cxn ang="0">
                  <a:pos x="408" y="460"/>
                </a:cxn>
                <a:cxn ang="0">
                  <a:pos x="427" y="456"/>
                </a:cxn>
                <a:cxn ang="0">
                  <a:pos x="446" y="417"/>
                </a:cxn>
                <a:cxn ang="0">
                  <a:pos x="432" y="393"/>
                </a:cxn>
                <a:cxn ang="0">
                  <a:pos x="436" y="374"/>
                </a:cxn>
                <a:cxn ang="0">
                  <a:pos x="451" y="331"/>
                </a:cxn>
                <a:cxn ang="0">
                  <a:pos x="427" y="292"/>
                </a:cxn>
                <a:cxn ang="0">
                  <a:pos x="408" y="206"/>
                </a:cxn>
                <a:cxn ang="0">
                  <a:pos x="398" y="158"/>
                </a:cxn>
                <a:cxn ang="0">
                  <a:pos x="398" y="139"/>
                </a:cxn>
                <a:cxn ang="0">
                  <a:pos x="408" y="110"/>
                </a:cxn>
                <a:cxn ang="0">
                  <a:pos x="389" y="53"/>
                </a:cxn>
                <a:cxn ang="0">
                  <a:pos x="393" y="43"/>
                </a:cxn>
                <a:cxn ang="0">
                  <a:pos x="384" y="33"/>
                </a:cxn>
                <a:cxn ang="0">
                  <a:pos x="393" y="9"/>
                </a:cxn>
                <a:cxn ang="0">
                  <a:pos x="374" y="5"/>
                </a:cxn>
                <a:cxn ang="0">
                  <a:pos x="345" y="0"/>
                </a:cxn>
                <a:cxn ang="0">
                  <a:pos x="336" y="24"/>
                </a:cxn>
                <a:cxn ang="0">
                  <a:pos x="302" y="48"/>
                </a:cxn>
                <a:cxn ang="0">
                  <a:pos x="288" y="48"/>
                </a:cxn>
                <a:cxn ang="0">
                  <a:pos x="264" y="91"/>
                </a:cxn>
                <a:cxn ang="0">
                  <a:pos x="249" y="115"/>
                </a:cxn>
                <a:cxn ang="0">
                  <a:pos x="264" y="129"/>
                </a:cxn>
                <a:cxn ang="0">
                  <a:pos x="259" y="153"/>
                </a:cxn>
                <a:cxn ang="0">
                  <a:pos x="269" y="182"/>
                </a:cxn>
                <a:cxn ang="0">
                  <a:pos x="269" y="196"/>
                </a:cxn>
                <a:cxn ang="0">
                  <a:pos x="245" y="225"/>
                </a:cxn>
                <a:cxn ang="0">
                  <a:pos x="245" y="254"/>
                </a:cxn>
                <a:cxn ang="0">
                  <a:pos x="259" y="273"/>
                </a:cxn>
                <a:cxn ang="0">
                  <a:pos x="254" y="307"/>
                </a:cxn>
                <a:cxn ang="0">
                  <a:pos x="211" y="321"/>
                </a:cxn>
                <a:cxn ang="0">
                  <a:pos x="187" y="307"/>
                </a:cxn>
                <a:cxn ang="0">
                  <a:pos x="158" y="316"/>
                </a:cxn>
                <a:cxn ang="0">
                  <a:pos x="115" y="355"/>
                </a:cxn>
                <a:cxn ang="0">
                  <a:pos x="53" y="379"/>
                </a:cxn>
                <a:cxn ang="0">
                  <a:pos x="29" y="427"/>
                </a:cxn>
                <a:cxn ang="0">
                  <a:pos x="0" y="494"/>
                </a:cxn>
                <a:cxn ang="0">
                  <a:pos x="9" y="537"/>
                </a:cxn>
                <a:cxn ang="0">
                  <a:pos x="0" y="595"/>
                </a:cxn>
                <a:cxn ang="0">
                  <a:pos x="14" y="600"/>
                </a:cxn>
              </a:cxnLst>
              <a:rect l="0" t="0" r="r" b="b"/>
              <a:pathLst>
                <a:path w="451" h="648">
                  <a:moveTo>
                    <a:pt x="14" y="600"/>
                  </a:moveTo>
                  <a:lnTo>
                    <a:pt x="29" y="604"/>
                  </a:lnTo>
                  <a:lnTo>
                    <a:pt x="67" y="648"/>
                  </a:lnTo>
                  <a:lnTo>
                    <a:pt x="91" y="648"/>
                  </a:lnTo>
                  <a:lnTo>
                    <a:pt x="115" y="633"/>
                  </a:lnTo>
                  <a:lnTo>
                    <a:pt x="149" y="628"/>
                  </a:lnTo>
                  <a:lnTo>
                    <a:pt x="177" y="585"/>
                  </a:lnTo>
                  <a:lnTo>
                    <a:pt x="177" y="537"/>
                  </a:lnTo>
                  <a:lnTo>
                    <a:pt x="197" y="528"/>
                  </a:lnTo>
                  <a:lnTo>
                    <a:pt x="216" y="537"/>
                  </a:lnTo>
                  <a:lnTo>
                    <a:pt x="240" y="537"/>
                  </a:lnTo>
                  <a:lnTo>
                    <a:pt x="259" y="552"/>
                  </a:lnTo>
                  <a:lnTo>
                    <a:pt x="278" y="547"/>
                  </a:lnTo>
                  <a:lnTo>
                    <a:pt x="297" y="532"/>
                  </a:lnTo>
                  <a:lnTo>
                    <a:pt x="331" y="528"/>
                  </a:lnTo>
                  <a:lnTo>
                    <a:pt x="350" y="504"/>
                  </a:lnTo>
                  <a:lnTo>
                    <a:pt x="369" y="494"/>
                  </a:lnTo>
                  <a:lnTo>
                    <a:pt x="384" y="480"/>
                  </a:lnTo>
                  <a:lnTo>
                    <a:pt x="408" y="460"/>
                  </a:lnTo>
                  <a:lnTo>
                    <a:pt x="427" y="456"/>
                  </a:lnTo>
                  <a:lnTo>
                    <a:pt x="446" y="417"/>
                  </a:lnTo>
                  <a:lnTo>
                    <a:pt x="432" y="393"/>
                  </a:lnTo>
                  <a:lnTo>
                    <a:pt x="436" y="374"/>
                  </a:lnTo>
                  <a:lnTo>
                    <a:pt x="451" y="331"/>
                  </a:lnTo>
                  <a:lnTo>
                    <a:pt x="427" y="292"/>
                  </a:lnTo>
                  <a:lnTo>
                    <a:pt x="408" y="206"/>
                  </a:lnTo>
                  <a:lnTo>
                    <a:pt x="398" y="158"/>
                  </a:lnTo>
                  <a:lnTo>
                    <a:pt x="398" y="139"/>
                  </a:lnTo>
                  <a:lnTo>
                    <a:pt x="408" y="110"/>
                  </a:lnTo>
                  <a:lnTo>
                    <a:pt x="389" y="53"/>
                  </a:lnTo>
                  <a:lnTo>
                    <a:pt x="393" y="43"/>
                  </a:lnTo>
                  <a:lnTo>
                    <a:pt x="384" y="33"/>
                  </a:lnTo>
                  <a:lnTo>
                    <a:pt x="393" y="9"/>
                  </a:lnTo>
                  <a:lnTo>
                    <a:pt x="374" y="5"/>
                  </a:lnTo>
                  <a:lnTo>
                    <a:pt x="345" y="0"/>
                  </a:lnTo>
                  <a:lnTo>
                    <a:pt x="336" y="24"/>
                  </a:lnTo>
                  <a:lnTo>
                    <a:pt x="302" y="48"/>
                  </a:lnTo>
                  <a:lnTo>
                    <a:pt x="288" y="48"/>
                  </a:lnTo>
                  <a:lnTo>
                    <a:pt x="264" y="91"/>
                  </a:lnTo>
                  <a:lnTo>
                    <a:pt x="249" y="115"/>
                  </a:lnTo>
                  <a:lnTo>
                    <a:pt x="264" y="129"/>
                  </a:lnTo>
                  <a:lnTo>
                    <a:pt x="259" y="153"/>
                  </a:lnTo>
                  <a:lnTo>
                    <a:pt x="269" y="182"/>
                  </a:lnTo>
                  <a:lnTo>
                    <a:pt x="269" y="196"/>
                  </a:lnTo>
                  <a:lnTo>
                    <a:pt x="245" y="225"/>
                  </a:lnTo>
                  <a:lnTo>
                    <a:pt x="245" y="254"/>
                  </a:lnTo>
                  <a:lnTo>
                    <a:pt x="259" y="273"/>
                  </a:lnTo>
                  <a:lnTo>
                    <a:pt x="254" y="307"/>
                  </a:lnTo>
                  <a:lnTo>
                    <a:pt x="211" y="321"/>
                  </a:lnTo>
                  <a:lnTo>
                    <a:pt x="187" y="307"/>
                  </a:lnTo>
                  <a:lnTo>
                    <a:pt x="158" y="316"/>
                  </a:lnTo>
                  <a:lnTo>
                    <a:pt x="115" y="355"/>
                  </a:lnTo>
                  <a:lnTo>
                    <a:pt x="53" y="379"/>
                  </a:lnTo>
                  <a:lnTo>
                    <a:pt x="29" y="427"/>
                  </a:lnTo>
                  <a:lnTo>
                    <a:pt x="0" y="494"/>
                  </a:lnTo>
                  <a:lnTo>
                    <a:pt x="9" y="537"/>
                  </a:lnTo>
                  <a:lnTo>
                    <a:pt x="0" y="595"/>
                  </a:lnTo>
                  <a:lnTo>
                    <a:pt x="14" y="600"/>
                  </a:lnTo>
                </a:path>
              </a:pathLst>
            </a:custGeom>
            <a:solidFill>
              <a:schemeClr val="accent1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F627489B-AD5C-1D1C-3B4F-E8FC68945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" y="1951"/>
              <a:ext cx="729" cy="816"/>
            </a:xfrm>
            <a:custGeom>
              <a:avLst/>
              <a:gdLst/>
              <a:ahLst/>
              <a:cxnLst>
                <a:cxn ang="0">
                  <a:pos x="19" y="173"/>
                </a:cxn>
                <a:cxn ang="0">
                  <a:pos x="0" y="201"/>
                </a:cxn>
                <a:cxn ang="0">
                  <a:pos x="34" y="235"/>
                </a:cxn>
                <a:cxn ang="0">
                  <a:pos x="29" y="259"/>
                </a:cxn>
                <a:cxn ang="0">
                  <a:pos x="15" y="297"/>
                </a:cxn>
                <a:cxn ang="0">
                  <a:pos x="24" y="336"/>
                </a:cxn>
                <a:cxn ang="0">
                  <a:pos x="34" y="379"/>
                </a:cxn>
                <a:cxn ang="0">
                  <a:pos x="15" y="417"/>
                </a:cxn>
                <a:cxn ang="0">
                  <a:pos x="43" y="489"/>
                </a:cxn>
                <a:cxn ang="0">
                  <a:pos x="29" y="533"/>
                </a:cxn>
                <a:cxn ang="0">
                  <a:pos x="163" y="461"/>
                </a:cxn>
                <a:cxn ang="0">
                  <a:pos x="211" y="470"/>
                </a:cxn>
                <a:cxn ang="0">
                  <a:pos x="226" y="504"/>
                </a:cxn>
                <a:cxn ang="0">
                  <a:pos x="254" y="494"/>
                </a:cxn>
                <a:cxn ang="0">
                  <a:pos x="336" y="542"/>
                </a:cxn>
                <a:cxn ang="0">
                  <a:pos x="398" y="571"/>
                </a:cxn>
                <a:cxn ang="0">
                  <a:pos x="418" y="595"/>
                </a:cxn>
                <a:cxn ang="0">
                  <a:pos x="504" y="624"/>
                </a:cxn>
                <a:cxn ang="0">
                  <a:pos x="480" y="691"/>
                </a:cxn>
                <a:cxn ang="0">
                  <a:pos x="451" y="725"/>
                </a:cxn>
                <a:cxn ang="0">
                  <a:pos x="475" y="763"/>
                </a:cxn>
                <a:cxn ang="0">
                  <a:pos x="518" y="816"/>
                </a:cxn>
                <a:cxn ang="0">
                  <a:pos x="557" y="729"/>
                </a:cxn>
                <a:cxn ang="0">
                  <a:pos x="590" y="605"/>
                </a:cxn>
                <a:cxn ang="0">
                  <a:pos x="595" y="480"/>
                </a:cxn>
                <a:cxn ang="0">
                  <a:pos x="600" y="432"/>
                </a:cxn>
                <a:cxn ang="0">
                  <a:pos x="614" y="389"/>
                </a:cxn>
                <a:cxn ang="0">
                  <a:pos x="633" y="350"/>
                </a:cxn>
                <a:cxn ang="0">
                  <a:pos x="653" y="369"/>
                </a:cxn>
                <a:cxn ang="0">
                  <a:pos x="729" y="254"/>
                </a:cxn>
                <a:cxn ang="0">
                  <a:pos x="691" y="249"/>
                </a:cxn>
                <a:cxn ang="0">
                  <a:pos x="701" y="192"/>
                </a:cxn>
                <a:cxn ang="0">
                  <a:pos x="701" y="129"/>
                </a:cxn>
                <a:cxn ang="0">
                  <a:pos x="696" y="91"/>
                </a:cxn>
                <a:cxn ang="0">
                  <a:pos x="657" y="33"/>
                </a:cxn>
                <a:cxn ang="0">
                  <a:pos x="638" y="29"/>
                </a:cxn>
                <a:cxn ang="0">
                  <a:pos x="590" y="0"/>
                </a:cxn>
                <a:cxn ang="0">
                  <a:pos x="528" y="48"/>
                </a:cxn>
                <a:cxn ang="0">
                  <a:pos x="504" y="57"/>
                </a:cxn>
                <a:cxn ang="0">
                  <a:pos x="475" y="72"/>
                </a:cxn>
                <a:cxn ang="0">
                  <a:pos x="461" y="43"/>
                </a:cxn>
                <a:cxn ang="0">
                  <a:pos x="437" y="5"/>
                </a:cxn>
                <a:cxn ang="0">
                  <a:pos x="403" y="29"/>
                </a:cxn>
                <a:cxn ang="0">
                  <a:pos x="350" y="57"/>
                </a:cxn>
                <a:cxn ang="0">
                  <a:pos x="312" y="77"/>
                </a:cxn>
                <a:cxn ang="0">
                  <a:pos x="269" y="62"/>
                </a:cxn>
                <a:cxn ang="0">
                  <a:pos x="230" y="62"/>
                </a:cxn>
                <a:cxn ang="0">
                  <a:pos x="202" y="153"/>
                </a:cxn>
                <a:cxn ang="0">
                  <a:pos x="144" y="173"/>
                </a:cxn>
                <a:cxn ang="0">
                  <a:pos x="82" y="129"/>
                </a:cxn>
              </a:cxnLst>
              <a:rect l="0" t="0" r="r" b="b"/>
              <a:pathLst>
                <a:path w="729" h="816">
                  <a:moveTo>
                    <a:pt x="67" y="125"/>
                  </a:moveTo>
                  <a:lnTo>
                    <a:pt x="19" y="173"/>
                  </a:lnTo>
                  <a:lnTo>
                    <a:pt x="24" y="182"/>
                  </a:lnTo>
                  <a:lnTo>
                    <a:pt x="0" y="201"/>
                  </a:lnTo>
                  <a:lnTo>
                    <a:pt x="10" y="216"/>
                  </a:lnTo>
                  <a:lnTo>
                    <a:pt x="34" y="235"/>
                  </a:lnTo>
                  <a:lnTo>
                    <a:pt x="29" y="249"/>
                  </a:lnTo>
                  <a:lnTo>
                    <a:pt x="29" y="259"/>
                  </a:lnTo>
                  <a:lnTo>
                    <a:pt x="19" y="278"/>
                  </a:lnTo>
                  <a:lnTo>
                    <a:pt x="15" y="297"/>
                  </a:lnTo>
                  <a:lnTo>
                    <a:pt x="34" y="312"/>
                  </a:lnTo>
                  <a:lnTo>
                    <a:pt x="24" y="336"/>
                  </a:lnTo>
                  <a:lnTo>
                    <a:pt x="29" y="355"/>
                  </a:lnTo>
                  <a:lnTo>
                    <a:pt x="34" y="379"/>
                  </a:lnTo>
                  <a:lnTo>
                    <a:pt x="19" y="393"/>
                  </a:lnTo>
                  <a:lnTo>
                    <a:pt x="15" y="417"/>
                  </a:lnTo>
                  <a:lnTo>
                    <a:pt x="39" y="456"/>
                  </a:lnTo>
                  <a:lnTo>
                    <a:pt x="43" y="489"/>
                  </a:lnTo>
                  <a:lnTo>
                    <a:pt x="34" y="513"/>
                  </a:lnTo>
                  <a:lnTo>
                    <a:pt x="29" y="533"/>
                  </a:lnTo>
                  <a:lnTo>
                    <a:pt x="72" y="518"/>
                  </a:lnTo>
                  <a:lnTo>
                    <a:pt x="163" y="461"/>
                  </a:lnTo>
                  <a:lnTo>
                    <a:pt x="206" y="465"/>
                  </a:lnTo>
                  <a:lnTo>
                    <a:pt x="211" y="470"/>
                  </a:lnTo>
                  <a:lnTo>
                    <a:pt x="206" y="485"/>
                  </a:lnTo>
                  <a:lnTo>
                    <a:pt x="226" y="504"/>
                  </a:lnTo>
                  <a:lnTo>
                    <a:pt x="245" y="504"/>
                  </a:lnTo>
                  <a:lnTo>
                    <a:pt x="254" y="494"/>
                  </a:lnTo>
                  <a:lnTo>
                    <a:pt x="283" y="504"/>
                  </a:lnTo>
                  <a:lnTo>
                    <a:pt x="336" y="542"/>
                  </a:lnTo>
                  <a:lnTo>
                    <a:pt x="374" y="542"/>
                  </a:lnTo>
                  <a:lnTo>
                    <a:pt x="398" y="571"/>
                  </a:lnTo>
                  <a:lnTo>
                    <a:pt x="408" y="590"/>
                  </a:lnTo>
                  <a:lnTo>
                    <a:pt x="418" y="595"/>
                  </a:lnTo>
                  <a:lnTo>
                    <a:pt x="461" y="600"/>
                  </a:lnTo>
                  <a:lnTo>
                    <a:pt x="504" y="624"/>
                  </a:lnTo>
                  <a:lnTo>
                    <a:pt x="518" y="633"/>
                  </a:lnTo>
                  <a:lnTo>
                    <a:pt x="480" y="691"/>
                  </a:lnTo>
                  <a:lnTo>
                    <a:pt x="461" y="701"/>
                  </a:lnTo>
                  <a:lnTo>
                    <a:pt x="451" y="725"/>
                  </a:lnTo>
                  <a:lnTo>
                    <a:pt x="451" y="739"/>
                  </a:lnTo>
                  <a:lnTo>
                    <a:pt x="475" y="763"/>
                  </a:lnTo>
                  <a:lnTo>
                    <a:pt x="475" y="782"/>
                  </a:lnTo>
                  <a:lnTo>
                    <a:pt x="518" y="816"/>
                  </a:lnTo>
                  <a:lnTo>
                    <a:pt x="557" y="777"/>
                  </a:lnTo>
                  <a:lnTo>
                    <a:pt x="557" y="729"/>
                  </a:lnTo>
                  <a:lnTo>
                    <a:pt x="590" y="629"/>
                  </a:lnTo>
                  <a:lnTo>
                    <a:pt x="590" y="605"/>
                  </a:lnTo>
                  <a:lnTo>
                    <a:pt x="585" y="518"/>
                  </a:lnTo>
                  <a:lnTo>
                    <a:pt x="595" y="480"/>
                  </a:lnTo>
                  <a:lnTo>
                    <a:pt x="590" y="456"/>
                  </a:lnTo>
                  <a:lnTo>
                    <a:pt x="600" y="432"/>
                  </a:lnTo>
                  <a:lnTo>
                    <a:pt x="595" y="417"/>
                  </a:lnTo>
                  <a:lnTo>
                    <a:pt x="614" y="389"/>
                  </a:lnTo>
                  <a:lnTo>
                    <a:pt x="614" y="369"/>
                  </a:lnTo>
                  <a:lnTo>
                    <a:pt x="633" y="350"/>
                  </a:lnTo>
                  <a:lnTo>
                    <a:pt x="643" y="374"/>
                  </a:lnTo>
                  <a:lnTo>
                    <a:pt x="653" y="369"/>
                  </a:lnTo>
                  <a:lnTo>
                    <a:pt x="710" y="307"/>
                  </a:lnTo>
                  <a:lnTo>
                    <a:pt x="729" y="254"/>
                  </a:lnTo>
                  <a:lnTo>
                    <a:pt x="710" y="259"/>
                  </a:lnTo>
                  <a:lnTo>
                    <a:pt x="691" y="249"/>
                  </a:lnTo>
                  <a:lnTo>
                    <a:pt x="672" y="197"/>
                  </a:lnTo>
                  <a:lnTo>
                    <a:pt x="701" y="192"/>
                  </a:lnTo>
                  <a:lnTo>
                    <a:pt x="710" y="144"/>
                  </a:lnTo>
                  <a:lnTo>
                    <a:pt x="701" y="129"/>
                  </a:lnTo>
                  <a:lnTo>
                    <a:pt x="691" y="105"/>
                  </a:lnTo>
                  <a:lnTo>
                    <a:pt x="696" y="91"/>
                  </a:lnTo>
                  <a:lnTo>
                    <a:pt x="686" y="67"/>
                  </a:lnTo>
                  <a:lnTo>
                    <a:pt x="657" y="33"/>
                  </a:lnTo>
                  <a:lnTo>
                    <a:pt x="648" y="43"/>
                  </a:lnTo>
                  <a:lnTo>
                    <a:pt x="638" y="29"/>
                  </a:lnTo>
                  <a:lnTo>
                    <a:pt x="609" y="19"/>
                  </a:lnTo>
                  <a:lnTo>
                    <a:pt x="590" y="0"/>
                  </a:lnTo>
                  <a:lnTo>
                    <a:pt x="537" y="38"/>
                  </a:lnTo>
                  <a:lnTo>
                    <a:pt x="528" y="48"/>
                  </a:lnTo>
                  <a:lnTo>
                    <a:pt x="518" y="43"/>
                  </a:lnTo>
                  <a:lnTo>
                    <a:pt x="504" y="57"/>
                  </a:lnTo>
                  <a:lnTo>
                    <a:pt x="499" y="67"/>
                  </a:lnTo>
                  <a:lnTo>
                    <a:pt x="475" y="72"/>
                  </a:lnTo>
                  <a:lnTo>
                    <a:pt x="475" y="57"/>
                  </a:lnTo>
                  <a:lnTo>
                    <a:pt x="461" y="43"/>
                  </a:lnTo>
                  <a:lnTo>
                    <a:pt x="451" y="14"/>
                  </a:lnTo>
                  <a:lnTo>
                    <a:pt x="437" y="5"/>
                  </a:lnTo>
                  <a:lnTo>
                    <a:pt x="422" y="19"/>
                  </a:lnTo>
                  <a:lnTo>
                    <a:pt x="403" y="29"/>
                  </a:lnTo>
                  <a:lnTo>
                    <a:pt x="384" y="53"/>
                  </a:lnTo>
                  <a:lnTo>
                    <a:pt x="350" y="57"/>
                  </a:lnTo>
                  <a:lnTo>
                    <a:pt x="331" y="72"/>
                  </a:lnTo>
                  <a:lnTo>
                    <a:pt x="312" y="77"/>
                  </a:lnTo>
                  <a:lnTo>
                    <a:pt x="293" y="62"/>
                  </a:lnTo>
                  <a:lnTo>
                    <a:pt x="269" y="62"/>
                  </a:lnTo>
                  <a:lnTo>
                    <a:pt x="250" y="53"/>
                  </a:lnTo>
                  <a:lnTo>
                    <a:pt x="230" y="62"/>
                  </a:lnTo>
                  <a:lnTo>
                    <a:pt x="230" y="110"/>
                  </a:lnTo>
                  <a:lnTo>
                    <a:pt x="202" y="153"/>
                  </a:lnTo>
                  <a:lnTo>
                    <a:pt x="168" y="158"/>
                  </a:lnTo>
                  <a:lnTo>
                    <a:pt x="144" y="173"/>
                  </a:lnTo>
                  <a:lnTo>
                    <a:pt x="120" y="173"/>
                  </a:lnTo>
                  <a:lnTo>
                    <a:pt x="82" y="129"/>
                  </a:lnTo>
                  <a:lnTo>
                    <a:pt x="67" y="125"/>
                  </a:lnTo>
                </a:path>
              </a:pathLst>
            </a:custGeom>
            <a:solidFill>
              <a:schemeClr val="accent1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09967951-17FD-1120-3D6E-B3E441278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" y="2042"/>
              <a:ext cx="144" cy="168"/>
            </a:xfrm>
            <a:custGeom>
              <a:avLst/>
              <a:gdLst/>
              <a:ahLst/>
              <a:cxnLst>
                <a:cxn ang="0">
                  <a:pos x="57" y="163"/>
                </a:cxn>
                <a:cxn ang="0">
                  <a:pos x="81" y="130"/>
                </a:cxn>
                <a:cxn ang="0">
                  <a:pos x="129" y="101"/>
                </a:cxn>
                <a:cxn ang="0">
                  <a:pos x="144" y="86"/>
                </a:cxn>
                <a:cxn ang="0">
                  <a:pos x="110" y="53"/>
                </a:cxn>
                <a:cxn ang="0">
                  <a:pos x="24" y="0"/>
                </a:cxn>
                <a:cxn ang="0">
                  <a:pos x="19" y="14"/>
                </a:cxn>
                <a:cxn ang="0">
                  <a:pos x="29" y="38"/>
                </a:cxn>
                <a:cxn ang="0">
                  <a:pos x="38" y="53"/>
                </a:cxn>
                <a:cxn ang="0">
                  <a:pos x="29" y="101"/>
                </a:cxn>
                <a:cxn ang="0">
                  <a:pos x="0" y="106"/>
                </a:cxn>
                <a:cxn ang="0">
                  <a:pos x="19" y="158"/>
                </a:cxn>
                <a:cxn ang="0">
                  <a:pos x="38" y="168"/>
                </a:cxn>
                <a:cxn ang="0">
                  <a:pos x="57" y="163"/>
                </a:cxn>
              </a:cxnLst>
              <a:rect l="0" t="0" r="r" b="b"/>
              <a:pathLst>
                <a:path w="144" h="168">
                  <a:moveTo>
                    <a:pt x="57" y="163"/>
                  </a:moveTo>
                  <a:lnTo>
                    <a:pt x="81" y="130"/>
                  </a:lnTo>
                  <a:lnTo>
                    <a:pt x="129" y="101"/>
                  </a:lnTo>
                  <a:lnTo>
                    <a:pt x="144" y="86"/>
                  </a:lnTo>
                  <a:lnTo>
                    <a:pt x="110" y="53"/>
                  </a:lnTo>
                  <a:lnTo>
                    <a:pt x="24" y="0"/>
                  </a:lnTo>
                  <a:lnTo>
                    <a:pt x="19" y="14"/>
                  </a:lnTo>
                  <a:lnTo>
                    <a:pt x="29" y="38"/>
                  </a:lnTo>
                  <a:lnTo>
                    <a:pt x="38" y="53"/>
                  </a:lnTo>
                  <a:lnTo>
                    <a:pt x="29" y="101"/>
                  </a:lnTo>
                  <a:lnTo>
                    <a:pt x="0" y="106"/>
                  </a:lnTo>
                  <a:lnTo>
                    <a:pt x="19" y="158"/>
                  </a:lnTo>
                  <a:lnTo>
                    <a:pt x="38" y="168"/>
                  </a:lnTo>
                  <a:lnTo>
                    <a:pt x="57" y="163"/>
                  </a:lnTo>
                  <a:close/>
                </a:path>
              </a:pathLst>
            </a:custGeom>
            <a:solidFill>
              <a:schemeClr val="accent1"/>
            </a:solidFill>
            <a:ln w="9525" cmpd="sng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BAAFA6FA-0C62-2E9A-0BF8-CFEC6982B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" y="1994"/>
              <a:ext cx="235" cy="134"/>
            </a:xfrm>
            <a:custGeom>
              <a:avLst/>
              <a:gdLst/>
              <a:ahLst/>
              <a:cxnLst>
                <a:cxn ang="0">
                  <a:pos x="235" y="14"/>
                </a:cxn>
                <a:cxn ang="0">
                  <a:pos x="168" y="10"/>
                </a:cxn>
                <a:cxn ang="0">
                  <a:pos x="144" y="29"/>
                </a:cxn>
                <a:cxn ang="0">
                  <a:pos x="87" y="34"/>
                </a:cxn>
                <a:cxn ang="0">
                  <a:pos x="72" y="24"/>
                </a:cxn>
                <a:cxn ang="0">
                  <a:pos x="34" y="0"/>
                </a:cxn>
                <a:cxn ang="0">
                  <a:pos x="0" y="24"/>
                </a:cxn>
                <a:cxn ang="0">
                  <a:pos x="10" y="48"/>
                </a:cxn>
                <a:cxn ang="0">
                  <a:pos x="96" y="101"/>
                </a:cxn>
                <a:cxn ang="0">
                  <a:pos x="130" y="134"/>
                </a:cxn>
                <a:cxn ang="0">
                  <a:pos x="221" y="48"/>
                </a:cxn>
                <a:cxn ang="0">
                  <a:pos x="235" y="14"/>
                </a:cxn>
              </a:cxnLst>
              <a:rect l="0" t="0" r="r" b="b"/>
              <a:pathLst>
                <a:path w="235" h="134">
                  <a:moveTo>
                    <a:pt x="235" y="14"/>
                  </a:moveTo>
                  <a:lnTo>
                    <a:pt x="168" y="10"/>
                  </a:lnTo>
                  <a:lnTo>
                    <a:pt x="144" y="29"/>
                  </a:lnTo>
                  <a:lnTo>
                    <a:pt x="87" y="34"/>
                  </a:lnTo>
                  <a:lnTo>
                    <a:pt x="72" y="24"/>
                  </a:lnTo>
                  <a:lnTo>
                    <a:pt x="34" y="0"/>
                  </a:lnTo>
                  <a:lnTo>
                    <a:pt x="0" y="24"/>
                  </a:lnTo>
                  <a:lnTo>
                    <a:pt x="10" y="48"/>
                  </a:lnTo>
                  <a:lnTo>
                    <a:pt x="96" y="101"/>
                  </a:lnTo>
                  <a:lnTo>
                    <a:pt x="130" y="134"/>
                  </a:lnTo>
                  <a:lnTo>
                    <a:pt x="221" y="48"/>
                  </a:lnTo>
                  <a:lnTo>
                    <a:pt x="235" y="14"/>
                  </a:lnTo>
                </a:path>
              </a:pathLst>
            </a:custGeom>
            <a:solidFill>
              <a:schemeClr val="accent1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7922EBF0-6ADC-3BC7-2671-5791E608B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" y="1850"/>
              <a:ext cx="523" cy="178"/>
            </a:xfrm>
            <a:custGeom>
              <a:avLst/>
              <a:gdLst/>
              <a:ahLst/>
              <a:cxnLst>
                <a:cxn ang="0">
                  <a:pos x="211" y="34"/>
                </a:cxn>
                <a:cxn ang="0">
                  <a:pos x="182" y="48"/>
                </a:cxn>
                <a:cxn ang="0">
                  <a:pos x="144" y="10"/>
                </a:cxn>
                <a:cxn ang="0">
                  <a:pos x="52" y="0"/>
                </a:cxn>
                <a:cxn ang="0">
                  <a:pos x="48" y="19"/>
                </a:cxn>
                <a:cxn ang="0">
                  <a:pos x="62" y="43"/>
                </a:cxn>
                <a:cxn ang="0">
                  <a:pos x="43" y="82"/>
                </a:cxn>
                <a:cxn ang="0">
                  <a:pos x="24" y="86"/>
                </a:cxn>
                <a:cxn ang="0">
                  <a:pos x="0" y="106"/>
                </a:cxn>
                <a:cxn ang="0">
                  <a:pos x="14" y="115"/>
                </a:cxn>
                <a:cxn ang="0">
                  <a:pos x="24" y="144"/>
                </a:cxn>
                <a:cxn ang="0">
                  <a:pos x="38" y="158"/>
                </a:cxn>
                <a:cxn ang="0">
                  <a:pos x="38" y="173"/>
                </a:cxn>
                <a:cxn ang="0">
                  <a:pos x="62" y="168"/>
                </a:cxn>
                <a:cxn ang="0">
                  <a:pos x="67" y="158"/>
                </a:cxn>
                <a:cxn ang="0">
                  <a:pos x="81" y="144"/>
                </a:cxn>
                <a:cxn ang="0">
                  <a:pos x="91" y="149"/>
                </a:cxn>
                <a:cxn ang="0">
                  <a:pos x="100" y="139"/>
                </a:cxn>
                <a:cxn ang="0">
                  <a:pos x="153" y="101"/>
                </a:cxn>
                <a:cxn ang="0">
                  <a:pos x="172" y="120"/>
                </a:cxn>
                <a:cxn ang="0">
                  <a:pos x="201" y="130"/>
                </a:cxn>
                <a:cxn ang="0">
                  <a:pos x="211" y="144"/>
                </a:cxn>
                <a:cxn ang="0">
                  <a:pos x="220" y="134"/>
                </a:cxn>
                <a:cxn ang="0">
                  <a:pos x="249" y="168"/>
                </a:cxn>
                <a:cxn ang="0">
                  <a:pos x="283" y="144"/>
                </a:cxn>
                <a:cxn ang="0">
                  <a:pos x="321" y="168"/>
                </a:cxn>
                <a:cxn ang="0">
                  <a:pos x="336" y="178"/>
                </a:cxn>
                <a:cxn ang="0">
                  <a:pos x="393" y="173"/>
                </a:cxn>
                <a:cxn ang="0">
                  <a:pos x="417" y="154"/>
                </a:cxn>
                <a:cxn ang="0">
                  <a:pos x="484" y="158"/>
                </a:cxn>
                <a:cxn ang="0">
                  <a:pos x="513" y="96"/>
                </a:cxn>
                <a:cxn ang="0">
                  <a:pos x="513" y="53"/>
                </a:cxn>
                <a:cxn ang="0">
                  <a:pos x="523" y="14"/>
                </a:cxn>
                <a:cxn ang="0">
                  <a:pos x="479" y="29"/>
                </a:cxn>
                <a:cxn ang="0">
                  <a:pos x="460" y="48"/>
                </a:cxn>
                <a:cxn ang="0">
                  <a:pos x="384" y="67"/>
                </a:cxn>
                <a:cxn ang="0">
                  <a:pos x="360" y="91"/>
                </a:cxn>
                <a:cxn ang="0">
                  <a:pos x="340" y="91"/>
                </a:cxn>
                <a:cxn ang="0">
                  <a:pos x="336" y="82"/>
                </a:cxn>
                <a:cxn ang="0">
                  <a:pos x="321" y="58"/>
                </a:cxn>
                <a:cxn ang="0">
                  <a:pos x="350" y="19"/>
                </a:cxn>
                <a:cxn ang="0">
                  <a:pos x="345" y="10"/>
                </a:cxn>
                <a:cxn ang="0">
                  <a:pos x="326" y="5"/>
                </a:cxn>
                <a:cxn ang="0">
                  <a:pos x="278" y="38"/>
                </a:cxn>
                <a:cxn ang="0">
                  <a:pos x="249" y="53"/>
                </a:cxn>
                <a:cxn ang="0">
                  <a:pos x="235" y="38"/>
                </a:cxn>
                <a:cxn ang="0">
                  <a:pos x="220" y="38"/>
                </a:cxn>
                <a:cxn ang="0">
                  <a:pos x="211" y="34"/>
                </a:cxn>
              </a:cxnLst>
              <a:rect l="0" t="0" r="r" b="b"/>
              <a:pathLst>
                <a:path w="523" h="178">
                  <a:moveTo>
                    <a:pt x="211" y="34"/>
                  </a:moveTo>
                  <a:lnTo>
                    <a:pt x="182" y="48"/>
                  </a:lnTo>
                  <a:lnTo>
                    <a:pt x="144" y="10"/>
                  </a:lnTo>
                  <a:lnTo>
                    <a:pt x="52" y="0"/>
                  </a:lnTo>
                  <a:lnTo>
                    <a:pt x="48" y="19"/>
                  </a:lnTo>
                  <a:lnTo>
                    <a:pt x="62" y="43"/>
                  </a:lnTo>
                  <a:lnTo>
                    <a:pt x="43" y="82"/>
                  </a:lnTo>
                  <a:lnTo>
                    <a:pt x="24" y="86"/>
                  </a:lnTo>
                  <a:lnTo>
                    <a:pt x="0" y="106"/>
                  </a:lnTo>
                  <a:lnTo>
                    <a:pt x="14" y="115"/>
                  </a:lnTo>
                  <a:lnTo>
                    <a:pt x="24" y="144"/>
                  </a:lnTo>
                  <a:lnTo>
                    <a:pt x="38" y="158"/>
                  </a:lnTo>
                  <a:lnTo>
                    <a:pt x="38" y="173"/>
                  </a:lnTo>
                  <a:lnTo>
                    <a:pt x="62" y="168"/>
                  </a:lnTo>
                  <a:lnTo>
                    <a:pt x="67" y="158"/>
                  </a:lnTo>
                  <a:lnTo>
                    <a:pt x="81" y="144"/>
                  </a:lnTo>
                  <a:lnTo>
                    <a:pt x="91" y="149"/>
                  </a:lnTo>
                  <a:lnTo>
                    <a:pt x="100" y="139"/>
                  </a:lnTo>
                  <a:lnTo>
                    <a:pt x="153" y="101"/>
                  </a:lnTo>
                  <a:lnTo>
                    <a:pt x="172" y="120"/>
                  </a:lnTo>
                  <a:lnTo>
                    <a:pt x="201" y="130"/>
                  </a:lnTo>
                  <a:lnTo>
                    <a:pt x="211" y="144"/>
                  </a:lnTo>
                  <a:lnTo>
                    <a:pt x="220" y="134"/>
                  </a:lnTo>
                  <a:lnTo>
                    <a:pt x="249" y="168"/>
                  </a:lnTo>
                  <a:lnTo>
                    <a:pt x="283" y="144"/>
                  </a:lnTo>
                  <a:lnTo>
                    <a:pt x="321" y="168"/>
                  </a:lnTo>
                  <a:lnTo>
                    <a:pt x="336" y="178"/>
                  </a:lnTo>
                  <a:lnTo>
                    <a:pt x="393" y="173"/>
                  </a:lnTo>
                  <a:lnTo>
                    <a:pt x="417" y="154"/>
                  </a:lnTo>
                  <a:lnTo>
                    <a:pt x="484" y="158"/>
                  </a:lnTo>
                  <a:lnTo>
                    <a:pt x="513" y="96"/>
                  </a:lnTo>
                  <a:lnTo>
                    <a:pt x="513" y="53"/>
                  </a:lnTo>
                  <a:lnTo>
                    <a:pt x="523" y="14"/>
                  </a:lnTo>
                  <a:lnTo>
                    <a:pt x="479" y="29"/>
                  </a:lnTo>
                  <a:lnTo>
                    <a:pt x="460" y="48"/>
                  </a:lnTo>
                  <a:lnTo>
                    <a:pt x="384" y="67"/>
                  </a:lnTo>
                  <a:lnTo>
                    <a:pt x="360" y="91"/>
                  </a:lnTo>
                  <a:lnTo>
                    <a:pt x="340" y="91"/>
                  </a:lnTo>
                  <a:lnTo>
                    <a:pt x="336" y="82"/>
                  </a:lnTo>
                  <a:lnTo>
                    <a:pt x="321" y="58"/>
                  </a:lnTo>
                  <a:lnTo>
                    <a:pt x="350" y="19"/>
                  </a:lnTo>
                  <a:lnTo>
                    <a:pt x="345" y="10"/>
                  </a:lnTo>
                  <a:lnTo>
                    <a:pt x="326" y="5"/>
                  </a:lnTo>
                  <a:lnTo>
                    <a:pt x="278" y="38"/>
                  </a:lnTo>
                  <a:lnTo>
                    <a:pt x="249" y="53"/>
                  </a:lnTo>
                  <a:lnTo>
                    <a:pt x="235" y="38"/>
                  </a:lnTo>
                  <a:lnTo>
                    <a:pt x="220" y="38"/>
                  </a:lnTo>
                  <a:lnTo>
                    <a:pt x="211" y="34"/>
                  </a:lnTo>
                </a:path>
              </a:pathLst>
            </a:custGeom>
            <a:solidFill>
              <a:schemeClr val="accent1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17C9C204-00E0-C9A8-BDA6-0D81C8057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" y="1754"/>
              <a:ext cx="312" cy="187"/>
            </a:xfrm>
            <a:custGeom>
              <a:avLst/>
              <a:gdLst/>
              <a:ahLst/>
              <a:cxnLst>
                <a:cxn ang="0">
                  <a:pos x="297" y="48"/>
                </a:cxn>
                <a:cxn ang="0">
                  <a:pos x="254" y="43"/>
                </a:cxn>
                <a:cxn ang="0">
                  <a:pos x="221" y="43"/>
                </a:cxn>
                <a:cxn ang="0">
                  <a:pos x="192" y="29"/>
                </a:cxn>
                <a:cxn ang="0">
                  <a:pos x="182" y="38"/>
                </a:cxn>
                <a:cxn ang="0">
                  <a:pos x="173" y="72"/>
                </a:cxn>
                <a:cxn ang="0">
                  <a:pos x="158" y="77"/>
                </a:cxn>
                <a:cxn ang="0">
                  <a:pos x="149" y="62"/>
                </a:cxn>
                <a:cxn ang="0">
                  <a:pos x="120" y="62"/>
                </a:cxn>
                <a:cxn ang="0">
                  <a:pos x="105" y="53"/>
                </a:cxn>
                <a:cxn ang="0">
                  <a:pos x="105" y="38"/>
                </a:cxn>
                <a:cxn ang="0">
                  <a:pos x="120" y="10"/>
                </a:cxn>
                <a:cxn ang="0">
                  <a:pos x="120" y="0"/>
                </a:cxn>
                <a:cxn ang="0">
                  <a:pos x="72" y="14"/>
                </a:cxn>
                <a:cxn ang="0">
                  <a:pos x="53" y="34"/>
                </a:cxn>
                <a:cxn ang="0">
                  <a:pos x="14" y="24"/>
                </a:cxn>
                <a:cxn ang="0">
                  <a:pos x="0" y="72"/>
                </a:cxn>
                <a:cxn ang="0">
                  <a:pos x="14" y="101"/>
                </a:cxn>
                <a:cxn ang="0">
                  <a:pos x="0" y="130"/>
                </a:cxn>
                <a:cxn ang="0">
                  <a:pos x="9" y="134"/>
                </a:cxn>
                <a:cxn ang="0">
                  <a:pos x="24" y="134"/>
                </a:cxn>
                <a:cxn ang="0">
                  <a:pos x="38" y="149"/>
                </a:cxn>
                <a:cxn ang="0">
                  <a:pos x="67" y="134"/>
                </a:cxn>
                <a:cxn ang="0">
                  <a:pos x="115" y="101"/>
                </a:cxn>
                <a:cxn ang="0">
                  <a:pos x="134" y="106"/>
                </a:cxn>
                <a:cxn ang="0">
                  <a:pos x="139" y="115"/>
                </a:cxn>
                <a:cxn ang="0">
                  <a:pos x="110" y="154"/>
                </a:cxn>
                <a:cxn ang="0">
                  <a:pos x="125" y="178"/>
                </a:cxn>
                <a:cxn ang="0">
                  <a:pos x="129" y="187"/>
                </a:cxn>
                <a:cxn ang="0">
                  <a:pos x="149" y="187"/>
                </a:cxn>
                <a:cxn ang="0">
                  <a:pos x="173" y="163"/>
                </a:cxn>
                <a:cxn ang="0">
                  <a:pos x="249" y="144"/>
                </a:cxn>
                <a:cxn ang="0">
                  <a:pos x="268" y="125"/>
                </a:cxn>
                <a:cxn ang="0">
                  <a:pos x="312" y="110"/>
                </a:cxn>
                <a:cxn ang="0">
                  <a:pos x="297" y="48"/>
                </a:cxn>
              </a:cxnLst>
              <a:rect l="0" t="0" r="r" b="b"/>
              <a:pathLst>
                <a:path w="312" h="187">
                  <a:moveTo>
                    <a:pt x="297" y="48"/>
                  </a:moveTo>
                  <a:lnTo>
                    <a:pt x="254" y="43"/>
                  </a:lnTo>
                  <a:lnTo>
                    <a:pt x="221" y="43"/>
                  </a:lnTo>
                  <a:lnTo>
                    <a:pt x="192" y="29"/>
                  </a:lnTo>
                  <a:lnTo>
                    <a:pt x="182" y="38"/>
                  </a:lnTo>
                  <a:lnTo>
                    <a:pt x="173" y="72"/>
                  </a:lnTo>
                  <a:lnTo>
                    <a:pt x="158" y="77"/>
                  </a:lnTo>
                  <a:lnTo>
                    <a:pt x="149" y="62"/>
                  </a:lnTo>
                  <a:lnTo>
                    <a:pt x="120" y="62"/>
                  </a:lnTo>
                  <a:lnTo>
                    <a:pt x="105" y="53"/>
                  </a:lnTo>
                  <a:lnTo>
                    <a:pt x="105" y="38"/>
                  </a:lnTo>
                  <a:lnTo>
                    <a:pt x="120" y="10"/>
                  </a:lnTo>
                  <a:lnTo>
                    <a:pt x="120" y="0"/>
                  </a:lnTo>
                  <a:lnTo>
                    <a:pt x="72" y="14"/>
                  </a:lnTo>
                  <a:lnTo>
                    <a:pt x="53" y="34"/>
                  </a:lnTo>
                  <a:lnTo>
                    <a:pt x="14" y="24"/>
                  </a:lnTo>
                  <a:lnTo>
                    <a:pt x="0" y="72"/>
                  </a:lnTo>
                  <a:lnTo>
                    <a:pt x="14" y="101"/>
                  </a:lnTo>
                  <a:lnTo>
                    <a:pt x="0" y="130"/>
                  </a:lnTo>
                  <a:lnTo>
                    <a:pt x="9" y="134"/>
                  </a:lnTo>
                  <a:lnTo>
                    <a:pt x="24" y="134"/>
                  </a:lnTo>
                  <a:lnTo>
                    <a:pt x="38" y="149"/>
                  </a:lnTo>
                  <a:lnTo>
                    <a:pt x="67" y="134"/>
                  </a:lnTo>
                  <a:lnTo>
                    <a:pt x="115" y="101"/>
                  </a:lnTo>
                  <a:lnTo>
                    <a:pt x="134" y="106"/>
                  </a:lnTo>
                  <a:lnTo>
                    <a:pt x="139" y="115"/>
                  </a:lnTo>
                  <a:lnTo>
                    <a:pt x="110" y="154"/>
                  </a:lnTo>
                  <a:lnTo>
                    <a:pt x="125" y="178"/>
                  </a:lnTo>
                  <a:lnTo>
                    <a:pt x="129" y="187"/>
                  </a:lnTo>
                  <a:lnTo>
                    <a:pt x="149" y="187"/>
                  </a:lnTo>
                  <a:lnTo>
                    <a:pt x="173" y="163"/>
                  </a:lnTo>
                  <a:lnTo>
                    <a:pt x="249" y="144"/>
                  </a:lnTo>
                  <a:lnTo>
                    <a:pt x="268" y="125"/>
                  </a:lnTo>
                  <a:lnTo>
                    <a:pt x="312" y="110"/>
                  </a:lnTo>
                  <a:lnTo>
                    <a:pt x="297" y="48"/>
                  </a:lnTo>
                </a:path>
              </a:pathLst>
            </a:custGeom>
            <a:solidFill>
              <a:schemeClr val="accent1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485B7487-D014-69EE-97DF-18ECDFBF1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" y="1481"/>
              <a:ext cx="326" cy="417"/>
            </a:xfrm>
            <a:custGeom>
              <a:avLst/>
              <a:gdLst/>
              <a:ahLst/>
              <a:cxnLst>
                <a:cxn ang="0">
                  <a:pos x="326" y="167"/>
                </a:cxn>
                <a:cxn ang="0">
                  <a:pos x="312" y="158"/>
                </a:cxn>
                <a:cxn ang="0">
                  <a:pos x="273" y="120"/>
                </a:cxn>
                <a:cxn ang="0">
                  <a:pos x="163" y="28"/>
                </a:cxn>
                <a:cxn ang="0">
                  <a:pos x="91" y="0"/>
                </a:cxn>
                <a:cxn ang="0">
                  <a:pos x="9" y="4"/>
                </a:cxn>
                <a:cxn ang="0">
                  <a:pos x="0" y="28"/>
                </a:cxn>
                <a:cxn ang="0">
                  <a:pos x="9" y="38"/>
                </a:cxn>
                <a:cxn ang="0">
                  <a:pos x="5" y="48"/>
                </a:cxn>
                <a:cxn ang="0">
                  <a:pos x="24" y="105"/>
                </a:cxn>
                <a:cxn ang="0">
                  <a:pos x="14" y="134"/>
                </a:cxn>
                <a:cxn ang="0">
                  <a:pos x="14" y="153"/>
                </a:cxn>
                <a:cxn ang="0">
                  <a:pos x="24" y="201"/>
                </a:cxn>
                <a:cxn ang="0">
                  <a:pos x="43" y="287"/>
                </a:cxn>
                <a:cxn ang="0">
                  <a:pos x="67" y="326"/>
                </a:cxn>
                <a:cxn ang="0">
                  <a:pos x="52" y="369"/>
                </a:cxn>
                <a:cxn ang="0">
                  <a:pos x="144" y="379"/>
                </a:cxn>
                <a:cxn ang="0">
                  <a:pos x="182" y="417"/>
                </a:cxn>
                <a:cxn ang="0">
                  <a:pos x="211" y="403"/>
                </a:cxn>
                <a:cxn ang="0">
                  <a:pos x="225" y="374"/>
                </a:cxn>
                <a:cxn ang="0">
                  <a:pos x="211" y="345"/>
                </a:cxn>
                <a:cxn ang="0">
                  <a:pos x="225" y="297"/>
                </a:cxn>
                <a:cxn ang="0">
                  <a:pos x="235" y="273"/>
                </a:cxn>
                <a:cxn ang="0">
                  <a:pos x="249" y="273"/>
                </a:cxn>
                <a:cxn ang="0">
                  <a:pos x="283" y="211"/>
                </a:cxn>
                <a:cxn ang="0">
                  <a:pos x="326" y="167"/>
                </a:cxn>
              </a:cxnLst>
              <a:rect l="0" t="0" r="r" b="b"/>
              <a:pathLst>
                <a:path w="326" h="417">
                  <a:moveTo>
                    <a:pt x="326" y="167"/>
                  </a:moveTo>
                  <a:lnTo>
                    <a:pt x="312" y="158"/>
                  </a:lnTo>
                  <a:lnTo>
                    <a:pt x="273" y="120"/>
                  </a:lnTo>
                  <a:lnTo>
                    <a:pt x="163" y="28"/>
                  </a:lnTo>
                  <a:lnTo>
                    <a:pt x="91" y="0"/>
                  </a:lnTo>
                  <a:lnTo>
                    <a:pt x="9" y="4"/>
                  </a:lnTo>
                  <a:lnTo>
                    <a:pt x="0" y="28"/>
                  </a:lnTo>
                  <a:lnTo>
                    <a:pt x="9" y="38"/>
                  </a:lnTo>
                  <a:lnTo>
                    <a:pt x="5" y="48"/>
                  </a:lnTo>
                  <a:lnTo>
                    <a:pt x="24" y="105"/>
                  </a:lnTo>
                  <a:lnTo>
                    <a:pt x="14" y="134"/>
                  </a:lnTo>
                  <a:lnTo>
                    <a:pt x="14" y="153"/>
                  </a:lnTo>
                  <a:lnTo>
                    <a:pt x="24" y="201"/>
                  </a:lnTo>
                  <a:lnTo>
                    <a:pt x="43" y="287"/>
                  </a:lnTo>
                  <a:lnTo>
                    <a:pt x="67" y="326"/>
                  </a:lnTo>
                  <a:lnTo>
                    <a:pt x="52" y="369"/>
                  </a:lnTo>
                  <a:lnTo>
                    <a:pt x="144" y="379"/>
                  </a:lnTo>
                  <a:lnTo>
                    <a:pt x="182" y="417"/>
                  </a:lnTo>
                  <a:lnTo>
                    <a:pt x="211" y="403"/>
                  </a:lnTo>
                  <a:lnTo>
                    <a:pt x="225" y="374"/>
                  </a:lnTo>
                  <a:lnTo>
                    <a:pt x="211" y="345"/>
                  </a:lnTo>
                  <a:lnTo>
                    <a:pt x="225" y="297"/>
                  </a:lnTo>
                  <a:lnTo>
                    <a:pt x="235" y="273"/>
                  </a:lnTo>
                  <a:lnTo>
                    <a:pt x="249" y="273"/>
                  </a:lnTo>
                  <a:lnTo>
                    <a:pt x="283" y="211"/>
                  </a:lnTo>
                  <a:lnTo>
                    <a:pt x="326" y="167"/>
                  </a:lnTo>
                </a:path>
              </a:pathLst>
            </a:custGeom>
            <a:solidFill>
              <a:schemeClr val="accent1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457086EC-3941-ED82-1E23-41FDCF883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" y="1648"/>
              <a:ext cx="283" cy="183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10" y="106"/>
                </a:cxn>
                <a:cxn ang="0">
                  <a:pos x="24" y="106"/>
                </a:cxn>
                <a:cxn ang="0">
                  <a:pos x="58" y="44"/>
                </a:cxn>
                <a:cxn ang="0">
                  <a:pos x="101" y="0"/>
                </a:cxn>
                <a:cxn ang="0">
                  <a:pos x="135" y="24"/>
                </a:cxn>
                <a:cxn ang="0">
                  <a:pos x="178" y="39"/>
                </a:cxn>
                <a:cxn ang="0">
                  <a:pos x="240" y="44"/>
                </a:cxn>
                <a:cxn ang="0">
                  <a:pos x="264" y="68"/>
                </a:cxn>
                <a:cxn ang="0">
                  <a:pos x="283" y="154"/>
                </a:cxn>
                <a:cxn ang="0">
                  <a:pos x="240" y="149"/>
                </a:cxn>
                <a:cxn ang="0">
                  <a:pos x="207" y="149"/>
                </a:cxn>
                <a:cxn ang="0">
                  <a:pos x="178" y="135"/>
                </a:cxn>
                <a:cxn ang="0">
                  <a:pos x="168" y="144"/>
                </a:cxn>
                <a:cxn ang="0">
                  <a:pos x="159" y="178"/>
                </a:cxn>
                <a:cxn ang="0">
                  <a:pos x="144" y="183"/>
                </a:cxn>
                <a:cxn ang="0">
                  <a:pos x="135" y="168"/>
                </a:cxn>
                <a:cxn ang="0">
                  <a:pos x="106" y="168"/>
                </a:cxn>
                <a:cxn ang="0">
                  <a:pos x="91" y="159"/>
                </a:cxn>
                <a:cxn ang="0">
                  <a:pos x="91" y="144"/>
                </a:cxn>
                <a:cxn ang="0">
                  <a:pos x="106" y="116"/>
                </a:cxn>
                <a:cxn ang="0">
                  <a:pos x="106" y="106"/>
                </a:cxn>
                <a:cxn ang="0">
                  <a:pos x="58" y="120"/>
                </a:cxn>
                <a:cxn ang="0">
                  <a:pos x="39" y="140"/>
                </a:cxn>
                <a:cxn ang="0">
                  <a:pos x="0" y="130"/>
                </a:cxn>
              </a:cxnLst>
              <a:rect l="0" t="0" r="r" b="b"/>
              <a:pathLst>
                <a:path w="283" h="183">
                  <a:moveTo>
                    <a:pt x="0" y="130"/>
                  </a:moveTo>
                  <a:lnTo>
                    <a:pt x="10" y="106"/>
                  </a:lnTo>
                  <a:lnTo>
                    <a:pt x="24" y="106"/>
                  </a:lnTo>
                  <a:lnTo>
                    <a:pt x="58" y="44"/>
                  </a:lnTo>
                  <a:lnTo>
                    <a:pt x="101" y="0"/>
                  </a:lnTo>
                  <a:lnTo>
                    <a:pt x="135" y="24"/>
                  </a:lnTo>
                  <a:lnTo>
                    <a:pt x="178" y="39"/>
                  </a:lnTo>
                  <a:lnTo>
                    <a:pt x="240" y="44"/>
                  </a:lnTo>
                  <a:lnTo>
                    <a:pt x="264" y="68"/>
                  </a:lnTo>
                  <a:lnTo>
                    <a:pt x="283" y="154"/>
                  </a:lnTo>
                  <a:lnTo>
                    <a:pt x="240" y="149"/>
                  </a:lnTo>
                  <a:lnTo>
                    <a:pt x="207" y="149"/>
                  </a:lnTo>
                  <a:lnTo>
                    <a:pt x="178" y="135"/>
                  </a:lnTo>
                  <a:lnTo>
                    <a:pt x="168" y="144"/>
                  </a:lnTo>
                  <a:lnTo>
                    <a:pt x="159" y="178"/>
                  </a:lnTo>
                  <a:lnTo>
                    <a:pt x="144" y="183"/>
                  </a:lnTo>
                  <a:lnTo>
                    <a:pt x="135" y="168"/>
                  </a:lnTo>
                  <a:lnTo>
                    <a:pt x="106" y="168"/>
                  </a:lnTo>
                  <a:lnTo>
                    <a:pt x="91" y="159"/>
                  </a:lnTo>
                  <a:lnTo>
                    <a:pt x="91" y="144"/>
                  </a:lnTo>
                  <a:lnTo>
                    <a:pt x="106" y="116"/>
                  </a:lnTo>
                  <a:lnTo>
                    <a:pt x="106" y="106"/>
                  </a:lnTo>
                  <a:lnTo>
                    <a:pt x="58" y="120"/>
                  </a:lnTo>
                  <a:lnTo>
                    <a:pt x="39" y="14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chemeClr val="accent1"/>
            </a:solidFill>
            <a:ln w="9525" cmpd="sng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54F0FEF6-C99A-1301-2BE2-21BB06D1A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" y="2642"/>
              <a:ext cx="552" cy="576"/>
            </a:xfrm>
            <a:custGeom>
              <a:avLst/>
              <a:gdLst/>
              <a:ahLst/>
              <a:cxnLst>
                <a:cxn ang="0">
                  <a:pos x="403" y="437"/>
                </a:cxn>
                <a:cxn ang="0">
                  <a:pos x="432" y="418"/>
                </a:cxn>
                <a:cxn ang="0">
                  <a:pos x="460" y="374"/>
                </a:cxn>
                <a:cxn ang="0">
                  <a:pos x="460" y="360"/>
                </a:cxn>
                <a:cxn ang="0">
                  <a:pos x="480" y="341"/>
                </a:cxn>
                <a:cxn ang="0">
                  <a:pos x="494" y="307"/>
                </a:cxn>
                <a:cxn ang="0">
                  <a:pos x="518" y="264"/>
                </a:cxn>
                <a:cxn ang="0">
                  <a:pos x="547" y="235"/>
                </a:cxn>
                <a:cxn ang="0">
                  <a:pos x="552" y="187"/>
                </a:cxn>
                <a:cxn ang="0">
                  <a:pos x="532" y="173"/>
                </a:cxn>
                <a:cxn ang="0">
                  <a:pos x="480" y="149"/>
                </a:cxn>
                <a:cxn ang="0">
                  <a:pos x="422" y="120"/>
                </a:cxn>
                <a:cxn ang="0">
                  <a:pos x="403" y="120"/>
                </a:cxn>
                <a:cxn ang="0">
                  <a:pos x="408" y="106"/>
                </a:cxn>
                <a:cxn ang="0">
                  <a:pos x="398" y="91"/>
                </a:cxn>
                <a:cxn ang="0">
                  <a:pos x="384" y="91"/>
                </a:cxn>
                <a:cxn ang="0">
                  <a:pos x="384" y="67"/>
                </a:cxn>
                <a:cxn ang="0">
                  <a:pos x="355" y="48"/>
                </a:cxn>
                <a:cxn ang="0">
                  <a:pos x="336" y="10"/>
                </a:cxn>
                <a:cxn ang="0">
                  <a:pos x="321" y="10"/>
                </a:cxn>
                <a:cxn ang="0">
                  <a:pos x="312" y="24"/>
                </a:cxn>
                <a:cxn ang="0">
                  <a:pos x="302" y="24"/>
                </a:cxn>
                <a:cxn ang="0">
                  <a:pos x="268" y="14"/>
                </a:cxn>
                <a:cxn ang="0">
                  <a:pos x="244" y="34"/>
                </a:cxn>
                <a:cxn ang="0">
                  <a:pos x="148" y="0"/>
                </a:cxn>
                <a:cxn ang="0">
                  <a:pos x="139" y="10"/>
                </a:cxn>
                <a:cxn ang="0">
                  <a:pos x="105" y="14"/>
                </a:cxn>
                <a:cxn ang="0">
                  <a:pos x="86" y="38"/>
                </a:cxn>
                <a:cxn ang="0">
                  <a:pos x="48" y="62"/>
                </a:cxn>
                <a:cxn ang="0">
                  <a:pos x="38" y="86"/>
                </a:cxn>
                <a:cxn ang="0">
                  <a:pos x="9" y="202"/>
                </a:cxn>
                <a:cxn ang="0">
                  <a:pos x="0" y="230"/>
                </a:cxn>
                <a:cxn ang="0">
                  <a:pos x="0" y="245"/>
                </a:cxn>
                <a:cxn ang="0">
                  <a:pos x="5" y="288"/>
                </a:cxn>
                <a:cxn ang="0">
                  <a:pos x="19" y="312"/>
                </a:cxn>
                <a:cxn ang="0">
                  <a:pos x="19" y="418"/>
                </a:cxn>
                <a:cxn ang="0">
                  <a:pos x="24" y="422"/>
                </a:cxn>
                <a:cxn ang="0">
                  <a:pos x="38" y="418"/>
                </a:cxn>
                <a:cxn ang="0">
                  <a:pos x="77" y="432"/>
                </a:cxn>
                <a:cxn ang="0">
                  <a:pos x="110" y="432"/>
                </a:cxn>
                <a:cxn ang="0">
                  <a:pos x="134" y="418"/>
                </a:cxn>
                <a:cxn ang="0">
                  <a:pos x="153" y="432"/>
                </a:cxn>
                <a:cxn ang="0">
                  <a:pos x="177" y="432"/>
                </a:cxn>
                <a:cxn ang="0">
                  <a:pos x="196" y="480"/>
                </a:cxn>
                <a:cxn ang="0">
                  <a:pos x="201" y="528"/>
                </a:cxn>
                <a:cxn ang="0">
                  <a:pos x="206" y="557"/>
                </a:cxn>
                <a:cxn ang="0">
                  <a:pos x="211" y="566"/>
                </a:cxn>
                <a:cxn ang="0">
                  <a:pos x="230" y="576"/>
                </a:cxn>
                <a:cxn ang="0">
                  <a:pos x="273" y="557"/>
                </a:cxn>
                <a:cxn ang="0">
                  <a:pos x="297" y="571"/>
                </a:cxn>
                <a:cxn ang="0">
                  <a:pos x="312" y="562"/>
                </a:cxn>
                <a:cxn ang="0">
                  <a:pos x="321" y="518"/>
                </a:cxn>
                <a:cxn ang="0">
                  <a:pos x="345" y="499"/>
                </a:cxn>
                <a:cxn ang="0">
                  <a:pos x="345" y="480"/>
                </a:cxn>
                <a:cxn ang="0">
                  <a:pos x="403" y="437"/>
                </a:cxn>
              </a:cxnLst>
              <a:rect l="0" t="0" r="r" b="b"/>
              <a:pathLst>
                <a:path w="552" h="576">
                  <a:moveTo>
                    <a:pt x="403" y="437"/>
                  </a:moveTo>
                  <a:lnTo>
                    <a:pt x="432" y="418"/>
                  </a:lnTo>
                  <a:lnTo>
                    <a:pt x="460" y="374"/>
                  </a:lnTo>
                  <a:lnTo>
                    <a:pt x="460" y="360"/>
                  </a:lnTo>
                  <a:lnTo>
                    <a:pt x="480" y="341"/>
                  </a:lnTo>
                  <a:lnTo>
                    <a:pt x="494" y="307"/>
                  </a:lnTo>
                  <a:lnTo>
                    <a:pt x="518" y="264"/>
                  </a:lnTo>
                  <a:lnTo>
                    <a:pt x="547" y="235"/>
                  </a:lnTo>
                  <a:lnTo>
                    <a:pt x="552" y="187"/>
                  </a:lnTo>
                  <a:lnTo>
                    <a:pt x="532" y="173"/>
                  </a:lnTo>
                  <a:lnTo>
                    <a:pt x="480" y="149"/>
                  </a:lnTo>
                  <a:lnTo>
                    <a:pt x="422" y="120"/>
                  </a:lnTo>
                  <a:lnTo>
                    <a:pt x="403" y="120"/>
                  </a:lnTo>
                  <a:lnTo>
                    <a:pt x="408" y="106"/>
                  </a:lnTo>
                  <a:lnTo>
                    <a:pt x="398" y="91"/>
                  </a:lnTo>
                  <a:lnTo>
                    <a:pt x="384" y="91"/>
                  </a:lnTo>
                  <a:lnTo>
                    <a:pt x="384" y="67"/>
                  </a:lnTo>
                  <a:lnTo>
                    <a:pt x="355" y="48"/>
                  </a:lnTo>
                  <a:lnTo>
                    <a:pt x="336" y="10"/>
                  </a:lnTo>
                  <a:lnTo>
                    <a:pt x="321" y="10"/>
                  </a:lnTo>
                  <a:lnTo>
                    <a:pt x="312" y="24"/>
                  </a:lnTo>
                  <a:lnTo>
                    <a:pt x="302" y="24"/>
                  </a:lnTo>
                  <a:lnTo>
                    <a:pt x="268" y="14"/>
                  </a:lnTo>
                  <a:lnTo>
                    <a:pt x="244" y="34"/>
                  </a:lnTo>
                  <a:lnTo>
                    <a:pt x="148" y="0"/>
                  </a:lnTo>
                  <a:lnTo>
                    <a:pt x="139" y="10"/>
                  </a:lnTo>
                  <a:lnTo>
                    <a:pt x="105" y="14"/>
                  </a:lnTo>
                  <a:lnTo>
                    <a:pt x="86" y="38"/>
                  </a:lnTo>
                  <a:lnTo>
                    <a:pt x="48" y="62"/>
                  </a:lnTo>
                  <a:lnTo>
                    <a:pt x="38" y="86"/>
                  </a:lnTo>
                  <a:lnTo>
                    <a:pt x="9" y="202"/>
                  </a:lnTo>
                  <a:lnTo>
                    <a:pt x="0" y="230"/>
                  </a:lnTo>
                  <a:lnTo>
                    <a:pt x="0" y="245"/>
                  </a:lnTo>
                  <a:lnTo>
                    <a:pt x="5" y="288"/>
                  </a:lnTo>
                  <a:lnTo>
                    <a:pt x="19" y="312"/>
                  </a:lnTo>
                  <a:lnTo>
                    <a:pt x="19" y="418"/>
                  </a:lnTo>
                  <a:lnTo>
                    <a:pt x="24" y="422"/>
                  </a:lnTo>
                  <a:lnTo>
                    <a:pt x="38" y="418"/>
                  </a:lnTo>
                  <a:lnTo>
                    <a:pt x="77" y="432"/>
                  </a:lnTo>
                  <a:lnTo>
                    <a:pt x="110" y="432"/>
                  </a:lnTo>
                  <a:lnTo>
                    <a:pt x="134" y="418"/>
                  </a:lnTo>
                  <a:lnTo>
                    <a:pt x="153" y="432"/>
                  </a:lnTo>
                  <a:lnTo>
                    <a:pt x="177" y="432"/>
                  </a:lnTo>
                  <a:lnTo>
                    <a:pt x="196" y="480"/>
                  </a:lnTo>
                  <a:lnTo>
                    <a:pt x="201" y="528"/>
                  </a:lnTo>
                  <a:lnTo>
                    <a:pt x="206" y="557"/>
                  </a:lnTo>
                  <a:lnTo>
                    <a:pt x="211" y="566"/>
                  </a:lnTo>
                  <a:lnTo>
                    <a:pt x="230" y="576"/>
                  </a:lnTo>
                  <a:lnTo>
                    <a:pt x="273" y="557"/>
                  </a:lnTo>
                  <a:lnTo>
                    <a:pt x="297" y="571"/>
                  </a:lnTo>
                  <a:lnTo>
                    <a:pt x="312" y="562"/>
                  </a:lnTo>
                  <a:lnTo>
                    <a:pt x="321" y="518"/>
                  </a:lnTo>
                  <a:lnTo>
                    <a:pt x="345" y="499"/>
                  </a:lnTo>
                  <a:lnTo>
                    <a:pt x="345" y="480"/>
                  </a:lnTo>
                  <a:lnTo>
                    <a:pt x="403" y="437"/>
                  </a:lnTo>
                </a:path>
              </a:pathLst>
            </a:custGeom>
            <a:solidFill>
              <a:srgbClr val="92D05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50312FF9-6C28-BF6D-868B-F54E11F14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" y="3079"/>
              <a:ext cx="480" cy="350"/>
            </a:xfrm>
            <a:custGeom>
              <a:avLst/>
              <a:gdLst/>
              <a:ahLst/>
              <a:cxnLst>
                <a:cxn ang="0">
                  <a:pos x="417" y="297"/>
                </a:cxn>
                <a:cxn ang="0">
                  <a:pos x="369" y="312"/>
                </a:cxn>
                <a:cxn ang="0">
                  <a:pos x="355" y="302"/>
                </a:cxn>
                <a:cxn ang="0">
                  <a:pos x="331" y="297"/>
                </a:cxn>
                <a:cxn ang="0">
                  <a:pos x="312" y="302"/>
                </a:cxn>
                <a:cxn ang="0">
                  <a:pos x="293" y="297"/>
                </a:cxn>
                <a:cxn ang="0">
                  <a:pos x="274" y="316"/>
                </a:cxn>
                <a:cxn ang="0">
                  <a:pos x="245" y="316"/>
                </a:cxn>
                <a:cxn ang="0">
                  <a:pos x="240" y="331"/>
                </a:cxn>
                <a:cxn ang="0">
                  <a:pos x="240" y="340"/>
                </a:cxn>
                <a:cxn ang="0">
                  <a:pos x="226" y="350"/>
                </a:cxn>
                <a:cxn ang="0">
                  <a:pos x="182" y="340"/>
                </a:cxn>
                <a:cxn ang="0">
                  <a:pos x="144" y="326"/>
                </a:cxn>
                <a:cxn ang="0">
                  <a:pos x="91" y="316"/>
                </a:cxn>
                <a:cxn ang="0">
                  <a:pos x="62" y="316"/>
                </a:cxn>
                <a:cxn ang="0">
                  <a:pos x="53" y="278"/>
                </a:cxn>
                <a:cxn ang="0">
                  <a:pos x="34" y="268"/>
                </a:cxn>
                <a:cxn ang="0">
                  <a:pos x="10" y="268"/>
                </a:cxn>
                <a:cxn ang="0">
                  <a:pos x="0" y="264"/>
                </a:cxn>
                <a:cxn ang="0">
                  <a:pos x="10" y="211"/>
                </a:cxn>
                <a:cxn ang="0">
                  <a:pos x="24" y="172"/>
                </a:cxn>
                <a:cxn ang="0">
                  <a:pos x="19" y="163"/>
                </a:cxn>
                <a:cxn ang="0">
                  <a:pos x="19" y="134"/>
                </a:cxn>
                <a:cxn ang="0">
                  <a:pos x="34" y="125"/>
                </a:cxn>
                <a:cxn ang="0">
                  <a:pos x="43" y="81"/>
                </a:cxn>
                <a:cxn ang="0">
                  <a:pos x="67" y="62"/>
                </a:cxn>
                <a:cxn ang="0">
                  <a:pos x="67" y="43"/>
                </a:cxn>
                <a:cxn ang="0">
                  <a:pos x="125" y="0"/>
                </a:cxn>
                <a:cxn ang="0">
                  <a:pos x="139" y="14"/>
                </a:cxn>
                <a:cxn ang="0">
                  <a:pos x="178" y="14"/>
                </a:cxn>
                <a:cxn ang="0">
                  <a:pos x="206" y="14"/>
                </a:cxn>
                <a:cxn ang="0">
                  <a:pos x="250" y="14"/>
                </a:cxn>
                <a:cxn ang="0">
                  <a:pos x="302" y="43"/>
                </a:cxn>
                <a:cxn ang="0">
                  <a:pos x="341" y="43"/>
                </a:cxn>
                <a:cxn ang="0">
                  <a:pos x="369" y="77"/>
                </a:cxn>
                <a:cxn ang="0">
                  <a:pos x="379" y="125"/>
                </a:cxn>
                <a:cxn ang="0">
                  <a:pos x="398" y="163"/>
                </a:cxn>
                <a:cxn ang="0">
                  <a:pos x="393" y="172"/>
                </a:cxn>
                <a:cxn ang="0">
                  <a:pos x="398" y="187"/>
                </a:cxn>
                <a:cxn ang="0">
                  <a:pos x="446" y="192"/>
                </a:cxn>
                <a:cxn ang="0">
                  <a:pos x="451" y="220"/>
                </a:cxn>
                <a:cxn ang="0">
                  <a:pos x="465" y="211"/>
                </a:cxn>
                <a:cxn ang="0">
                  <a:pos x="480" y="225"/>
                </a:cxn>
                <a:cxn ang="0">
                  <a:pos x="480" y="235"/>
                </a:cxn>
                <a:cxn ang="0">
                  <a:pos x="475" y="249"/>
                </a:cxn>
                <a:cxn ang="0">
                  <a:pos x="461" y="254"/>
                </a:cxn>
                <a:cxn ang="0">
                  <a:pos x="451" y="273"/>
                </a:cxn>
                <a:cxn ang="0">
                  <a:pos x="441" y="302"/>
                </a:cxn>
                <a:cxn ang="0">
                  <a:pos x="417" y="297"/>
                </a:cxn>
              </a:cxnLst>
              <a:rect l="0" t="0" r="r" b="b"/>
              <a:pathLst>
                <a:path w="480" h="350">
                  <a:moveTo>
                    <a:pt x="417" y="297"/>
                  </a:moveTo>
                  <a:lnTo>
                    <a:pt x="369" y="312"/>
                  </a:lnTo>
                  <a:lnTo>
                    <a:pt x="355" y="302"/>
                  </a:lnTo>
                  <a:lnTo>
                    <a:pt x="331" y="297"/>
                  </a:lnTo>
                  <a:lnTo>
                    <a:pt x="312" y="302"/>
                  </a:lnTo>
                  <a:lnTo>
                    <a:pt x="293" y="297"/>
                  </a:lnTo>
                  <a:lnTo>
                    <a:pt x="274" y="316"/>
                  </a:lnTo>
                  <a:lnTo>
                    <a:pt x="245" y="316"/>
                  </a:lnTo>
                  <a:lnTo>
                    <a:pt x="240" y="331"/>
                  </a:lnTo>
                  <a:lnTo>
                    <a:pt x="240" y="340"/>
                  </a:lnTo>
                  <a:lnTo>
                    <a:pt x="226" y="350"/>
                  </a:lnTo>
                  <a:lnTo>
                    <a:pt x="182" y="340"/>
                  </a:lnTo>
                  <a:lnTo>
                    <a:pt x="144" y="326"/>
                  </a:lnTo>
                  <a:lnTo>
                    <a:pt x="91" y="316"/>
                  </a:lnTo>
                  <a:lnTo>
                    <a:pt x="62" y="316"/>
                  </a:lnTo>
                  <a:lnTo>
                    <a:pt x="53" y="278"/>
                  </a:lnTo>
                  <a:lnTo>
                    <a:pt x="34" y="268"/>
                  </a:lnTo>
                  <a:lnTo>
                    <a:pt x="10" y="268"/>
                  </a:lnTo>
                  <a:lnTo>
                    <a:pt x="0" y="264"/>
                  </a:lnTo>
                  <a:lnTo>
                    <a:pt x="10" y="211"/>
                  </a:lnTo>
                  <a:lnTo>
                    <a:pt x="24" y="172"/>
                  </a:lnTo>
                  <a:lnTo>
                    <a:pt x="19" y="163"/>
                  </a:lnTo>
                  <a:lnTo>
                    <a:pt x="19" y="134"/>
                  </a:lnTo>
                  <a:lnTo>
                    <a:pt x="34" y="125"/>
                  </a:lnTo>
                  <a:lnTo>
                    <a:pt x="43" y="81"/>
                  </a:lnTo>
                  <a:lnTo>
                    <a:pt x="67" y="62"/>
                  </a:lnTo>
                  <a:lnTo>
                    <a:pt x="67" y="43"/>
                  </a:lnTo>
                  <a:lnTo>
                    <a:pt x="125" y="0"/>
                  </a:lnTo>
                  <a:lnTo>
                    <a:pt x="139" y="14"/>
                  </a:lnTo>
                  <a:lnTo>
                    <a:pt x="178" y="14"/>
                  </a:lnTo>
                  <a:lnTo>
                    <a:pt x="206" y="14"/>
                  </a:lnTo>
                  <a:lnTo>
                    <a:pt x="250" y="14"/>
                  </a:lnTo>
                  <a:lnTo>
                    <a:pt x="302" y="43"/>
                  </a:lnTo>
                  <a:lnTo>
                    <a:pt x="341" y="43"/>
                  </a:lnTo>
                  <a:lnTo>
                    <a:pt x="369" y="77"/>
                  </a:lnTo>
                  <a:lnTo>
                    <a:pt x="379" y="125"/>
                  </a:lnTo>
                  <a:lnTo>
                    <a:pt x="398" y="163"/>
                  </a:lnTo>
                  <a:lnTo>
                    <a:pt x="393" y="172"/>
                  </a:lnTo>
                  <a:lnTo>
                    <a:pt x="398" y="187"/>
                  </a:lnTo>
                  <a:lnTo>
                    <a:pt x="446" y="192"/>
                  </a:lnTo>
                  <a:lnTo>
                    <a:pt x="451" y="220"/>
                  </a:lnTo>
                  <a:lnTo>
                    <a:pt x="465" y="211"/>
                  </a:lnTo>
                  <a:lnTo>
                    <a:pt x="480" y="225"/>
                  </a:lnTo>
                  <a:lnTo>
                    <a:pt x="480" y="235"/>
                  </a:lnTo>
                  <a:lnTo>
                    <a:pt x="475" y="249"/>
                  </a:lnTo>
                  <a:lnTo>
                    <a:pt x="461" y="254"/>
                  </a:lnTo>
                  <a:lnTo>
                    <a:pt x="451" y="273"/>
                  </a:lnTo>
                  <a:lnTo>
                    <a:pt x="441" y="302"/>
                  </a:lnTo>
                  <a:lnTo>
                    <a:pt x="417" y="297"/>
                  </a:lnTo>
                </a:path>
              </a:pathLst>
            </a:custGeom>
            <a:solidFill>
              <a:srgbClr val="92D05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 dirty="0">
                <a:highlight>
                  <a:srgbClr val="00FF00"/>
                </a:highlight>
              </a:endParaRPr>
            </a:p>
          </p:txBody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EFC91E6E-4F80-2197-72CB-6F1C20C5E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8" y="3376"/>
              <a:ext cx="383" cy="274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4" y="63"/>
                </a:cxn>
                <a:cxn ang="0">
                  <a:pos x="4" y="19"/>
                </a:cxn>
                <a:cxn ang="0">
                  <a:pos x="33" y="19"/>
                </a:cxn>
                <a:cxn ang="0">
                  <a:pos x="86" y="29"/>
                </a:cxn>
                <a:cxn ang="0">
                  <a:pos x="124" y="43"/>
                </a:cxn>
                <a:cxn ang="0">
                  <a:pos x="168" y="53"/>
                </a:cxn>
                <a:cxn ang="0">
                  <a:pos x="182" y="43"/>
                </a:cxn>
                <a:cxn ang="0">
                  <a:pos x="182" y="34"/>
                </a:cxn>
                <a:cxn ang="0">
                  <a:pos x="187" y="19"/>
                </a:cxn>
                <a:cxn ang="0">
                  <a:pos x="216" y="19"/>
                </a:cxn>
                <a:cxn ang="0">
                  <a:pos x="235" y="0"/>
                </a:cxn>
                <a:cxn ang="0">
                  <a:pos x="254" y="5"/>
                </a:cxn>
                <a:cxn ang="0">
                  <a:pos x="273" y="0"/>
                </a:cxn>
                <a:cxn ang="0">
                  <a:pos x="297" y="5"/>
                </a:cxn>
                <a:cxn ang="0">
                  <a:pos x="311" y="15"/>
                </a:cxn>
                <a:cxn ang="0">
                  <a:pos x="359" y="0"/>
                </a:cxn>
                <a:cxn ang="0">
                  <a:pos x="383" y="5"/>
                </a:cxn>
                <a:cxn ang="0">
                  <a:pos x="383" y="15"/>
                </a:cxn>
                <a:cxn ang="0">
                  <a:pos x="369" y="29"/>
                </a:cxn>
                <a:cxn ang="0">
                  <a:pos x="374" y="48"/>
                </a:cxn>
                <a:cxn ang="0">
                  <a:pos x="374" y="82"/>
                </a:cxn>
                <a:cxn ang="0">
                  <a:pos x="374" y="120"/>
                </a:cxn>
                <a:cxn ang="0">
                  <a:pos x="369" y="144"/>
                </a:cxn>
                <a:cxn ang="0">
                  <a:pos x="369" y="202"/>
                </a:cxn>
                <a:cxn ang="0">
                  <a:pos x="355" y="211"/>
                </a:cxn>
                <a:cxn ang="0">
                  <a:pos x="355" y="221"/>
                </a:cxn>
                <a:cxn ang="0">
                  <a:pos x="292" y="274"/>
                </a:cxn>
                <a:cxn ang="0">
                  <a:pos x="283" y="269"/>
                </a:cxn>
                <a:cxn ang="0">
                  <a:pos x="263" y="274"/>
                </a:cxn>
                <a:cxn ang="0">
                  <a:pos x="259" y="269"/>
                </a:cxn>
                <a:cxn ang="0">
                  <a:pos x="273" y="250"/>
                </a:cxn>
                <a:cxn ang="0">
                  <a:pos x="273" y="240"/>
                </a:cxn>
                <a:cxn ang="0">
                  <a:pos x="292" y="216"/>
                </a:cxn>
                <a:cxn ang="0">
                  <a:pos x="292" y="207"/>
                </a:cxn>
                <a:cxn ang="0">
                  <a:pos x="244" y="202"/>
                </a:cxn>
                <a:cxn ang="0">
                  <a:pos x="220" y="178"/>
                </a:cxn>
                <a:cxn ang="0">
                  <a:pos x="182" y="139"/>
                </a:cxn>
                <a:cxn ang="0">
                  <a:pos x="134" y="111"/>
                </a:cxn>
                <a:cxn ang="0">
                  <a:pos x="120" y="106"/>
                </a:cxn>
                <a:cxn ang="0">
                  <a:pos x="19" y="91"/>
                </a:cxn>
                <a:cxn ang="0">
                  <a:pos x="0" y="91"/>
                </a:cxn>
              </a:cxnLst>
              <a:rect l="0" t="0" r="r" b="b"/>
              <a:pathLst>
                <a:path w="383" h="274">
                  <a:moveTo>
                    <a:pt x="0" y="91"/>
                  </a:moveTo>
                  <a:lnTo>
                    <a:pt x="4" y="63"/>
                  </a:lnTo>
                  <a:lnTo>
                    <a:pt x="4" y="19"/>
                  </a:lnTo>
                  <a:lnTo>
                    <a:pt x="33" y="19"/>
                  </a:lnTo>
                  <a:lnTo>
                    <a:pt x="86" y="29"/>
                  </a:lnTo>
                  <a:lnTo>
                    <a:pt x="124" y="43"/>
                  </a:lnTo>
                  <a:lnTo>
                    <a:pt x="168" y="53"/>
                  </a:lnTo>
                  <a:lnTo>
                    <a:pt x="182" y="43"/>
                  </a:lnTo>
                  <a:lnTo>
                    <a:pt x="182" y="34"/>
                  </a:lnTo>
                  <a:lnTo>
                    <a:pt x="187" y="19"/>
                  </a:lnTo>
                  <a:lnTo>
                    <a:pt x="216" y="19"/>
                  </a:lnTo>
                  <a:lnTo>
                    <a:pt x="235" y="0"/>
                  </a:lnTo>
                  <a:lnTo>
                    <a:pt x="254" y="5"/>
                  </a:lnTo>
                  <a:lnTo>
                    <a:pt x="273" y="0"/>
                  </a:lnTo>
                  <a:lnTo>
                    <a:pt x="297" y="5"/>
                  </a:lnTo>
                  <a:lnTo>
                    <a:pt x="311" y="15"/>
                  </a:lnTo>
                  <a:lnTo>
                    <a:pt x="359" y="0"/>
                  </a:lnTo>
                  <a:lnTo>
                    <a:pt x="383" y="5"/>
                  </a:lnTo>
                  <a:lnTo>
                    <a:pt x="383" y="15"/>
                  </a:lnTo>
                  <a:lnTo>
                    <a:pt x="369" y="29"/>
                  </a:lnTo>
                  <a:lnTo>
                    <a:pt x="374" y="48"/>
                  </a:lnTo>
                  <a:lnTo>
                    <a:pt x="374" y="82"/>
                  </a:lnTo>
                  <a:lnTo>
                    <a:pt x="374" y="120"/>
                  </a:lnTo>
                  <a:lnTo>
                    <a:pt x="369" y="144"/>
                  </a:lnTo>
                  <a:lnTo>
                    <a:pt x="369" y="202"/>
                  </a:lnTo>
                  <a:lnTo>
                    <a:pt x="355" y="211"/>
                  </a:lnTo>
                  <a:lnTo>
                    <a:pt x="355" y="221"/>
                  </a:lnTo>
                  <a:lnTo>
                    <a:pt x="292" y="274"/>
                  </a:lnTo>
                  <a:lnTo>
                    <a:pt x="283" y="269"/>
                  </a:lnTo>
                  <a:lnTo>
                    <a:pt x="263" y="274"/>
                  </a:lnTo>
                  <a:lnTo>
                    <a:pt x="259" y="269"/>
                  </a:lnTo>
                  <a:lnTo>
                    <a:pt x="273" y="250"/>
                  </a:lnTo>
                  <a:lnTo>
                    <a:pt x="273" y="240"/>
                  </a:lnTo>
                  <a:lnTo>
                    <a:pt x="292" y="216"/>
                  </a:lnTo>
                  <a:lnTo>
                    <a:pt x="292" y="207"/>
                  </a:lnTo>
                  <a:lnTo>
                    <a:pt x="244" y="202"/>
                  </a:lnTo>
                  <a:lnTo>
                    <a:pt x="220" y="178"/>
                  </a:lnTo>
                  <a:lnTo>
                    <a:pt x="182" y="139"/>
                  </a:lnTo>
                  <a:lnTo>
                    <a:pt x="134" y="111"/>
                  </a:lnTo>
                  <a:lnTo>
                    <a:pt x="120" y="106"/>
                  </a:lnTo>
                  <a:lnTo>
                    <a:pt x="19" y="91"/>
                  </a:lnTo>
                  <a:lnTo>
                    <a:pt x="0" y="91"/>
                  </a:lnTo>
                </a:path>
              </a:pathLst>
            </a:custGeom>
            <a:solidFill>
              <a:srgbClr val="92D05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5B714844-F208-F291-CC24-16628D829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5" y="2863"/>
              <a:ext cx="662" cy="451"/>
            </a:xfrm>
            <a:custGeom>
              <a:avLst/>
              <a:gdLst/>
              <a:ahLst/>
              <a:cxnLst>
                <a:cxn ang="0">
                  <a:pos x="355" y="451"/>
                </a:cxn>
                <a:cxn ang="0">
                  <a:pos x="355" y="441"/>
                </a:cxn>
                <a:cxn ang="0">
                  <a:pos x="340" y="427"/>
                </a:cxn>
                <a:cxn ang="0">
                  <a:pos x="326" y="436"/>
                </a:cxn>
                <a:cxn ang="0">
                  <a:pos x="321" y="408"/>
                </a:cxn>
                <a:cxn ang="0">
                  <a:pos x="273" y="403"/>
                </a:cxn>
                <a:cxn ang="0">
                  <a:pos x="268" y="388"/>
                </a:cxn>
                <a:cxn ang="0">
                  <a:pos x="273" y="379"/>
                </a:cxn>
                <a:cxn ang="0">
                  <a:pos x="254" y="341"/>
                </a:cxn>
                <a:cxn ang="0">
                  <a:pos x="244" y="293"/>
                </a:cxn>
                <a:cxn ang="0">
                  <a:pos x="216" y="259"/>
                </a:cxn>
                <a:cxn ang="0">
                  <a:pos x="177" y="259"/>
                </a:cxn>
                <a:cxn ang="0">
                  <a:pos x="125" y="230"/>
                </a:cxn>
                <a:cxn ang="0">
                  <a:pos x="81" y="230"/>
                </a:cxn>
                <a:cxn ang="0">
                  <a:pos x="53" y="230"/>
                </a:cxn>
                <a:cxn ang="0">
                  <a:pos x="14" y="230"/>
                </a:cxn>
                <a:cxn ang="0">
                  <a:pos x="0" y="216"/>
                </a:cxn>
                <a:cxn ang="0">
                  <a:pos x="29" y="197"/>
                </a:cxn>
                <a:cxn ang="0">
                  <a:pos x="57" y="153"/>
                </a:cxn>
                <a:cxn ang="0">
                  <a:pos x="57" y="139"/>
                </a:cxn>
                <a:cxn ang="0">
                  <a:pos x="77" y="120"/>
                </a:cxn>
                <a:cxn ang="0">
                  <a:pos x="91" y="86"/>
                </a:cxn>
                <a:cxn ang="0">
                  <a:pos x="115" y="43"/>
                </a:cxn>
                <a:cxn ang="0">
                  <a:pos x="144" y="14"/>
                </a:cxn>
                <a:cxn ang="0">
                  <a:pos x="182" y="0"/>
                </a:cxn>
                <a:cxn ang="0">
                  <a:pos x="220" y="9"/>
                </a:cxn>
                <a:cxn ang="0">
                  <a:pos x="273" y="9"/>
                </a:cxn>
                <a:cxn ang="0">
                  <a:pos x="278" y="33"/>
                </a:cxn>
                <a:cxn ang="0">
                  <a:pos x="307" y="38"/>
                </a:cxn>
                <a:cxn ang="0">
                  <a:pos x="326" y="29"/>
                </a:cxn>
                <a:cxn ang="0">
                  <a:pos x="369" y="33"/>
                </a:cxn>
                <a:cxn ang="0">
                  <a:pos x="398" y="14"/>
                </a:cxn>
                <a:cxn ang="0">
                  <a:pos x="427" y="29"/>
                </a:cxn>
                <a:cxn ang="0">
                  <a:pos x="436" y="43"/>
                </a:cxn>
                <a:cxn ang="0">
                  <a:pos x="432" y="57"/>
                </a:cxn>
                <a:cxn ang="0">
                  <a:pos x="446" y="77"/>
                </a:cxn>
                <a:cxn ang="0">
                  <a:pos x="436" y="91"/>
                </a:cxn>
                <a:cxn ang="0">
                  <a:pos x="451" y="129"/>
                </a:cxn>
                <a:cxn ang="0">
                  <a:pos x="465" y="139"/>
                </a:cxn>
                <a:cxn ang="0">
                  <a:pos x="484" y="139"/>
                </a:cxn>
                <a:cxn ang="0">
                  <a:pos x="484" y="153"/>
                </a:cxn>
                <a:cxn ang="0">
                  <a:pos x="475" y="201"/>
                </a:cxn>
                <a:cxn ang="0">
                  <a:pos x="480" y="216"/>
                </a:cxn>
                <a:cxn ang="0">
                  <a:pos x="499" y="235"/>
                </a:cxn>
                <a:cxn ang="0">
                  <a:pos x="499" y="249"/>
                </a:cxn>
                <a:cxn ang="0">
                  <a:pos x="508" y="259"/>
                </a:cxn>
                <a:cxn ang="0">
                  <a:pos x="537" y="259"/>
                </a:cxn>
                <a:cxn ang="0">
                  <a:pos x="552" y="240"/>
                </a:cxn>
                <a:cxn ang="0">
                  <a:pos x="595" y="235"/>
                </a:cxn>
                <a:cxn ang="0">
                  <a:pos x="619" y="230"/>
                </a:cxn>
                <a:cxn ang="0">
                  <a:pos x="633" y="245"/>
                </a:cxn>
                <a:cxn ang="0">
                  <a:pos x="662" y="245"/>
                </a:cxn>
                <a:cxn ang="0">
                  <a:pos x="647" y="264"/>
                </a:cxn>
                <a:cxn ang="0">
                  <a:pos x="619" y="273"/>
                </a:cxn>
                <a:cxn ang="0">
                  <a:pos x="609" y="293"/>
                </a:cxn>
                <a:cxn ang="0">
                  <a:pos x="609" y="307"/>
                </a:cxn>
                <a:cxn ang="0">
                  <a:pos x="561" y="336"/>
                </a:cxn>
                <a:cxn ang="0">
                  <a:pos x="556" y="345"/>
                </a:cxn>
                <a:cxn ang="0">
                  <a:pos x="528" y="341"/>
                </a:cxn>
                <a:cxn ang="0">
                  <a:pos x="465" y="369"/>
                </a:cxn>
                <a:cxn ang="0">
                  <a:pos x="369" y="441"/>
                </a:cxn>
                <a:cxn ang="0">
                  <a:pos x="355" y="451"/>
                </a:cxn>
              </a:cxnLst>
              <a:rect l="0" t="0" r="r" b="b"/>
              <a:pathLst>
                <a:path w="662" h="451">
                  <a:moveTo>
                    <a:pt x="355" y="451"/>
                  </a:moveTo>
                  <a:lnTo>
                    <a:pt x="355" y="441"/>
                  </a:lnTo>
                  <a:lnTo>
                    <a:pt x="340" y="427"/>
                  </a:lnTo>
                  <a:lnTo>
                    <a:pt x="326" y="436"/>
                  </a:lnTo>
                  <a:lnTo>
                    <a:pt x="321" y="408"/>
                  </a:lnTo>
                  <a:lnTo>
                    <a:pt x="273" y="403"/>
                  </a:lnTo>
                  <a:lnTo>
                    <a:pt x="268" y="388"/>
                  </a:lnTo>
                  <a:lnTo>
                    <a:pt x="273" y="379"/>
                  </a:lnTo>
                  <a:lnTo>
                    <a:pt x="254" y="341"/>
                  </a:lnTo>
                  <a:lnTo>
                    <a:pt x="244" y="293"/>
                  </a:lnTo>
                  <a:lnTo>
                    <a:pt x="216" y="259"/>
                  </a:lnTo>
                  <a:lnTo>
                    <a:pt x="177" y="259"/>
                  </a:lnTo>
                  <a:lnTo>
                    <a:pt x="125" y="230"/>
                  </a:lnTo>
                  <a:lnTo>
                    <a:pt x="81" y="230"/>
                  </a:lnTo>
                  <a:lnTo>
                    <a:pt x="53" y="230"/>
                  </a:lnTo>
                  <a:lnTo>
                    <a:pt x="14" y="230"/>
                  </a:lnTo>
                  <a:lnTo>
                    <a:pt x="0" y="216"/>
                  </a:lnTo>
                  <a:lnTo>
                    <a:pt x="29" y="197"/>
                  </a:lnTo>
                  <a:lnTo>
                    <a:pt x="57" y="153"/>
                  </a:lnTo>
                  <a:lnTo>
                    <a:pt x="57" y="139"/>
                  </a:lnTo>
                  <a:lnTo>
                    <a:pt x="77" y="120"/>
                  </a:lnTo>
                  <a:lnTo>
                    <a:pt x="91" y="86"/>
                  </a:lnTo>
                  <a:lnTo>
                    <a:pt x="115" y="43"/>
                  </a:lnTo>
                  <a:lnTo>
                    <a:pt x="144" y="14"/>
                  </a:lnTo>
                  <a:lnTo>
                    <a:pt x="182" y="0"/>
                  </a:lnTo>
                  <a:lnTo>
                    <a:pt x="220" y="9"/>
                  </a:lnTo>
                  <a:lnTo>
                    <a:pt x="273" y="9"/>
                  </a:lnTo>
                  <a:lnTo>
                    <a:pt x="278" y="33"/>
                  </a:lnTo>
                  <a:lnTo>
                    <a:pt x="307" y="38"/>
                  </a:lnTo>
                  <a:lnTo>
                    <a:pt x="326" y="29"/>
                  </a:lnTo>
                  <a:lnTo>
                    <a:pt x="369" y="33"/>
                  </a:lnTo>
                  <a:lnTo>
                    <a:pt x="398" y="14"/>
                  </a:lnTo>
                  <a:lnTo>
                    <a:pt x="427" y="29"/>
                  </a:lnTo>
                  <a:lnTo>
                    <a:pt x="436" y="43"/>
                  </a:lnTo>
                  <a:lnTo>
                    <a:pt x="432" y="57"/>
                  </a:lnTo>
                  <a:lnTo>
                    <a:pt x="446" y="77"/>
                  </a:lnTo>
                  <a:lnTo>
                    <a:pt x="436" y="91"/>
                  </a:lnTo>
                  <a:lnTo>
                    <a:pt x="451" y="129"/>
                  </a:lnTo>
                  <a:lnTo>
                    <a:pt x="465" y="139"/>
                  </a:lnTo>
                  <a:lnTo>
                    <a:pt x="484" y="139"/>
                  </a:lnTo>
                  <a:lnTo>
                    <a:pt x="484" y="153"/>
                  </a:lnTo>
                  <a:lnTo>
                    <a:pt x="475" y="201"/>
                  </a:lnTo>
                  <a:lnTo>
                    <a:pt x="480" y="216"/>
                  </a:lnTo>
                  <a:lnTo>
                    <a:pt x="499" y="235"/>
                  </a:lnTo>
                  <a:lnTo>
                    <a:pt x="499" y="249"/>
                  </a:lnTo>
                  <a:lnTo>
                    <a:pt x="508" y="259"/>
                  </a:lnTo>
                  <a:lnTo>
                    <a:pt x="537" y="259"/>
                  </a:lnTo>
                  <a:lnTo>
                    <a:pt x="552" y="240"/>
                  </a:lnTo>
                  <a:lnTo>
                    <a:pt x="595" y="235"/>
                  </a:lnTo>
                  <a:lnTo>
                    <a:pt x="619" y="230"/>
                  </a:lnTo>
                  <a:lnTo>
                    <a:pt x="633" y="245"/>
                  </a:lnTo>
                  <a:lnTo>
                    <a:pt x="662" y="245"/>
                  </a:lnTo>
                  <a:lnTo>
                    <a:pt x="647" y="264"/>
                  </a:lnTo>
                  <a:lnTo>
                    <a:pt x="619" y="273"/>
                  </a:lnTo>
                  <a:lnTo>
                    <a:pt x="609" y="293"/>
                  </a:lnTo>
                  <a:lnTo>
                    <a:pt x="609" y="307"/>
                  </a:lnTo>
                  <a:lnTo>
                    <a:pt x="561" y="336"/>
                  </a:lnTo>
                  <a:lnTo>
                    <a:pt x="556" y="345"/>
                  </a:lnTo>
                  <a:lnTo>
                    <a:pt x="528" y="341"/>
                  </a:lnTo>
                  <a:lnTo>
                    <a:pt x="465" y="369"/>
                  </a:lnTo>
                  <a:lnTo>
                    <a:pt x="369" y="441"/>
                  </a:lnTo>
                  <a:lnTo>
                    <a:pt x="355" y="451"/>
                  </a:lnTo>
                </a:path>
              </a:pathLst>
            </a:custGeom>
            <a:solidFill>
              <a:srgbClr val="92D05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AAE9EFA3-9EA8-11B2-5259-BC89C8750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9" y="2412"/>
              <a:ext cx="887" cy="710"/>
            </a:xfrm>
            <a:custGeom>
              <a:avLst/>
              <a:gdLst/>
              <a:ahLst/>
              <a:cxnLst>
                <a:cxn ang="0">
                  <a:pos x="33" y="393"/>
                </a:cxn>
                <a:cxn ang="0">
                  <a:pos x="120" y="340"/>
                </a:cxn>
                <a:cxn ang="0">
                  <a:pos x="158" y="336"/>
                </a:cxn>
                <a:cxn ang="0">
                  <a:pos x="254" y="340"/>
                </a:cxn>
                <a:cxn ang="0">
                  <a:pos x="292" y="268"/>
                </a:cxn>
                <a:cxn ang="0">
                  <a:pos x="307" y="211"/>
                </a:cxn>
                <a:cxn ang="0">
                  <a:pos x="288" y="177"/>
                </a:cxn>
                <a:cxn ang="0">
                  <a:pos x="331" y="124"/>
                </a:cxn>
                <a:cxn ang="0">
                  <a:pos x="331" y="86"/>
                </a:cxn>
                <a:cxn ang="0">
                  <a:pos x="355" y="52"/>
                </a:cxn>
                <a:cxn ang="0">
                  <a:pos x="403" y="52"/>
                </a:cxn>
                <a:cxn ang="0">
                  <a:pos x="441" y="57"/>
                </a:cxn>
                <a:cxn ang="0">
                  <a:pos x="575" y="4"/>
                </a:cxn>
                <a:cxn ang="0">
                  <a:pos x="575" y="24"/>
                </a:cxn>
                <a:cxn ang="0">
                  <a:pos x="614" y="43"/>
                </a:cxn>
                <a:cxn ang="0">
                  <a:pos x="652" y="43"/>
                </a:cxn>
                <a:cxn ang="0">
                  <a:pos x="743" y="81"/>
                </a:cxn>
                <a:cxn ang="0">
                  <a:pos x="777" y="129"/>
                </a:cxn>
                <a:cxn ang="0">
                  <a:pos x="830" y="139"/>
                </a:cxn>
                <a:cxn ang="0">
                  <a:pos x="887" y="172"/>
                </a:cxn>
                <a:cxn ang="0">
                  <a:pos x="830" y="240"/>
                </a:cxn>
                <a:cxn ang="0">
                  <a:pos x="820" y="278"/>
                </a:cxn>
                <a:cxn ang="0">
                  <a:pos x="844" y="321"/>
                </a:cxn>
                <a:cxn ang="0">
                  <a:pos x="787" y="336"/>
                </a:cxn>
                <a:cxn ang="0">
                  <a:pos x="782" y="374"/>
                </a:cxn>
                <a:cxn ang="0">
                  <a:pos x="777" y="403"/>
                </a:cxn>
                <a:cxn ang="0">
                  <a:pos x="777" y="451"/>
                </a:cxn>
                <a:cxn ang="0">
                  <a:pos x="743" y="508"/>
                </a:cxn>
                <a:cxn ang="0">
                  <a:pos x="710" y="518"/>
                </a:cxn>
                <a:cxn ang="0">
                  <a:pos x="686" y="566"/>
                </a:cxn>
                <a:cxn ang="0">
                  <a:pos x="595" y="652"/>
                </a:cxn>
                <a:cxn ang="0">
                  <a:pos x="475" y="681"/>
                </a:cxn>
                <a:cxn ang="0">
                  <a:pos x="408" y="691"/>
                </a:cxn>
                <a:cxn ang="0">
                  <a:pos x="364" y="710"/>
                </a:cxn>
                <a:cxn ang="0">
                  <a:pos x="355" y="686"/>
                </a:cxn>
                <a:cxn ang="0">
                  <a:pos x="331" y="652"/>
                </a:cxn>
                <a:cxn ang="0">
                  <a:pos x="340" y="590"/>
                </a:cxn>
                <a:cxn ang="0">
                  <a:pos x="307" y="580"/>
                </a:cxn>
                <a:cxn ang="0">
                  <a:pos x="302" y="528"/>
                </a:cxn>
                <a:cxn ang="0">
                  <a:pos x="292" y="494"/>
                </a:cxn>
                <a:cxn ang="0">
                  <a:pos x="254" y="465"/>
                </a:cxn>
                <a:cxn ang="0">
                  <a:pos x="182" y="480"/>
                </a:cxn>
                <a:cxn ang="0">
                  <a:pos x="134" y="484"/>
                </a:cxn>
                <a:cxn ang="0">
                  <a:pos x="76" y="460"/>
                </a:cxn>
                <a:cxn ang="0">
                  <a:pos x="0" y="465"/>
                </a:cxn>
              </a:cxnLst>
              <a:rect l="0" t="0" r="r" b="b"/>
              <a:pathLst>
                <a:path w="887" h="710">
                  <a:moveTo>
                    <a:pt x="5" y="417"/>
                  </a:moveTo>
                  <a:lnTo>
                    <a:pt x="33" y="393"/>
                  </a:lnTo>
                  <a:lnTo>
                    <a:pt x="57" y="360"/>
                  </a:lnTo>
                  <a:lnTo>
                    <a:pt x="120" y="340"/>
                  </a:lnTo>
                  <a:lnTo>
                    <a:pt x="134" y="350"/>
                  </a:lnTo>
                  <a:lnTo>
                    <a:pt x="158" y="336"/>
                  </a:lnTo>
                  <a:lnTo>
                    <a:pt x="216" y="336"/>
                  </a:lnTo>
                  <a:lnTo>
                    <a:pt x="254" y="340"/>
                  </a:lnTo>
                  <a:lnTo>
                    <a:pt x="292" y="307"/>
                  </a:lnTo>
                  <a:lnTo>
                    <a:pt x="292" y="268"/>
                  </a:lnTo>
                  <a:lnTo>
                    <a:pt x="288" y="244"/>
                  </a:lnTo>
                  <a:lnTo>
                    <a:pt x="307" y="211"/>
                  </a:lnTo>
                  <a:lnTo>
                    <a:pt x="297" y="187"/>
                  </a:lnTo>
                  <a:lnTo>
                    <a:pt x="288" y="177"/>
                  </a:lnTo>
                  <a:lnTo>
                    <a:pt x="292" y="139"/>
                  </a:lnTo>
                  <a:lnTo>
                    <a:pt x="331" y="124"/>
                  </a:lnTo>
                  <a:lnTo>
                    <a:pt x="331" y="105"/>
                  </a:lnTo>
                  <a:lnTo>
                    <a:pt x="331" y="86"/>
                  </a:lnTo>
                  <a:lnTo>
                    <a:pt x="336" y="57"/>
                  </a:lnTo>
                  <a:lnTo>
                    <a:pt x="355" y="52"/>
                  </a:lnTo>
                  <a:lnTo>
                    <a:pt x="384" y="52"/>
                  </a:lnTo>
                  <a:lnTo>
                    <a:pt x="403" y="52"/>
                  </a:lnTo>
                  <a:lnTo>
                    <a:pt x="398" y="72"/>
                  </a:lnTo>
                  <a:lnTo>
                    <a:pt x="441" y="57"/>
                  </a:lnTo>
                  <a:lnTo>
                    <a:pt x="532" y="0"/>
                  </a:lnTo>
                  <a:lnTo>
                    <a:pt x="575" y="4"/>
                  </a:lnTo>
                  <a:lnTo>
                    <a:pt x="580" y="9"/>
                  </a:lnTo>
                  <a:lnTo>
                    <a:pt x="575" y="24"/>
                  </a:lnTo>
                  <a:lnTo>
                    <a:pt x="595" y="43"/>
                  </a:lnTo>
                  <a:lnTo>
                    <a:pt x="614" y="43"/>
                  </a:lnTo>
                  <a:lnTo>
                    <a:pt x="623" y="33"/>
                  </a:lnTo>
                  <a:lnTo>
                    <a:pt x="652" y="43"/>
                  </a:lnTo>
                  <a:lnTo>
                    <a:pt x="705" y="81"/>
                  </a:lnTo>
                  <a:lnTo>
                    <a:pt x="743" y="81"/>
                  </a:lnTo>
                  <a:lnTo>
                    <a:pt x="767" y="110"/>
                  </a:lnTo>
                  <a:lnTo>
                    <a:pt x="777" y="129"/>
                  </a:lnTo>
                  <a:lnTo>
                    <a:pt x="787" y="134"/>
                  </a:lnTo>
                  <a:lnTo>
                    <a:pt x="830" y="139"/>
                  </a:lnTo>
                  <a:lnTo>
                    <a:pt x="873" y="163"/>
                  </a:lnTo>
                  <a:lnTo>
                    <a:pt x="887" y="172"/>
                  </a:lnTo>
                  <a:lnTo>
                    <a:pt x="849" y="230"/>
                  </a:lnTo>
                  <a:lnTo>
                    <a:pt x="830" y="240"/>
                  </a:lnTo>
                  <a:lnTo>
                    <a:pt x="820" y="264"/>
                  </a:lnTo>
                  <a:lnTo>
                    <a:pt x="820" y="278"/>
                  </a:lnTo>
                  <a:lnTo>
                    <a:pt x="844" y="302"/>
                  </a:lnTo>
                  <a:lnTo>
                    <a:pt x="844" y="321"/>
                  </a:lnTo>
                  <a:lnTo>
                    <a:pt x="820" y="321"/>
                  </a:lnTo>
                  <a:lnTo>
                    <a:pt x="787" y="336"/>
                  </a:lnTo>
                  <a:lnTo>
                    <a:pt x="777" y="350"/>
                  </a:lnTo>
                  <a:lnTo>
                    <a:pt x="782" y="374"/>
                  </a:lnTo>
                  <a:lnTo>
                    <a:pt x="787" y="384"/>
                  </a:lnTo>
                  <a:lnTo>
                    <a:pt x="777" y="403"/>
                  </a:lnTo>
                  <a:lnTo>
                    <a:pt x="782" y="432"/>
                  </a:lnTo>
                  <a:lnTo>
                    <a:pt x="777" y="451"/>
                  </a:lnTo>
                  <a:lnTo>
                    <a:pt x="748" y="494"/>
                  </a:lnTo>
                  <a:lnTo>
                    <a:pt x="743" y="508"/>
                  </a:lnTo>
                  <a:lnTo>
                    <a:pt x="719" y="499"/>
                  </a:lnTo>
                  <a:lnTo>
                    <a:pt x="710" y="518"/>
                  </a:lnTo>
                  <a:lnTo>
                    <a:pt x="705" y="552"/>
                  </a:lnTo>
                  <a:lnTo>
                    <a:pt x="686" y="566"/>
                  </a:lnTo>
                  <a:lnTo>
                    <a:pt x="662" y="628"/>
                  </a:lnTo>
                  <a:lnTo>
                    <a:pt x="595" y="652"/>
                  </a:lnTo>
                  <a:lnTo>
                    <a:pt x="542" y="652"/>
                  </a:lnTo>
                  <a:lnTo>
                    <a:pt x="475" y="681"/>
                  </a:lnTo>
                  <a:lnTo>
                    <a:pt x="451" y="686"/>
                  </a:lnTo>
                  <a:lnTo>
                    <a:pt x="408" y="691"/>
                  </a:lnTo>
                  <a:lnTo>
                    <a:pt x="393" y="710"/>
                  </a:lnTo>
                  <a:lnTo>
                    <a:pt x="364" y="710"/>
                  </a:lnTo>
                  <a:lnTo>
                    <a:pt x="355" y="700"/>
                  </a:lnTo>
                  <a:lnTo>
                    <a:pt x="355" y="686"/>
                  </a:lnTo>
                  <a:lnTo>
                    <a:pt x="336" y="667"/>
                  </a:lnTo>
                  <a:lnTo>
                    <a:pt x="331" y="652"/>
                  </a:lnTo>
                  <a:lnTo>
                    <a:pt x="340" y="604"/>
                  </a:lnTo>
                  <a:lnTo>
                    <a:pt x="340" y="590"/>
                  </a:lnTo>
                  <a:lnTo>
                    <a:pt x="321" y="590"/>
                  </a:lnTo>
                  <a:lnTo>
                    <a:pt x="307" y="580"/>
                  </a:lnTo>
                  <a:lnTo>
                    <a:pt x="292" y="542"/>
                  </a:lnTo>
                  <a:lnTo>
                    <a:pt x="302" y="528"/>
                  </a:lnTo>
                  <a:lnTo>
                    <a:pt x="288" y="508"/>
                  </a:lnTo>
                  <a:lnTo>
                    <a:pt x="292" y="494"/>
                  </a:lnTo>
                  <a:lnTo>
                    <a:pt x="283" y="480"/>
                  </a:lnTo>
                  <a:lnTo>
                    <a:pt x="254" y="465"/>
                  </a:lnTo>
                  <a:lnTo>
                    <a:pt x="225" y="484"/>
                  </a:lnTo>
                  <a:lnTo>
                    <a:pt x="182" y="480"/>
                  </a:lnTo>
                  <a:lnTo>
                    <a:pt x="163" y="489"/>
                  </a:lnTo>
                  <a:lnTo>
                    <a:pt x="134" y="484"/>
                  </a:lnTo>
                  <a:lnTo>
                    <a:pt x="129" y="460"/>
                  </a:lnTo>
                  <a:lnTo>
                    <a:pt x="76" y="460"/>
                  </a:lnTo>
                  <a:lnTo>
                    <a:pt x="38" y="451"/>
                  </a:lnTo>
                  <a:lnTo>
                    <a:pt x="0" y="465"/>
                  </a:lnTo>
                  <a:lnTo>
                    <a:pt x="5" y="417"/>
                  </a:lnTo>
                </a:path>
              </a:pathLst>
            </a:custGeom>
            <a:solidFill>
              <a:srgbClr val="92D05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D6E31AC4-34F1-6454-58CF-A48F7E055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4" y="2964"/>
              <a:ext cx="307" cy="206"/>
            </a:xfrm>
            <a:custGeom>
              <a:avLst/>
              <a:gdLst/>
              <a:ahLst/>
              <a:cxnLst>
                <a:cxn ang="0">
                  <a:pos x="10" y="129"/>
                </a:cxn>
                <a:cxn ang="0">
                  <a:pos x="24" y="144"/>
                </a:cxn>
                <a:cxn ang="0">
                  <a:pos x="53" y="144"/>
                </a:cxn>
                <a:cxn ang="0">
                  <a:pos x="38" y="163"/>
                </a:cxn>
                <a:cxn ang="0">
                  <a:pos x="10" y="172"/>
                </a:cxn>
                <a:cxn ang="0">
                  <a:pos x="0" y="192"/>
                </a:cxn>
                <a:cxn ang="0">
                  <a:pos x="0" y="206"/>
                </a:cxn>
                <a:cxn ang="0">
                  <a:pos x="14" y="206"/>
                </a:cxn>
                <a:cxn ang="0">
                  <a:pos x="19" y="192"/>
                </a:cxn>
                <a:cxn ang="0">
                  <a:pos x="48" y="182"/>
                </a:cxn>
                <a:cxn ang="0">
                  <a:pos x="72" y="172"/>
                </a:cxn>
                <a:cxn ang="0">
                  <a:pos x="101" y="182"/>
                </a:cxn>
                <a:cxn ang="0">
                  <a:pos x="115" y="177"/>
                </a:cxn>
                <a:cxn ang="0">
                  <a:pos x="115" y="168"/>
                </a:cxn>
                <a:cxn ang="0">
                  <a:pos x="125" y="163"/>
                </a:cxn>
                <a:cxn ang="0">
                  <a:pos x="139" y="182"/>
                </a:cxn>
                <a:cxn ang="0">
                  <a:pos x="154" y="182"/>
                </a:cxn>
                <a:cxn ang="0">
                  <a:pos x="216" y="172"/>
                </a:cxn>
                <a:cxn ang="0">
                  <a:pos x="226" y="148"/>
                </a:cxn>
                <a:cxn ang="0">
                  <a:pos x="245" y="124"/>
                </a:cxn>
                <a:cxn ang="0">
                  <a:pos x="293" y="115"/>
                </a:cxn>
                <a:cxn ang="0">
                  <a:pos x="298" y="96"/>
                </a:cxn>
                <a:cxn ang="0">
                  <a:pos x="293" y="72"/>
                </a:cxn>
                <a:cxn ang="0">
                  <a:pos x="307" y="43"/>
                </a:cxn>
                <a:cxn ang="0">
                  <a:pos x="250" y="28"/>
                </a:cxn>
                <a:cxn ang="0">
                  <a:pos x="245" y="4"/>
                </a:cxn>
                <a:cxn ang="0">
                  <a:pos x="240" y="0"/>
                </a:cxn>
                <a:cxn ang="0">
                  <a:pos x="221" y="14"/>
                </a:cxn>
                <a:cxn ang="0">
                  <a:pos x="197" y="76"/>
                </a:cxn>
                <a:cxn ang="0">
                  <a:pos x="130" y="100"/>
                </a:cxn>
                <a:cxn ang="0">
                  <a:pos x="77" y="100"/>
                </a:cxn>
                <a:cxn ang="0">
                  <a:pos x="10" y="129"/>
                </a:cxn>
              </a:cxnLst>
              <a:rect l="0" t="0" r="r" b="b"/>
              <a:pathLst>
                <a:path w="307" h="206">
                  <a:moveTo>
                    <a:pt x="10" y="129"/>
                  </a:moveTo>
                  <a:lnTo>
                    <a:pt x="24" y="144"/>
                  </a:lnTo>
                  <a:lnTo>
                    <a:pt x="53" y="144"/>
                  </a:lnTo>
                  <a:lnTo>
                    <a:pt x="38" y="163"/>
                  </a:lnTo>
                  <a:lnTo>
                    <a:pt x="10" y="172"/>
                  </a:lnTo>
                  <a:lnTo>
                    <a:pt x="0" y="192"/>
                  </a:lnTo>
                  <a:lnTo>
                    <a:pt x="0" y="206"/>
                  </a:lnTo>
                  <a:lnTo>
                    <a:pt x="14" y="206"/>
                  </a:lnTo>
                  <a:lnTo>
                    <a:pt x="19" y="192"/>
                  </a:lnTo>
                  <a:lnTo>
                    <a:pt x="48" y="182"/>
                  </a:lnTo>
                  <a:lnTo>
                    <a:pt x="72" y="172"/>
                  </a:lnTo>
                  <a:lnTo>
                    <a:pt x="101" y="182"/>
                  </a:lnTo>
                  <a:lnTo>
                    <a:pt x="115" y="177"/>
                  </a:lnTo>
                  <a:lnTo>
                    <a:pt x="115" y="168"/>
                  </a:lnTo>
                  <a:lnTo>
                    <a:pt x="125" y="163"/>
                  </a:lnTo>
                  <a:lnTo>
                    <a:pt x="139" y="182"/>
                  </a:lnTo>
                  <a:lnTo>
                    <a:pt x="154" y="182"/>
                  </a:lnTo>
                  <a:lnTo>
                    <a:pt x="216" y="172"/>
                  </a:lnTo>
                  <a:lnTo>
                    <a:pt x="226" y="148"/>
                  </a:lnTo>
                  <a:lnTo>
                    <a:pt x="245" y="124"/>
                  </a:lnTo>
                  <a:lnTo>
                    <a:pt x="293" y="115"/>
                  </a:lnTo>
                  <a:lnTo>
                    <a:pt x="298" y="96"/>
                  </a:lnTo>
                  <a:lnTo>
                    <a:pt x="293" y="72"/>
                  </a:lnTo>
                  <a:lnTo>
                    <a:pt x="307" y="43"/>
                  </a:lnTo>
                  <a:lnTo>
                    <a:pt x="250" y="28"/>
                  </a:lnTo>
                  <a:lnTo>
                    <a:pt x="245" y="4"/>
                  </a:lnTo>
                  <a:lnTo>
                    <a:pt x="240" y="0"/>
                  </a:lnTo>
                  <a:lnTo>
                    <a:pt x="221" y="14"/>
                  </a:lnTo>
                  <a:lnTo>
                    <a:pt x="197" y="76"/>
                  </a:lnTo>
                  <a:lnTo>
                    <a:pt x="130" y="100"/>
                  </a:lnTo>
                  <a:lnTo>
                    <a:pt x="77" y="100"/>
                  </a:lnTo>
                  <a:lnTo>
                    <a:pt x="10" y="129"/>
                  </a:lnTo>
                </a:path>
              </a:pathLst>
            </a:custGeom>
            <a:solidFill>
              <a:schemeClr val="accent1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86DF4418-3DFF-AFA8-68D7-973D16AB3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4" y="2733"/>
              <a:ext cx="182" cy="274"/>
            </a:xfrm>
            <a:custGeom>
              <a:avLst/>
              <a:gdLst/>
              <a:ahLst/>
              <a:cxnLst>
                <a:cxn ang="0">
                  <a:pos x="139" y="0"/>
                </a:cxn>
                <a:cxn ang="0">
                  <a:pos x="115" y="0"/>
                </a:cxn>
                <a:cxn ang="0">
                  <a:pos x="82" y="15"/>
                </a:cxn>
                <a:cxn ang="0">
                  <a:pos x="72" y="29"/>
                </a:cxn>
                <a:cxn ang="0">
                  <a:pos x="77" y="53"/>
                </a:cxn>
                <a:cxn ang="0">
                  <a:pos x="82" y="63"/>
                </a:cxn>
                <a:cxn ang="0">
                  <a:pos x="72" y="82"/>
                </a:cxn>
                <a:cxn ang="0">
                  <a:pos x="77" y="111"/>
                </a:cxn>
                <a:cxn ang="0">
                  <a:pos x="72" y="130"/>
                </a:cxn>
                <a:cxn ang="0">
                  <a:pos x="43" y="173"/>
                </a:cxn>
                <a:cxn ang="0">
                  <a:pos x="38" y="187"/>
                </a:cxn>
                <a:cxn ang="0">
                  <a:pos x="14" y="178"/>
                </a:cxn>
                <a:cxn ang="0">
                  <a:pos x="5" y="197"/>
                </a:cxn>
                <a:cxn ang="0">
                  <a:pos x="0" y="231"/>
                </a:cxn>
                <a:cxn ang="0">
                  <a:pos x="5" y="235"/>
                </a:cxn>
                <a:cxn ang="0">
                  <a:pos x="10" y="259"/>
                </a:cxn>
                <a:cxn ang="0">
                  <a:pos x="67" y="274"/>
                </a:cxn>
                <a:cxn ang="0">
                  <a:pos x="72" y="264"/>
                </a:cxn>
                <a:cxn ang="0">
                  <a:pos x="115" y="221"/>
                </a:cxn>
                <a:cxn ang="0">
                  <a:pos x="115" y="202"/>
                </a:cxn>
                <a:cxn ang="0">
                  <a:pos x="163" y="144"/>
                </a:cxn>
                <a:cxn ang="0">
                  <a:pos x="168" y="87"/>
                </a:cxn>
                <a:cxn ang="0">
                  <a:pos x="182" y="34"/>
                </a:cxn>
                <a:cxn ang="0">
                  <a:pos x="139" y="0"/>
                </a:cxn>
              </a:cxnLst>
              <a:rect l="0" t="0" r="r" b="b"/>
              <a:pathLst>
                <a:path w="182" h="274">
                  <a:moveTo>
                    <a:pt x="139" y="0"/>
                  </a:moveTo>
                  <a:lnTo>
                    <a:pt x="115" y="0"/>
                  </a:lnTo>
                  <a:lnTo>
                    <a:pt x="82" y="15"/>
                  </a:lnTo>
                  <a:lnTo>
                    <a:pt x="72" y="29"/>
                  </a:lnTo>
                  <a:lnTo>
                    <a:pt x="77" y="53"/>
                  </a:lnTo>
                  <a:lnTo>
                    <a:pt x="82" y="63"/>
                  </a:lnTo>
                  <a:lnTo>
                    <a:pt x="72" y="82"/>
                  </a:lnTo>
                  <a:lnTo>
                    <a:pt x="77" y="111"/>
                  </a:lnTo>
                  <a:lnTo>
                    <a:pt x="72" y="130"/>
                  </a:lnTo>
                  <a:lnTo>
                    <a:pt x="43" y="173"/>
                  </a:lnTo>
                  <a:lnTo>
                    <a:pt x="38" y="187"/>
                  </a:lnTo>
                  <a:lnTo>
                    <a:pt x="14" y="178"/>
                  </a:lnTo>
                  <a:lnTo>
                    <a:pt x="5" y="197"/>
                  </a:lnTo>
                  <a:lnTo>
                    <a:pt x="0" y="231"/>
                  </a:lnTo>
                  <a:lnTo>
                    <a:pt x="5" y="235"/>
                  </a:lnTo>
                  <a:lnTo>
                    <a:pt x="10" y="259"/>
                  </a:lnTo>
                  <a:lnTo>
                    <a:pt x="67" y="274"/>
                  </a:lnTo>
                  <a:lnTo>
                    <a:pt x="72" y="264"/>
                  </a:lnTo>
                  <a:lnTo>
                    <a:pt x="115" y="221"/>
                  </a:lnTo>
                  <a:lnTo>
                    <a:pt x="115" y="202"/>
                  </a:lnTo>
                  <a:lnTo>
                    <a:pt x="163" y="144"/>
                  </a:lnTo>
                  <a:lnTo>
                    <a:pt x="168" y="87"/>
                  </a:lnTo>
                  <a:lnTo>
                    <a:pt x="182" y="34"/>
                  </a:lnTo>
                  <a:lnTo>
                    <a:pt x="139" y="0"/>
                  </a:lnTo>
                </a:path>
              </a:pathLst>
            </a:custGeom>
            <a:solidFill>
              <a:schemeClr val="accent1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D12EE790-B6D6-CF4D-90D1-8603DF95E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3467"/>
              <a:ext cx="566" cy="538"/>
            </a:xfrm>
            <a:custGeom>
              <a:avLst/>
              <a:gdLst/>
              <a:ahLst/>
              <a:cxnLst>
                <a:cxn ang="0">
                  <a:pos x="566" y="183"/>
                </a:cxn>
                <a:cxn ang="0">
                  <a:pos x="557" y="178"/>
                </a:cxn>
                <a:cxn ang="0">
                  <a:pos x="537" y="183"/>
                </a:cxn>
                <a:cxn ang="0">
                  <a:pos x="533" y="178"/>
                </a:cxn>
                <a:cxn ang="0">
                  <a:pos x="547" y="159"/>
                </a:cxn>
                <a:cxn ang="0">
                  <a:pos x="547" y="149"/>
                </a:cxn>
                <a:cxn ang="0">
                  <a:pos x="566" y="125"/>
                </a:cxn>
                <a:cxn ang="0">
                  <a:pos x="566" y="116"/>
                </a:cxn>
                <a:cxn ang="0">
                  <a:pos x="518" y="111"/>
                </a:cxn>
                <a:cxn ang="0">
                  <a:pos x="494" y="87"/>
                </a:cxn>
                <a:cxn ang="0">
                  <a:pos x="456" y="48"/>
                </a:cxn>
                <a:cxn ang="0">
                  <a:pos x="408" y="20"/>
                </a:cxn>
                <a:cxn ang="0">
                  <a:pos x="394" y="15"/>
                </a:cxn>
                <a:cxn ang="0">
                  <a:pos x="293" y="0"/>
                </a:cxn>
                <a:cxn ang="0">
                  <a:pos x="274" y="0"/>
                </a:cxn>
                <a:cxn ang="0">
                  <a:pos x="226" y="29"/>
                </a:cxn>
                <a:cxn ang="0">
                  <a:pos x="206" y="44"/>
                </a:cxn>
                <a:cxn ang="0">
                  <a:pos x="144" y="96"/>
                </a:cxn>
                <a:cxn ang="0">
                  <a:pos x="139" y="111"/>
                </a:cxn>
                <a:cxn ang="0">
                  <a:pos x="120" y="111"/>
                </a:cxn>
                <a:cxn ang="0">
                  <a:pos x="67" y="173"/>
                </a:cxn>
                <a:cxn ang="0">
                  <a:pos x="67" y="188"/>
                </a:cxn>
                <a:cxn ang="0">
                  <a:pos x="19" y="240"/>
                </a:cxn>
                <a:cxn ang="0">
                  <a:pos x="0" y="264"/>
                </a:cxn>
                <a:cxn ang="0">
                  <a:pos x="29" y="274"/>
                </a:cxn>
                <a:cxn ang="0">
                  <a:pos x="48" y="255"/>
                </a:cxn>
                <a:cxn ang="0">
                  <a:pos x="86" y="279"/>
                </a:cxn>
                <a:cxn ang="0">
                  <a:pos x="110" y="312"/>
                </a:cxn>
                <a:cxn ang="0">
                  <a:pos x="110" y="332"/>
                </a:cxn>
                <a:cxn ang="0">
                  <a:pos x="125" y="332"/>
                </a:cxn>
                <a:cxn ang="0">
                  <a:pos x="144" y="312"/>
                </a:cxn>
                <a:cxn ang="0">
                  <a:pos x="182" y="356"/>
                </a:cxn>
                <a:cxn ang="0">
                  <a:pos x="211" y="365"/>
                </a:cxn>
                <a:cxn ang="0">
                  <a:pos x="235" y="394"/>
                </a:cxn>
                <a:cxn ang="0">
                  <a:pos x="269" y="408"/>
                </a:cxn>
                <a:cxn ang="0">
                  <a:pos x="317" y="452"/>
                </a:cxn>
                <a:cxn ang="0">
                  <a:pos x="307" y="471"/>
                </a:cxn>
                <a:cxn ang="0">
                  <a:pos x="293" y="485"/>
                </a:cxn>
                <a:cxn ang="0">
                  <a:pos x="293" y="533"/>
                </a:cxn>
                <a:cxn ang="0">
                  <a:pos x="307" y="538"/>
                </a:cxn>
                <a:cxn ang="0">
                  <a:pos x="350" y="490"/>
                </a:cxn>
                <a:cxn ang="0">
                  <a:pos x="365" y="447"/>
                </a:cxn>
                <a:cxn ang="0">
                  <a:pos x="365" y="428"/>
                </a:cxn>
                <a:cxn ang="0">
                  <a:pos x="341" y="442"/>
                </a:cxn>
                <a:cxn ang="0">
                  <a:pos x="346" y="418"/>
                </a:cxn>
                <a:cxn ang="0">
                  <a:pos x="365" y="404"/>
                </a:cxn>
                <a:cxn ang="0">
                  <a:pos x="379" y="389"/>
                </a:cxn>
                <a:cxn ang="0">
                  <a:pos x="398" y="351"/>
                </a:cxn>
                <a:cxn ang="0">
                  <a:pos x="418" y="312"/>
                </a:cxn>
                <a:cxn ang="0">
                  <a:pos x="432" y="308"/>
                </a:cxn>
                <a:cxn ang="0">
                  <a:pos x="437" y="322"/>
                </a:cxn>
                <a:cxn ang="0">
                  <a:pos x="418" y="365"/>
                </a:cxn>
                <a:cxn ang="0">
                  <a:pos x="398" y="384"/>
                </a:cxn>
                <a:cxn ang="0">
                  <a:pos x="384" y="404"/>
                </a:cxn>
                <a:cxn ang="0">
                  <a:pos x="374" y="418"/>
                </a:cxn>
                <a:cxn ang="0">
                  <a:pos x="374" y="442"/>
                </a:cxn>
                <a:cxn ang="0">
                  <a:pos x="446" y="370"/>
                </a:cxn>
                <a:cxn ang="0">
                  <a:pos x="504" y="303"/>
                </a:cxn>
                <a:cxn ang="0">
                  <a:pos x="537" y="236"/>
                </a:cxn>
                <a:cxn ang="0">
                  <a:pos x="566" y="183"/>
                </a:cxn>
              </a:cxnLst>
              <a:rect l="0" t="0" r="r" b="b"/>
              <a:pathLst>
                <a:path w="566" h="538">
                  <a:moveTo>
                    <a:pt x="566" y="183"/>
                  </a:moveTo>
                  <a:lnTo>
                    <a:pt x="557" y="178"/>
                  </a:lnTo>
                  <a:lnTo>
                    <a:pt x="537" y="183"/>
                  </a:lnTo>
                  <a:lnTo>
                    <a:pt x="533" y="178"/>
                  </a:lnTo>
                  <a:lnTo>
                    <a:pt x="547" y="159"/>
                  </a:lnTo>
                  <a:lnTo>
                    <a:pt x="547" y="149"/>
                  </a:lnTo>
                  <a:lnTo>
                    <a:pt x="566" y="125"/>
                  </a:lnTo>
                  <a:lnTo>
                    <a:pt x="566" y="116"/>
                  </a:lnTo>
                  <a:lnTo>
                    <a:pt x="518" y="111"/>
                  </a:lnTo>
                  <a:lnTo>
                    <a:pt x="494" y="87"/>
                  </a:lnTo>
                  <a:lnTo>
                    <a:pt x="456" y="48"/>
                  </a:lnTo>
                  <a:lnTo>
                    <a:pt x="408" y="20"/>
                  </a:lnTo>
                  <a:lnTo>
                    <a:pt x="394" y="15"/>
                  </a:lnTo>
                  <a:lnTo>
                    <a:pt x="293" y="0"/>
                  </a:lnTo>
                  <a:lnTo>
                    <a:pt x="274" y="0"/>
                  </a:lnTo>
                  <a:lnTo>
                    <a:pt x="226" y="29"/>
                  </a:lnTo>
                  <a:lnTo>
                    <a:pt x="206" y="44"/>
                  </a:lnTo>
                  <a:lnTo>
                    <a:pt x="144" y="96"/>
                  </a:lnTo>
                  <a:lnTo>
                    <a:pt x="139" y="111"/>
                  </a:lnTo>
                  <a:lnTo>
                    <a:pt x="120" y="111"/>
                  </a:lnTo>
                  <a:lnTo>
                    <a:pt x="67" y="173"/>
                  </a:lnTo>
                  <a:lnTo>
                    <a:pt x="67" y="188"/>
                  </a:lnTo>
                  <a:lnTo>
                    <a:pt x="19" y="240"/>
                  </a:lnTo>
                  <a:lnTo>
                    <a:pt x="0" y="264"/>
                  </a:lnTo>
                  <a:lnTo>
                    <a:pt x="29" y="274"/>
                  </a:lnTo>
                  <a:lnTo>
                    <a:pt x="48" y="255"/>
                  </a:lnTo>
                  <a:lnTo>
                    <a:pt x="86" y="279"/>
                  </a:lnTo>
                  <a:lnTo>
                    <a:pt x="110" y="312"/>
                  </a:lnTo>
                  <a:lnTo>
                    <a:pt x="110" y="332"/>
                  </a:lnTo>
                  <a:lnTo>
                    <a:pt x="125" y="332"/>
                  </a:lnTo>
                  <a:lnTo>
                    <a:pt x="144" y="312"/>
                  </a:lnTo>
                  <a:lnTo>
                    <a:pt x="182" y="356"/>
                  </a:lnTo>
                  <a:lnTo>
                    <a:pt x="211" y="365"/>
                  </a:lnTo>
                  <a:lnTo>
                    <a:pt x="235" y="394"/>
                  </a:lnTo>
                  <a:lnTo>
                    <a:pt x="269" y="408"/>
                  </a:lnTo>
                  <a:lnTo>
                    <a:pt x="317" y="452"/>
                  </a:lnTo>
                  <a:lnTo>
                    <a:pt x="307" y="471"/>
                  </a:lnTo>
                  <a:lnTo>
                    <a:pt x="293" y="485"/>
                  </a:lnTo>
                  <a:lnTo>
                    <a:pt x="293" y="533"/>
                  </a:lnTo>
                  <a:lnTo>
                    <a:pt x="307" y="538"/>
                  </a:lnTo>
                  <a:lnTo>
                    <a:pt x="350" y="490"/>
                  </a:lnTo>
                  <a:lnTo>
                    <a:pt x="365" y="447"/>
                  </a:lnTo>
                  <a:lnTo>
                    <a:pt x="365" y="428"/>
                  </a:lnTo>
                  <a:lnTo>
                    <a:pt x="341" y="442"/>
                  </a:lnTo>
                  <a:lnTo>
                    <a:pt x="346" y="418"/>
                  </a:lnTo>
                  <a:lnTo>
                    <a:pt x="365" y="404"/>
                  </a:lnTo>
                  <a:lnTo>
                    <a:pt x="379" y="389"/>
                  </a:lnTo>
                  <a:lnTo>
                    <a:pt x="398" y="351"/>
                  </a:lnTo>
                  <a:lnTo>
                    <a:pt x="418" y="312"/>
                  </a:lnTo>
                  <a:lnTo>
                    <a:pt x="432" y="308"/>
                  </a:lnTo>
                  <a:lnTo>
                    <a:pt x="437" y="322"/>
                  </a:lnTo>
                  <a:lnTo>
                    <a:pt x="418" y="365"/>
                  </a:lnTo>
                  <a:lnTo>
                    <a:pt x="398" y="384"/>
                  </a:lnTo>
                  <a:lnTo>
                    <a:pt x="384" y="404"/>
                  </a:lnTo>
                  <a:lnTo>
                    <a:pt x="374" y="418"/>
                  </a:lnTo>
                  <a:lnTo>
                    <a:pt x="374" y="442"/>
                  </a:lnTo>
                  <a:lnTo>
                    <a:pt x="446" y="370"/>
                  </a:lnTo>
                  <a:lnTo>
                    <a:pt x="504" y="303"/>
                  </a:lnTo>
                  <a:lnTo>
                    <a:pt x="537" y="236"/>
                  </a:lnTo>
                  <a:lnTo>
                    <a:pt x="566" y="183"/>
                  </a:lnTo>
                </a:path>
              </a:pathLst>
            </a:custGeom>
            <a:solidFill>
              <a:srgbClr val="92D05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</p:grpSp>
      <p:sp>
        <p:nvSpPr>
          <p:cNvPr id="45" name="Freeform 13">
            <a:extLst>
              <a:ext uri="{FF2B5EF4-FFF2-40B4-BE49-F238E27FC236}">
                <a16:creationId xmlns:a16="http://schemas.microsoft.com/office/drawing/2014/main" id="{16F9FEDE-39E6-8F4F-61A9-7CF344399838}"/>
              </a:ext>
            </a:extLst>
          </p:cNvPr>
          <p:cNvSpPr>
            <a:spLocks/>
          </p:cNvSpPr>
          <p:nvPr/>
        </p:nvSpPr>
        <p:spPr bwMode="auto">
          <a:xfrm>
            <a:off x="7884188" y="284249"/>
            <a:ext cx="912812" cy="944563"/>
          </a:xfrm>
          <a:custGeom>
            <a:avLst/>
            <a:gdLst/>
            <a:ahLst/>
            <a:cxnLst>
              <a:cxn ang="0">
                <a:pos x="556" y="53"/>
              </a:cxn>
              <a:cxn ang="0">
                <a:pos x="561" y="72"/>
              </a:cxn>
              <a:cxn ang="0">
                <a:pos x="566" y="96"/>
              </a:cxn>
              <a:cxn ang="0">
                <a:pos x="551" y="110"/>
              </a:cxn>
              <a:cxn ang="0">
                <a:pos x="547" y="134"/>
              </a:cxn>
              <a:cxn ang="0">
                <a:pos x="571" y="173"/>
              </a:cxn>
              <a:cxn ang="0">
                <a:pos x="575" y="206"/>
              </a:cxn>
              <a:cxn ang="0">
                <a:pos x="566" y="230"/>
              </a:cxn>
              <a:cxn ang="0">
                <a:pos x="547" y="230"/>
              </a:cxn>
              <a:cxn ang="0">
                <a:pos x="518" y="230"/>
              </a:cxn>
              <a:cxn ang="0">
                <a:pos x="499" y="235"/>
              </a:cxn>
              <a:cxn ang="0">
                <a:pos x="494" y="264"/>
              </a:cxn>
              <a:cxn ang="0">
                <a:pos x="494" y="283"/>
              </a:cxn>
              <a:cxn ang="0">
                <a:pos x="494" y="302"/>
              </a:cxn>
              <a:cxn ang="0">
                <a:pos x="455" y="317"/>
              </a:cxn>
              <a:cxn ang="0">
                <a:pos x="451" y="355"/>
              </a:cxn>
              <a:cxn ang="0">
                <a:pos x="460" y="365"/>
              </a:cxn>
              <a:cxn ang="0">
                <a:pos x="470" y="389"/>
              </a:cxn>
              <a:cxn ang="0">
                <a:pos x="451" y="422"/>
              </a:cxn>
              <a:cxn ang="0">
                <a:pos x="455" y="446"/>
              </a:cxn>
              <a:cxn ang="0">
                <a:pos x="455" y="485"/>
              </a:cxn>
              <a:cxn ang="0">
                <a:pos x="417" y="518"/>
              </a:cxn>
              <a:cxn ang="0">
                <a:pos x="379" y="514"/>
              </a:cxn>
              <a:cxn ang="0">
                <a:pos x="321" y="514"/>
              </a:cxn>
              <a:cxn ang="0">
                <a:pos x="297" y="528"/>
              </a:cxn>
              <a:cxn ang="0">
                <a:pos x="283" y="518"/>
              </a:cxn>
              <a:cxn ang="0">
                <a:pos x="220" y="538"/>
              </a:cxn>
              <a:cxn ang="0">
                <a:pos x="196" y="571"/>
              </a:cxn>
              <a:cxn ang="0">
                <a:pos x="168" y="595"/>
              </a:cxn>
              <a:cxn ang="0">
                <a:pos x="148" y="581"/>
              </a:cxn>
              <a:cxn ang="0">
                <a:pos x="96" y="557"/>
              </a:cxn>
              <a:cxn ang="0">
                <a:pos x="38" y="528"/>
              </a:cxn>
              <a:cxn ang="0">
                <a:pos x="19" y="528"/>
              </a:cxn>
              <a:cxn ang="0">
                <a:pos x="24" y="514"/>
              </a:cxn>
              <a:cxn ang="0">
                <a:pos x="14" y="499"/>
              </a:cxn>
              <a:cxn ang="0">
                <a:pos x="0" y="499"/>
              </a:cxn>
              <a:cxn ang="0">
                <a:pos x="0" y="475"/>
              </a:cxn>
              <a:cxn ang="0">
                <a:pos x="0" y="422"/>
              </a:cxn>
              <a:cxn ang="0">
                <a:pos x="9" y="384"/>
              </a:cxn>
              <a:cxn ang="0">
                <a:pos x="43" y="346"/>
              </a:cxn>
              <a:cxn ang="0">
                <a:pos x="76" y="302"/>
              </a:cxn>
              <a:cxn ang="0">
                <a:pos x="96" y="293"/>
              </a:cxn>
              <a:cxn ang="0">
                <a:pos x="129" y="230"/>
              </a:cxn>
              <a:cxn ang="0">
                <a:pos x="153" y="230"/>
              </a:cxn>
              <a:cxn ang="0">
                <a:pos x="172" y="187"/>
              </a:cxn>
              <a:cxn ang="0">
                <a:pos x="187" y="101"/>
              </a:cxn>
              <a:cxn ang="0">
                <a:pos x="211" y="62"/>
              </a:cxn>
              <a:cxn ang="0">
                <a:pos x="249" y="0"/>
              </a:cxn>
              <a:cxn ang="0">
                <a:pos x="283" y="5"/>
              </a:cxn>
              <a:cxn ang="0">
                <a:pos x="297" y="29"/>
              </a:cxn>
              <a:cxn ang="0">
                <a:pos x="321" y="34"/>
              </a:cxn>
              <a:cxn ang="0">
                <a:pos x="355" y="43"/>
              </a:cxn>
              <a:cxn ang="0">
                <a:pos x="364" y="62"/>
              </a:cxn>
              <a:cxn ang="0">
                <a:pos x="388" y="48"/>
              </a:cxn>
              <a:cxn ang="0">
                <a:pos x="455" y="62"/>
              </a:cxn>
              <a:cxn ang="0">
                <a:pos x="523" y="72"/>
              </a:cxn>
              <a:cxn ang="0">
                <a:pos x="532" y="53"/>
              </a:cxn>
              <a:cxn ang="0">
                <a:pos x="556" y="53"/>
              </a:cxn>
            </a:cxnLst>
            <a:rect l="0" t="0" r="r" b="b"/>
            <a:pathLst>
              <a:path w="575" h="595">
                <a:moveTo>
                  <a:pt x="556" y="53"/>
                </a:moveTo>
                <a:lnTo>
                  <a:pt x="561" y="72"/>
                </a:lnTo>
                <a:lnTo>
                  <a:pt x="566" y="96"/>
                </a:lnTo>
                <a:lnTo>
                  <a:pt x="551" y="110"/>
                </a:lnTo>
                <a:lnTo>
                  <a:pt x="547" y="134"/>
                </a:lnTo>
                <a:lnTo>
                  <a:pt x="571" y="173"/>
                </a:lnTo>
                <a:lnTo>
                  <a:pt x="575" y="206"/>
                </a:lnTo>
                <a:lnTo>
                  <a:pt x="566" y="230"/>
                </a:lnTo>
                <a:lnTo>
                  <a:pt x="547" y="230"/>
                </a:lnTo>
                <a:lnTo>
                  <a:pt x="518" y="230"/>
                </a:lnTo>
                <a:lnTo>
                  <a:pt x="499" y="235"/>
                </a:lnTo>
                <a:lnTo>
                  <a:pt x="494" y="264"/>
                </a:lnTo>
                <a:lnTo>
                  <a:pt x="494" y="283"/>
                </a:lnTo>
                <a:lnTo>
                  <a:pt x="494" y="302"/>
                </a:lnTo>
                <a:lnTo>
                  <a:pt x="455" y="317"/>
                </a:lnTo>
                <a:lnTo>
                  <a:pt x="451" y="355"/>
                </a:lnTo>
                <a:lnTo>
                  <a:pt x="460" y="365"/>
                </a:lnTo>
                <a:lnTo>
                  <a:pt x="470" y="389"/>
                </a:lnTo>
                <a:lnTo>
                  <a:pt x="451" y="422"/>
                </a:lnTo>
                <a:lnTo>
                  <a:pt x="455" y="446"/>
                </a:lnTo>
                <a:lnTo>
                  <a:pt x="455" y="485"/>
                </a:lnTo>
                <a:lnTo>
                  <a:pt x="417" y="518"/>
                </a:lnTo>
                <a:lnTo>
                  <a:pt x="379" y="514"/>
                </a:lnTo>
                <a:lnTo>
                  <a:pt x="321" y="514"/>
                </a:lnTo>
                <a:lnTo>
                  <a:pt x="297" y="528"/>
                </a:lnTo>
                <a:lnTo>
                  <a:pt x="283" y="518"/>
                </a:lnTo>
                <a:lnTo>
                  <a:pt x="220" y="538"/>
                </a:lnTo>
                <a:lnTo>
                  <a:pt x="196" y="571"/>
                </a:lnTo>
                <a:lnTo>
                  <a:pt x="168" y="595"/>
                </a:lnTo>
                <a:lnTo>
                  <a:pt x="148" y="581"/>
                </a:lnTo>
                <a:lnTo>
                  <a:pt x="96" y="557"/>
                </a:lnTo>
                <a:lnTo>
                  <a:pt x="38" y="528"/>
                </a:lnTo>
                <a:lnTo>
                  <a:pt x="19" y="528"/>
                </a:lnTo>
                <a:lnTo>
                  <a:pt x="24" y="514"/>
                </a:lnTo>
                <a:lnTo>
                  <a:pt x="14" y="499"/>
                </a:lnTo>
                <a:lnTo>
                  <a:pt x="0" y="499"/>
                </a:lnTo>
                <a:lnTo>
                  <a:pt x="0" y="475"/>
                </a:lnTo>
                <a:lnTo>
                  <a:pt x="0" y="422"/>
                </a:lnTo>
                <a:lnTo>
                  <a:pt x="9" y="384"/>
                </a:lnTo>
                <a:lnTo>
                  <a:pt x="43" y="346"/>
                </a:lnTo>
                <a:lnTo>
                  <a:pt x="76" y="302"/>
                </a:lnTo>
                <a:lnTo>
                  <a:pt x="96" y="293"/>
                </a:lnTo>
                <a:lnTo>
                  <a:pt x="129" y="230"/>
                </a:lnTo>
                <a:lnTo>
                  <a:pt x="153" y="230"/>
                </a:lnTo>
                <a:lnTo>
                  <a:pt x="172" y="187"/>
                </a:lnTo>
                <a:lnTo>
                  <a:pt x="187" y="101"/>
                </a:lnTo>
                <a:lnTo>
                  <a:pt x="211" y="62"/>
                </a:lnTo>
                <a:lnTo>
                  <a:pt x="249" y="0"/>
                </a:lnTo>
                <a:lnTo>
                  <a:pt x="283" y="5"/>
                </a:lnTo>
                <a:lnTo>
                  <a:pt x="297" y="29"/>
                </a:lnTo>
                <a:lnTo>
                  <a:pt x="321" y="34"/>
                </a:lnTo>
                <a:lnTo>
                  <a:pt x="355" y="43"/>
                </a:lnTo>
                <a:lnTo>
                  <a:pt x="364" y="62"/>
                </a:lnTo>
                <a:lnTo>
                  <a:pt x="388" y="48"/>
                </a:lnTo>
                <a:lnTo>
                  <a:pt x="455" y="62"/>
                </a:lnTo>
                <a:lnTo>
                  <a:pt x="523" y="72"/>
                </a:lnTo>
                <a:lnTo>
                  <a:pt x="532" y="53"/>
                </a:lnTo>
                <a:lnTo>
                  <a:pt x="556" y="53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r>
              <a:rPr lang="pt-BR" dirty="0"/>
              <a:t>GO</a:t>
            </a:r>
          </a:p>
        </p:txBody>
      </p:sp>
      <p:sp>
        <p:nvSpPr>
          <p:cNvPr id="47" name="Freeform 28">
            <a:extLst>
              <a:ext uri="{FF2B5EF4-FFF2-40B4-BE49-F238E27FC236}">
                <a16:creationId xmlns:a16="http://schemas.microsoft.com/office/drawing/2014/main" id="{8EA13728-7C1D-7B5C-1DFE-1B82141BBA55}"/>
              </a:ext>
            </a:extLst>
          </p:cNvPr>
          <p:cNvSpPr>
            <a:spLocks/>
          </p:cNvSpPr>
          <p:nvPr/>
        </p:nvSpPr>
        <p:spPr bwMode="auto">
          <a:xfrm>
            <a:off x="7679050" y="1397610"/>
            <a:ext cx="1408112" cy="1127125"/>
          </a:xfrm>
          <a:custGeom>
            <a:avLst/>
            <a:gdLst/>
            <a:ahLst/>
            <a:cxnLst>
              <a:cxn ang="0">
                <a:pos x="33" y="393"/>
              </a:cxn>
              <a:cxn ang="0">
                <a:pos x="120" y="340"/>
              </a:cxn>
              <a:cxn ang="0">
                <a:pos x="158" y="336"/>
              </a:cxn>
              <a:cxn ang="0">
                <a:pos x="254" y="340"/>
              </a:cxn>
              <a:cxn ang="0">
                <a:pos x="292" y="268"/>
              </a:cxn>
              <a:cxn ang="0">
                <a:pos x="307" y="211"/>
              </a:cxn>
              <a:cxn ang="0">
                <a:pos x="288" y="177"/>
              </a:cxn>
              <a:cxn ang="0">
                <a:pos x="331" y="124"/>
              </a:cxn>
              <a:cxn ang="0">
                <a:pos x="331" y="86"/>
              </a:cxn>
              <a:cxn ang="0">
                <a:pos x="355" y="52"/>
              </a:cxn>
              <a:cxn ang="0">
                <a:pos x="403" y="52"/>
              </a:cxn>
              <a:cxn ang="0">
                <a:pos x="441" y="57"/>
              </a:cxn>
              <a:cxn ang="0">
                <a:pos x="575" y="4"/>
              </a:cxn>
              <a:cxn ang="0">
                <a:pos x="575" y="24"/>
              </a:cxn>
              <a:cxn ang="0">
                <a:pos x="614" y="43"/>
              </a:cxn>
              <a:cxn ang="0">
                <a:pos x="652" y="43"/>
              </a:cxn>
              <a:cxn ang="0">
                <a:pos x="743" y="81"/>
              </a:cxn>
              <a:cxn ang="0">
                <a:pos x="777" y="129"/>
              </a:cxn>
              <a:cxn ang="0">
                <a:pos x="830" y="139"/>
              </a:cxn>
              <a:cxn ang="0">
                <a:pos x="887" y="172"/>
              </a:cxn>
              <a:cxn ang="0">
                <a:pos x="830" y="240"/>
              </a:cxn>
              <a:cxn ang="0">
                <a:pos x="820" y="278"/>
              </a:cxn>
              <a:cxn ang="0">
                <a:pos x="844" y="321"/>
              </a:cxn>
              <a:cxn ang="0">
                <a:pos x="787" y="336"/>
              </a:cxn>
              <a:cxn ang="0">
                <a:pos x="782" y="374"/>
              </a:cxn>
              <a:cxn ang="0">
                <a:pos x="777" y="403"/>
              </a:cxn>
              <a:cxn ang="0">
                <a:pos x="777" y="451"/>
              </a:cxn>
              <a:cxn ang="0">
                <a:pos x="743" y="508"/>
              </a:cxn>
              <a:cxn ang="0">
                <a:pos x="710" y="518"/>
              </a:cxn>
              <a:cxn ang="0">
                <a:pos x="686" y="566"/>
              </a:cxn>
              <a:cxn ang="0">
                <a:pos x="595" y="652"/>
              </a:cxn>
              <a:cxn ang="0">
                <a:pos x="475" y="681"/>
              </a:cxn>
              <a:cxn ang="0">
                <a:pos x="408" y="691"/>
              </a:cxn>
              <a:cxn ang="0">
                <a:pos x="364" y="710"/>
              </a:cxn>
              <a:cxn ang="0">
                <a:pos x="355" y="686"/>
              </a:cxn>
              <a:cxn ang="0">
                <a:pos x="331" y="652"/>
              </a:cxn>
              <a:cxn ang="0">
                <a:pos x="340" y="590"/>
              </a:cxn>
              <a:cxn ang="0">
                <a:pos x="307" y="580"/>
              </a:cxn>
              <a:cxn ang="0">
                <a:pos x="302" y="528"/>
              </a:cxn>
              <a:cxn ang="0">
                <a:pos x="292" y="494"/>
              </a:cxn>
              <a:cxn ang="0">
                <a:pos x="254" y="465"/>
              </a:cxn>
              <a:cxn ang="0">
                <a:pos x="182" y="480"/>
              </a:cxn>
              <a:cxn ang="0">
                <a:pos x="134" y="484"/>
              </a:cxn>
              <a:cxn ang="0">
                <a:pos x="76" y="460"/>
              </a:cxn>
              <a:cxn ang="0">
                <a:pos x="0" y="465"/>
              </a:cxn>
            </a:cxnLst>
            <a:rect l="0" t="0" r="r" b="b"/>
            <a:pathLst>
              <a:path w="887" h="710">
                <a:moveTo>
                  <a:pt x="5" y="417"/>
                </a:moveTo>
                <a:lnTo>
                  <a:pt x="33" y="393"/>
                </a:lnTo>
                <a:lnTo>
                  <a:pt x="57" y="360"/>
                </a:lnTo>
                <a:lnTo>
                  <a:pt x="120" y="340"/>
                </a:lnTo>
                <a:lnTo>
                  <a:pt x="134" y="350"/>
                </a:lnTo>
                <a:lnTo>
                  <a:pt x="158" y="336"/>
                </a:lnTo>
                <a:lnTo>
                  <a:pt x="216" y="336"/>
                </a:lnTo>
                <a:lnTo>
                  <a:pt x="254" y="340"/>
                </a:lnTo>
                <a:lnTo>
                  <a:pt x="292" y="307"/>
                </a:lnTo>
                <a:lnTo>
                  <a:pt x="292" y="268"/>
                </a:lnTo>
                <a:lnTo>
                  <a:pt x="288" y="244"/>
                </a:lnTo>
                <a:lnTo>
                  <a:pt x="307" y="211"/>
                </a:lnTo>
                <a:lnTo>
                  <a:pt x="297" y="187"/>
                </a:lnTo>
                <a:lnTo>
                  <a:pt x="288" y="177"/>
                </a:lnTo>
                <a:lnTo>
                  <a:pt x="292" y="139"/>
                </a:lnTo>
                <a:lnTo>
                  <a:pt x="331" y="124"/>
                </a:lnTo>
                <a:lnTo>
                  <a:pt x="331" y="105"/>
                </a:lnTo>
                <a:lnTo>
                  <a:pt x="331" y="86"/>
                </a:lnTo>
                <a:lnTo>
                  <a:pt x="336" y="57"/>
                </a:lnTo>
                <a:lnTo>
                  <a:pt x="355" y="52"/>
                </a:lnTo>
                <a:lnTo>
                  <a:pt x="384" y="52"/>
                </a:lnTo>
                <a:lnTo>
                  <a:pt x="403" y="52"/>
                </a:lnTo>
                <a:lnTo>
                  <a:pt x="398" y="72"/>
                </a:lnTo>
                <a:lnTo>
                  <a:pt x="441" y="57"/>
                </a:lnTo>
                <a:lnTo>
                  <a:pt x="532" y="0"/>
                </a:lnTo>
                <a:lnTo>
                  <a:pt x="575" y="4"/>
                </a:lnTo>
                <a:lnTo>
                  <a:pt x="580" y="9"/>
                </a:lnTo>
                <a:lnTo>
                  <a:pt x="575" y="24"/>
                </a:lnTo>
                <a:lnTo>
                  <a:pt x="595" y="43"/>
                </a:lnTo>
                <a:lnTo>
                  <a:pt x="614" y="43"/>
                </a:lnTo>
                <a:lnTo>
                  <a:pt x="623" y="33"/>
                </a:lnTo>
                <a:lnTo>
                  <a:pt x="652" y="43"/>
                </a:lnTo>
                <a:lnTo>
                  <a:pt x="705" y="81"/>
                </a:lnTo>
                <a:lnTo>
                  <a:pt x="743" y="81"/>
                </a:lnTo>
                <a:lnTo>
                  <a:pt x="767" y="110"/>
                </a:lnTo>
                <a:lnTo>
                  <a:pt x="777" y="129"/>
                </a:lnTo>
                <a:lnTo>
                  <a:pt x="787" y="134"/>
                </a:lnTo>
                <a:lnTo>
                  <a:pt x="830" y="139"/>
                </a:lnTo>
                <a:lnTo>
                  <a:pt x="873" y="163"/>
                </a:lnTo>
                <a:lnTo>
                  <a:pt x="887" y="172"/>
                </a:lnTo>
                <a:lnTo>
                  <a:pt x="849" y="230"/>
                </a:lnTo>
                <a:lnTo>
                  <a:pt x="830" y="240"/>
                </a:lnTo>
                <a:lnTo>
                  <a:pt x="820" y="264"/>
                </a:lnTo>
                <a:lnTo>
                  <a:pt x="820" y="278"/>
                </a:lnTo>
                <a:lnTo>
                  <a:pt x="844" y="302"/>
                </a:lnTo>
                <a:lnTo>
                  <a:pt x="844" y="321"/>
                </a:lnTo>
                <a:lnTo>
                  <a:pt x="820" y="321"/>
                </a:lnTo>
                <a:lnTo>
                  <a:pt x="787" y="336"/>
                </a:lnTo>
                <a:lnTo>
                  <a:pt x="777" y="350"/>
                </a:lnTo>
                <a:lnTo>
                  <a:pt x="782" y="374"/>
                </a:lnTo>
                <a:lnTo>
                  <a:pt x="787" y="384"/>
                </a:lnTo>
                <a:lnTo>
                  <a:pt x="777" y="403"/>
                </a:lnTo>
                <a:lnTo>
                  <a:pt x="782" y="432"/>
                </a:lnTo>
                <a:lnTo>
                  <a:pt x="777" y="451"/>
                </a:lnTo>
                <a:lnTo>
                  <a:pt x="748" y="494"/>
                </a:lnTo>
                <a:lnTo>
                  <a:pt x="743" y="508"/>
                </a:lnTo>
                <a:lnTo>
                  <a:pt x="719" y="499"/>
                </a:lnTo>
                <a:lnTo>
                  <a:pt x="710" y="518"/>
                </a:lnTo>
                <a:lnTo>
                  <a:pt x="705" y="552"/>
                </a:lnTo>
                <a:lnTo>
                  <a:pt x="686" y="566"/>
                </a:lnTo>
                <a:lnTo>
                  <a:pt x="662" y="628"/>
                </a:lnTo>
                <a:lnTo>
                  <a:pt x="595" y="652"/>
                </a:lnTo>
                <a:lnTo>
                  <a:pt x="542" y="652"/>
                </a:lnTo>
                <a:lnTo>
                  <a:pt x="475" y="681"/>
                </a:lnTo>
                <a:lnTo>
                  <a:pt x="451" y="686"/>
                </a:lnTo>
                <a:lnTo>
                  <a:pt x="408" y="691"/>
                </a:lnTo>
                <a:lnTo>
                  <a:pt x="393" y="710"/>
                </a:lnTo>
                <a:lnTo>
                  <a:pt x="364" y="710"/>
                </a:lnTo>
                <a:lnTo>
                  <a:pt x="355" y="700"/>
                </a:lnTo>
                <a:lnTo>
                  <a:pt x="355" y="686"/>
                </a:lnTo>
                <a:lnTo>
                  <a:pt x="336" y="667"/>
                </a:lnTo>
                <a:lnTo>
                  <a:pt x="331" y="652"/>
                </a:lnTo>
                <a:lnTo>
                  <a:pt x="340" y="604"/>
                </a:lnTo>
                <a:lnTo>
                  <a:pt x="340" y="590"/>
                </a:lnTo>
                <a:lnTo>
                  <a:pt x="321" y="590"/>
                </a:lnTo>
                <a:lnTo>
                  <a:pt x="307" y="580"/>
                </a:lnTo>
                <a:lnTo>
                  <a:pt x="292" y="542"/>
                </a:lnTo>
                <a:lnTo>
                  <a:pt x="302" y="528"/>
                </a:lnTo>
                <a:lnTo>
                  <a:pt x="288" y="508"/>
                </a:lnTo>
                <a:lnTo>
                  <a:pt x="292" y="494"/>
                </a:lnTo>
                <a:lnTo>
                  <a:pt x="283" y="480"/>
                </a:lnTo>
                <a:lnTo>
                  <a:pt x="254" y="465"/>
                </a:lnTo>
                <a:lnTo>
                  <a:pt x="225" y="484"/>
                </a:lnTo>
                <a:lnTo>
                  <a:pt x="182" y="480"/>
                </a:lnTo>
                <a:lnTo>
                  <a:pt x="163" y="489"/>
                </a:lnTo>
                <a:lnTo>
                  <a:pt x="134" y="484"/>
                </a:lnTo>
                <a:lnTo>
                  <a:pt x="129" y="460"/>
                </a:lnTo>
                <a:lnTo>
                  <a:pt x="76" y="460"/>
                </a:lnTo>
                <a:lnTo>
                  <a:pt x="38" y="451"/>
                </a:lnTo>
                <a:lnTo>
                  <a:pt x="0" y="465"/>
                </a:lnTo>
                <a:lnTo>
                  <a:pt x="5" y="417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r>
              <a:rPr lang="pt-BR" dirty="0"/>
              <a:t>MG</a:t>
            </a:r>
          </a:p>
        </p:txBody>
      </p:sp>
      <p:sp>
        <p:nvSpPr>
          <p:cNvPr id="48" name="Freeform 25">
            <a:extLst>
              <a:ext uri="{FF2B5EF4-FFF2-40B4-BE49-F238E27FC236}">
                <a16:creationId xmlns:a16="http://schemas.microsoft.com/office/drawing/2014/main" id="{015F4DB7-2C05-52D3-BC69-2692DFA0AEC3}"/>
              </a:ext>
            </a:extLst>
          </p:cNvPr>
          <p:cNvSpPr>
            <a:spLocks/>
          </p:cNvSpPr>
          <p:nvPr/>
        </p:nvSpPr>
        <p:spPr bwMode="auto">
          <a:xfrm>
            <a:off x="7959594" y="3803012"/>
            <a:ext cx="762000" cy="555625"/>
          </a:xfrm>
          <a:custGeom>
            <a:avLst/>
            <a:gdLst/>
            <a:ahLst/>
            <a:cxnLst>
              <a:cxn ang="0">
                <a:pos x="417" y="297"/>
              </a:cxn>
              <a:cxn ang="0">
                <a:pos x="369" y="312"/>
              </a:cxn>
              <a:cxn ang="0">
                <a:pos x="355" y="302"/>
              </a:cxn>
              <a:cxn ang="0">
                <a:pos x="331" y="297"/>
              </a:cxn>
              <a:cxn ang="0">
                <a:pos x="312" y="302"/>
              </a:cxn>
              <a:cxn ang="0">
                <a:pos x="293" y="297"/>
              </a:cxn>
              <a:cxn ang="0">
                <a:pos x="274" y="316"/>
              </a:cxn>
              <a:cxn ang="0">
                <a:pos x="245" y="316"/>
              </a:cxn>
              <a:cxn ang="0">
                <a:pos x="240" y="331"/>
              </a:cxn>
              <a:cxn ang="0">
                <a:pos x="240" y="340"/>
              </a:cxn>
              <a:cxn ang="0">
                <a:pos x="226" y="350"/>
              </a:cxn>
              <a:cxn ang="0">
                <a:pos x="182" y="340"/>
              </a:cxn>
              <a:cxn ang="0">
                <a:pos x="144" y="326"/>
              </a:cxn>
              <a:cxn ang="0">
                <a:pos x="91" y="316"/>
              </a:cxn>
              <a:cxn ang="0">
                <a:pos x="62" y="316"/>
              </a:cxn>
              <a:cxn ang="0">
                <a:pos x="53" y="278"/>
              </a:cxn>
              <a:cxn ang="0">
                <a:pos x="34" y="268"/>
              </a:cxn>
              <a:cxn ang="0">
                <a:pos x="10" y="268"/>
              </a:cxn>
              <a:cxn ang="0">
                <a:pos x="0" y="264"/>
              </a:cxn>
              <a:cxn ang="0">
                <a:pos x="10" y="211"/>
              </a:cxn>
              <a:cxn ang="0">
                <a:pos x="24" y="172"/>
              </a:cxn>
              <a:cxn ang="0">
                <a:pos x="19" y="163"/>
              </a:cxn>
              <a:cxn ang="0">
                <a:pos x="19" y="134"/>
              </a:cxn>
              <a:cxn ang="0">
                <a:pos x="34" y="125"/>
              </a:cxn>
              <a:cxn ang="0">
                <a:pos x="43" y="81"/>
              </a:cxn>
              <a:cxn ang="0">
                <a:pos x="67" y="62"/>
              </a:cxn>
              <a:cxn ang="0">
                <a:pos x="67" y="43"/>
              </a:cxn>
              <a:cxn ang="0">
                <a:pos x="125" y="0"/>
              </a:cxn>
              <a:cxn ang="0">
                <a:pos x="139" y="14"/>
              </a:cxn>
              <a:cxn ang="0">
                <a:pos x="178" y="14"/>
              </a:cxn>
              <a:cxn ang="0">
                <a:pos x="206" y="14"/>
              </a:cxn>
              <a:cxn ang="0">
                <a:pos x="250" y="14"/>
              </a:cxn>
              <a:cxn ang="0">
                <a:pos x="302" y="43"/>
              </a:cxn>
              <a:cxn ang="0">
                <a:pos x="341" y="43"/>
              </a:cxn>
              <a:cxn ang="0">
                <a:pos x="369" y="77"/>
              </a:cxn>
              <a:cxn ang="0">
                <a:pos x="379" y="125"/>
              </a:cxn>
              <a:cxn ang="0">
                <a:pos x="398" y="163"/>
              </a:cxn>
              <a:cxn ang="0">
                <a:pos x="393" y="172"/>
              </a:cxn>
              <a:cxn ang="0">
                <a:pos x="398" y="187"/>
              </a:cxn>
              <a:cxn ang="0">
                <a:pos x="446" y="192"/>
              </a:cxn>
              <a:cxn ang="0">
                <a:pos x="451" y="220"/>
              </a:cxn>
              <a:cxn ang="0">
                <a:pos x="465" y="211"/>
              </a:cxn>
              <a:cxn ang="0">
                <a:pos x="480" y="225"/>
              </a:cxn>
              <a:cxn ang="0">
                <a:pos x="480" y="235"/>
              </a:cxn>
              <a:cxn ang="0">
                <a:pos x="475" y="249"/>
              </a:cxn>
              <a:cxn ang="0">
                <a:pos x="461" y="254"/>
              </a:cxn>
              <a:cxn ang="0">
                <a:pos x="451" y="273"/>
              </a:cxn>
              <a:cxn ang="0">
                <a:pos x="441" y="302"/>
              </a:cxn>
              <a:cxn ang="0">
                <a:pos x="417" y="297"/>
              </a:cxn>
            </a:cxnLst>
            <a:rect l="0" t="0" r="r" b="b"/>
            <a:pathLst>
              <a:path w="480" h="350">
                <a:moveTo>
                  <a:pt x="417" y="297"/>
                </a:moveTo>
                <a:lnTo>
                  <a:pt x="369" y="312"/>
                </a:lnTo>
                <a:lnTo>
                  <a:pt x="355" y="302"/>
                </a:lnTo>
                <a:lnTo>
                  <a:pt x="331" y="297"/>
                </a:lnTo>
                <a:lnTo>
                  <a:pt x="312" y="302"/>
                </a:lnTo>
                <a:lnTo>
                  <a:pt x="293" y="297"/>
                </a:lnTo>
                <a:lnTo>
                  <a:pt x="274" y="316"/>
                </a:lnTo>
                <a:lnTo>
                  <a:pt x="245" y="316"/>
                </a:lnTo>
                <a:lnTo>
                  <a:pt x="240" y="331"/>
                </a:lnTo>
                <a:lnTo>
                  <a:pt x="240" y="340"/>
                </a:lnTo>
                <a:lnTo>
                  <a:pt x="226" y="350"/>
                </a:lnTo>
                <a:lnTo>
                  <a:pt x="182" y="340"/>
                </a:lnTo>
                <a:lnTo>
                  <a:pt x="144" y="326"/>
                </a:lnTo>
                <a:lnTo>
                  <a:pt x="91" y="316"/>
                </a:lnTo>
                <a:lnTo>
                  <a:pt x="62" y="316"/>
                </a:lnTo>
                <a:lnTo>
                  <a:pt x="53" y="278"/>
                </a:lnTo>
                <a:lnTo>
                  <a:pt x="34" y="268"/>
                </a:lnTo>
                <a:lnTo>
                  <a:pt x="10" y="268"/>
                </a:lnTo>
                <a:lnTo>
                  <a:pt x="0" y="264"/>
                </a:lnTo>
                <a:lnTo>
                  <a:pt x="10" y="211"/>
                </a:lnTo>
                <a:lnTo>
                  <a:pt x="24" y="172"/>
                </a:lnTo>
                <a:lnTo>
                  <a:pt x="19" y="163"/>
                </a:lnTo>
                <a:lnTo>
                  <a:pt x="19" y="134"/>
                </a:lnTo>
                <a:lnTo>
                  <a:pt x="34" y="125"/>
                </a:lnTo>
                <a:lnTo>
                  <a:pt x="43" y="81"/>
                </a:lnTo>
                <a:lnTo>
                  <a:pt x="67" y="62"/>
                </a:lnTo>
                <a:lnTo>
                  <a:pt x="67" y="43"/>
                </a:lnTo>
                <a:lnTo>
                  <a:pt x="125" y="0"/>
                </a:lnTo>
                <a:lnTo>
                  <a:pt x="139" y="14"/>
                </a:lnTo>
                <a:lnTo>
                  <a:pt x="178" y="14"/>
                </a:lnTo>
                <a:lnTo>
                  <a:pt x="206" y="14"/>
                </a:lnTo>
                <a:lnTo>
                  <a:pt x="250" y="14"/>
                </a:lnTo>
                <a:lnTo>
                  <a:pt x="302" y="43"/>
                </a:lnTo>
                <a:lnTo>
                  <a:pt x="341" y="43"/>
                </a:lnTo>
                <a:lnTo>
                  <a:pt x="369" y="77"/>
                </a:lnTo>
                <a:lnTo>
                  <a:pt x="379" y="125"/>
                </a:lnTo>
                <a:lnTo>
                  <a:pt x="398" y="163"/>
                </a:lnTo>
                <a:lnTo>
                  <a:pt x="393" y="172"/>
                </a:lnTo>
                <a:lnTo>
                  <a:pt x="398" y="187"/>
                </a:lnTo>
                <a:lnTo>
                  <a:pt x="446" y="192"/>
                </a:lnTo>
                <a:lnTo>
                  <a:pt x="451" y="220"/>
                </a:lnTo>
                <a:lnTo>
                  <a:pt x="465" y="211"/>
                </a:lnTo>
                <a:lnTo>
                  <a:pt x="480" y="225"/>
                </a:lnTo>
                <a:lnTo>
                  <a:pt x="480" y="235"/>
                </a:lnTo>
                <a:lnTo>
                  <a:pt x="475" y="249"/>
                </a:lnTo>
                <a:lnTo>
                  <a:pt x="461" y="254"/>
                </a:lnTo>
                <a:lnTo>
                  <a:pt x="451" y="273"/>
                </a:lnTo>
                <a:lnTo>
                  <a:pt x="441" y="302"/>
                </a:lnTo>
                <a:lnTo>
                  <a:pt x="417" y="297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r>
              <a:rPr lang="pt-BR" dirty="0">
                <a:highlight>
                  <a:srgbClr val="00FF00"/>
                </a:highlight>
              </a:rPr>
              <a:t>PR</a:t>
            </a:r>
          </a:p>
        </p:txBody>
      </p:sp>
      <p:sp>
        <p:nvSpPr>
          <p:cNvPr id="49" name="Freeform 26">
            <a:extLst>
              <a:ext uri="{FF2B5EF4-FFF2-40B4-BE49-F238E27FC236}">
                <a16:creationId xmlns:a16="http://schemas.microsoft.com/office/drawing/2014/main" id="{E5AFCF37-5937-9CE2-5310-6E9A3F2498DF}"/>
              </a:ext>
            </a:extLst>
          </p:cNvPr>
          <p:cNvSpPr>
            <a:spLocks/>
          </p:cNvSpPr>
          <p:nvPr/>
        </p:nvSpPr>
        <p:spPr bwMode="auto">
          <a:xfrm>
            <a:off x="7879364" y="4780453"/>
            <a:ext cx="608012" cy="434975"/>
          </a:xfrm>
          <a:custGeom>
            <a:avLst/>
            <a:gdLst/>
            <a:ahLst/>
            <a:cxnLst>
              <a:cxn ang="0">
                <a:pos x="0" y="91"/>
              </a:cxn>
              <a:cxn ang="0">
                <a:pos x="4" y="63"/>
              </a:cxn>
              <a:cxn ang="0">
                <a:pos x="4" y="19"/>
              </a:cxn>
              <a:cxn ang="0">
                <a:pos x="33" y="19"/>
              </a:cxn>
              <a:cxn ang="0">
                <a:pos x="86" y="29"/>
              </a:cxn>
              <a:cxn ang="0">
                <a:pos x="124" y="43"/>
              </a:cxn>
              <a:cxn ang="0">
                <a:pos x="168" y="53"/>
              </a:cxn>
              <a:cxn ang="0">
                <a:pos x="182" y="43"/>
              </a:cxn>
              <a:cxn ang="0">
                <a:pos x="182" y="34"/>
              </a:cxn>
              <a:cxn ang="0">
                <a:pos x="187" y="19"/>
              </a:cxn>
              <a:cxn ang="0">
                <a:pos x="216" y="19"/>
              </a:cxn>
              <a:cxn ang="0">
                <a:pos x="235" y="0"/>
              </a:cxn>
              <a:cxn ang="0">
                <a:pos x="254" y="5"/>
              </a:cxn>
              <a:cxn ang="0">
                <a:pos x="273" y="0"/>
              </a:cxn>
              <a:cxn ang="0">
                <a:pos x="297" y="5"/>
              </a:cxn>
              <a:cxn ang="0">
                <a:pos x="311" y="15"/>
              </a:cxn>
              <a:cxn ang="0">
                <a:pos x="359" y="0"/>
              </a:cxn>
              <a:cxn ang="0">
                <a:pos x="383" y="5"/>
              </a:cxn>
              <a:cxn ang="0">
                <a:pos x="383" y="15"/>
              </a:cxn>
              <a:cxn ang="0">
                <a:pos x="369" y="29"/>
              </a:cxn>
              <a:cxn ang="0">
                <a:pos x="374" y="48"/>
              </a:cxn>
              <a:cxn ang="0">
                <a:pos x="374" y="82"/>
              </a:cxn>
              <a:cxn ang="0">
                <a:pos x="374" y="120"/>
              </a:cxn>
              <a:cxn ang="0">
                <a:pos x="369" y="144"/>
              </a:cxn>
              <a:cxn ang="0">
                <a:pos x="369" y="202"/>
              </a:cxn>
              <a:cxn ang="0">
                <a:pos x="355" y="211"/>
              </a:cxn>
              <a:cxn ang="0">
                <a:pos x="355" y="221"/>
              </a:cxn>
              <a:cxn ang="0">
                <a:pos x="292" y="274"/>
              </a:cxn>
              <a:cxn ang="0">
                <a:pos x="283" y="269"/>
              </a:cxn>
              <a:cxn ang="0">
                <a:pos x="263" y="274"/>
              </a:cxn>
              <a:cxn ang="0">
                <a:pos x="259" y="269"/>
              </a:cxn>
              <a:cxn ang="0">
                <a:pos x="273" y="250"/>
              </a:cxn>
              <a:cxn ang="0">
                <a:pos x="273" y="240"/>
              </a:cxn>
              <a:cxn ang="0">
                <a:pos x="292" y="216"/>
              </a:cxn>
              <a:cxn ang="0">
                <a:pos x="292" y="207"/>
              </a:cxn>
              <a:cxn ang="0">
                <a:pos x="244" y="202"/>
              </a:cxn>
              <a:cxn ang="0">
                <a:pos x="220" y="178"/>
              </a:cxn>
              <a:cxn ang="0">
                <a:pos x="182" y="139"/>
              </a:cxn>
              <a:cxn ang="0">
                <a:pos x="134" y="111"/>
              </a:cxn>
              <a:cxn ang="0">
                <a:pos x="120" y="106"/>
              </a:cxn>
              <a:cxn ang="0">
                <a:pos x="19" y="91"/>
              </a:cxn>
              <a:cxn ang="0">
                <a:pos x="0" y="91"/>
              </a:cxn>
            </a:cxnLst>
            <a:rect l="0" t="0" r="r" b="b"/>
            <a:pathLst>
              <a:path w="383" h="274">
                <a:moveTo>
                  <a:pt x="0" y="91"/>
                </a:moveTo>
                <a:lnTo>
                  <a:pt x="4" y="63"/>
                </a:lnTo>
                <a:lnTo>
                  <a:pt x="4" y="19"/>
                </a:lnTo>
                <a:lnTo>
                  <a:pt x="33" y="19"/>
                </a:lnTo>
                <a:lnTo>
                  <a:pt x="86" y="29"/>
                </a:lnTo>
                <a:lnTo>
                  <a:pt x="124" y="43"/>
                </a:lnTo>
                <a:lnTo>
                  <a:pt x="168" y="53"/>
                </a:lnTo>
                <a:lnTo>
                  <a:pt x="182" y="43"/>
                </a:lnTo>
                <a:lnTo>
                  <a:pt x="182" y="34"/>
                </a:lnTo>
                <a:lnTo>
                  <a:pt x="187" y="19"/>
                </a:lnTo>
                <a:lnTo>
                  <a:pt x="216" y="19"/>
                </a:lnTo>
                <a:lnTo>
                  <a:pt x="235" y="0"/>
                </a:lnTo>
                <a:lnTo>
                  <a:pt x="254" y="5"/>
                </a:lnTo>
                <a:lnTo>
                  <a:pt x="273" y="0"/>
                </a:lnTo>
                <a:lnTo>
                  <a:pt x="297" y="5"/>
                </a:lnTo>
                <a:lnTo>
                  <a:pt x="311" y="15"/>
                </a:lnTo>
                <a:lnTo>
                  <a:pt x="359" y="0"/>
                </a:lnTo>
                <a:lnTo>
                  <a:pt x="383" y="5"/>
                </a:lnTo>
                <a:lnTo>
                  <a:pt x="383" y="15"/>
                </a:lnTo>
                <a:lnTo>
                  <a:pt x="369" y="29"/>
                </a:lnTo>
                <a:lnTo>
                  <a:pt x="374" y="48"/>
                </a:lnTo>
                <a:lnTo>
                  <a:pt x="374" y="82"/>
                </a:lnTo>
                <a:lnTo>
                  <a:pt x="374" y="120"/>
                </a:lnTo>
                <a:lnTo>
                  <a:pt x="369" y="144"/>
                </a:lnTo>
                <a:lnTo>
                  <a:pt x="369" y="202"/>
                </a:lnTo>
                <a:lnTo>
                  <a:pt x="355" y="211"/>
                </a:lnTo>
                <a:lnTo>
                  <a:pt x="355" y="221"/>
                </a:lnTo>
                <a:lnTo>
                  <a:pt x="292" y="274"/>
                </a:lnTo>
                <a:lnTo>
                  <a:pt x="283" y="269"/>
                </a:lnTo>
                <a:lnTo>
                  <a:pt x="263" y="274"/>
                </a:lnTo>
                <a:lnTo>
                  <a:pt x="259" y="269"/>
                </a:lnTo>
                <a:lnTo>
                  <a:pt x="273" y="250"/>
                </a:lnTo>
                <a:lnTo>
                  <a:pt x="273" y="240"/>
                </a:lnTo>
                <a:lnTo>
                  <a:pt x="292" y="216"/>
                </a:lnTo>
                <a:lnTo>
                  <a:pt x="292" y="207"/>
                </a:lnTo>
                <a:lnTo>
                  <a:pt x="244" y="202"/>
                </a:lnTo>
                <a:lnTo>
                  <a:pt x="220" y="178"/>
                </a:lnTo>
                <a:lnTo>
                  <a:pt x="182" y="139"/>
                </a:lnTo>
                <a:lnTo>
                  <a:pt x="134" y="111"/>
                </a:lnTo>
                <a:lnTo>
                  <a:pt x="120" y="106"/>
                </a:lnTo>
                <a:lnTo>
                  <a:pt x="19" y="91"/>
                </a:lnTo>
                <a:lnTo>
                  <a:pt x="0" y="91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r>
              <a:rPr lang="pt-BR" dirty="0"/>
              <a:t>SC</a:t>
            </a:r>
          </a:p>
        </p:txBody>
      </p:sp>
      <p:sp>
        <p:nvSpPr>
          <p:cNvPr id="51" name="Freeform 31">
            <a:extLst>
              <a:ext uri="{FF2B5EF4-FFF2-40B4-BE49-F238E27FC236}">
                <a16:creationId xmlns:a16="http://schemas.microsoft.com/office/drawing/2014/main" id="{BAFCDE32-6629-173D-1D56-B0B7D93C5A00}"/>
              </a:ext>
            </a:extLst>
          </p:cNvPr>
          <p:cNvSpPr>
            <a:spLocks/>
          </p:cNvSpPr>
          <p:nvPr/>
        </p:nvSpPr>
        <p:spPr bwMode="auto">
          <a:xfrm>
            <a:off x="7588851" y="5744982"/>
            <a:ext cx="898525" cy="854075"/>
          </a:xfrm>
          <a:custGeom>
            <a:avLst/>
            <a:gdLst/>
            <a:ahLst/>
            <a:cxnLst>
              <a:cxn ang="0">
                <a:pos x="566" y="183"/>
              </a:cxn>
              <a:cxn ang="0">
                <a:pos x="557" y="178"/>
              </a:cxn>
              <a:cxn ang="0">
                <a:pos x="537" y="183"/>
              </a:cxn>
              <a:cxn ang="0">
                <a:pos x="533" y="178"/>
              </a:cxn>
              <a:cxn ang="0">
                <a:pos x="547" y="159"/>
              </a:cxn>
              <a:cxn ang="0">
                <a:pos x="547" y="149"/>
              </a:cxn>
              <a:cxn ang="0">
                <a:pos x="566" y="125"/>
              </a:cxn>
              <a:cxn ang="0">
                <a:pos x="566" y="116"/>
              </a:cxn>
              <a:cxn ang="0">
                <a:pos x="518" y="111"/>
              </a:cxn>
              <a:cxn ang="0">
                <a:pos x="494" y="87"/>
              </a:cxn>
              <a:cxn ang="0">
                <a:pos x="456" y="48"/>
              </a:cxn>
              <a:cxn ang="0">
                <a:pos x="408" y="20"/>
              </a:cxn>
              <a:cxn ang="0">
                <a:pos x="394" y="15"/>
              </a:cxn>
              <a:cxn ang="0">
                <a:pos x="293" y="0"/>
              </a:cxn>
              <a:cxn ang="0">
                <a:pos x="274" y="0"/>
              </a:cxn>
              <a:cxn ang="0">
                <a:pos x="226" y="29"/>
              </a:cxn>
              <a:cxn ang="0">
                <a:pos x="206" y="44"/>
              </a:cxn>
              <a:cxn ang="0">
                <a:pos x="144" y="96"/>
              </a:cxn>
              <a:cxn ang="0">
                <a:pos x="139" y="111"/>
              </a:cxn>
              <a:cxn ang="0">
                <a:pos x="120" y="111"/>
              </a:cxn>
              <a:cxn ang="0">
                <a:pos x="67" y="173"/>
              </a:cxn>
              <a:cxn ang="0">
                <a:pos x="67" y="188"/>
              </a:cxn>
              <a:cxn ang="0">
                <a:pos x="19" y="240"/>
              </a:cxn>
              <a:cxn ang="0">
                <a:pos x="0" y="264"/>
              </a:cxn>
              <a:cxn ang="0">
                <a:pos x="29" y="274"/>
              </a:cxn>
              <a:cxn ang="0">
                <a:pos x="48" y="255"/>
              </a:cxn>
              <a:cxn ang="0">
                <a:pos x="86" y="279"/>
              </a:cxn>
              <a:cxn ang="0">
                <a:pos x="110" y="312"/>
              </a:cxn>
              <a:cxn ang="0">
                <a:pos x="110" y="332"/>
              </a:cxn>
              <a:cxn ang="0">
                <a:pos x="125" y="332"/>
              </a:cxn>
              <a:cxn ang="0">
                <a:pos x="144" y="312"/>
              </a:cxn>
              <a:cxn ang="0">
                <a:pos x="182" y="356"/>
              </a:cxn>
              <a:cxn ang="0">
                <a:pos x="211" y="365"/>
              </a:cxn>
              <a:cxn ang="0">
                <a:pos x="235" y="394"/>
              </a:cxn>
              <a:cxn ang="0">
                <a:pos x="269" y="408"/>
              </a:cxn>
              <a:cxn ang="0">
                <a:pos x="317" y="452"/>
              </a:cxn>
              <a:cxn ang="0">
                <a:pos x="307" y="471"/>
              </a:cxn>
              <a:cxn ang="0">
                <a:pos x="293" y="485"/>
              </a:cxn>
              <a:cxn ang="0">
                <a:pos x="293" y="533"/>
              </a:cxn>
              <a:cxn ang="0">
                <a:pos x="307" y="538"/>
              </a:cxn>
              <a:cxn ang="0">
                <a:pos x="350" y="490"/>
              </a:cxn>
              <a:cxn ang="0">
                <a:pos x="365" y="447"/>
              </a:cxn>
              <a:cxn ang="0">
                <a:pos x="365" y="428"/>
              </a:cxn>
              <a:cxn ang="0">
                <a:pos x="341" y="442"/>
              </a:cxn>
              <a:cxn ang="0">
                <a:pos x="346" y="418"/>
              </a:cxn>
              <a:cxn ang="0">
                <a:pos x="365" y="404"/>
              </a:cxn>
              <a:cxn ang="0">
                <a:pos x="379" y="389"/>
              </a:cxn>
              <a:cxn ang="0">
                <a:pos x="398" y="351"/>
              </a:cxn>
              <a:cxn ang="0">
                <a:pos x="418" y="312"/>
              </a:cxn>
              <a:cxn ang="0">
                <a:pos x="432" y="308"/>
              </a:cxn>
              <a:cxn ang="0">
                <a:pos x="437" y="322"/>
              </a:cxn>
              <a:cxn ang="0">
                <a:pos x="418" y="365"/>
              </a:cxn>
              <a:cxn ang="0">
                <a:pos x="398" y="384"/>
              </a:cxn>
              <a:cxn ang="0">
                <a:pos x="384" y="404"/>
              </a:cxn>
              <a:cxn ang="0">
                <a:pos x="374" y="418"/>
              </a:cxn>
              <a:cxn ang="0">
                <a:pos x="374" y="442"/>
              </a:cxn>
              <a:cxn ang="0">
                <a:pos x="446" y="370"/>
              </a:cxn>
              <a:cxn ang="0">
                <a:pos x="504" y="303"/>
              </a:cxn>
              <a:cxn ang="0">
                <a:pos x="537" y="236"/>
              </a:cxn>
              <a:cxn ang="0">
                <a:pos x="566" y="183"/>
              </a:cxn>
            </a:cxnLst>
            <a:rect l="0" t="0" r="r" b="b"/>
            <a:pathLst>
              <a:path w="566" h="538">
                <a:moveTo>
                  <a:pt x="566" y="183"/>
                </a:moveTo>
                <a:lnTo>
                  <a:pt x="557" y="178"/>
                </a:lnTo>
                <a:lnTo>
                  <a:pt x="537" y="183"/>
                </a:lnTo>
                <a:lnTo>
                  <a:pt x="533" y="178"/>
                </a:lnTo>
                <a:lnTo>
                  <a:pt x="547" y="159"/>
                </a:lnTo>
                <a:lnTo>
                  <a:pt x="547" y="149"/>
                </a:lnTo>
                <a:lnTo>
                  <a:pt x="566" y="125"/>
                </a:lnTo>
                <a:lnTo>
                  <a:pt x="566" y="116"/>
                </a:lnTo>
                <a:lnTo>
                  <a:pt x="518" y="111"/>
                </a:lnTo>
                <a:lnTo>
                  <a:pt x="494" y="87"/>
                </a:lnTo>
                <a:lnTo>
                  <a:pt x="456" y="48"/>
                </a:lnTo>
                <a:lnTo>
                  <a:pt x="408" y="20"/>
                </a:lnTo>
                <a:lnTo>
                  <a:pt x="394" y="15"/>
                </a:lnTo>
                <a:lnTo>
                  <a:pt x="293" y="0"/>
                </a:lnTo>
                <a:lnTo>
                  <a:pt x="274" y="0"/>
                </a:lnTo>
                <a:lnTo>
                  <a:pt x="226" y="29"/>
                </a:lnTo>
                <a:lnTo>
                  <a:pt x="206" y="44"/>
                </a:lnTo>
                <a:lnTo>
                  <a:pt x="144" y="96"/>
                </a:lnTo>
                <a:lnTo>
                  <a:pt x="139" y="111"/>
                </a:lnTo>
                <a:lnTo>
                  <a:pt x="120" y="111"/>
                </a:lnTo>
                <a:lnTo>
                  <a:pt x="67" y="173"/>
                </a:lnTo>
                <a:lnTo>
                  <a:pt x="67" y="188"/>
                </a:lnTo>
                <a:lnTo>
                  <a:pt x="19" y="240"/>
                </a:lnTo>
                <a:lnTo>
                  <a:pt x="0" y="264"/>
                </a:lnTo>
                <a:lnTo>
                  <a:pt x="29" y="274"/>
                </a:lnTo>
                <a:lnTo>
                  <a:pt x="48" y="255"/>
                </a:lnTo>
                <a:lnTo>
                  <a:pt x="86" y="279"/>
                </a:lnTo>
                <a:lnTo>
                  <a:pt x="110" y="312"/>
                </a:lnTo>
                <a:lnTo>
                  <a:pt x="110" y="332"/>
                </a:lnTo>
                <a:lnTo>
                  <a:pt x="125" y="332"/>
                </a:lnTo>
                <a:lnTo>
                  <a:pt x="144" y="312"/>
                </a:lnTo>
                <a:lnTo>
                  <a:pt x="182" y="356"/>
                </a:lnTo>
                <a:lnTo>
                  <a:pt x="211" y="365"/>
                </a:lnTo>
                <a:lnTo>
                  <a:pt x="235" y="394"/>
                </a:lnTo>
                <a:lnTo>
                  <a:pt x="269" y="408"/>
                </a:lnTo>
                <a:lnTo>
                  <a:pt x="317" y="452"/>
                </a:lnTo>
                <a:lnTo>
                  <a:pt x="307" y="471"/>
                </a:lnTo>
                <a:lnTo>
                  <a:pt x="293" y="485"/>
                </a:lnTo>
                <a:lnTo>
                  <a:pt x="293" y="533"/>
                </a:lnTo>
                <a:lnTo>
                  <a:pt x="307" y="538"/>
                </a:lnTo>
                <a:lnTo>
                  <a:pt x="350" y="490"/>
                </a:lnTo>
                <a:lnTo>
                  <a:pt x="365" y="447"/>
                </a:lnTo>
                <a:lnTo>
                  <a:pt x="365" y="428"/>
                </a:lnTo>
                <a:lnTo>
                  <a:pt x="341" y="442"/>
                </a:lnTo>
                <a:lnTo>
                  <a:pt x="346" y="418"/>
                </a:lnTo>
                <a:lnTo>
                  <a:pt x="365" y="404"/>
                </a:lnTo>
                <a:lnTo>
                  <a:pt x="379" y="389"/>
                </a:lnTo>
                <a:lnTo>
                  <a:pt x="398" y="351"/>
                </a:lnTo>
                <a:lnTo>
                  <a:pt x="418" y="312"/>
                </a:lnTo>
                <a:lnTo>
                  <a:pt x="432" y="308"/>
                </a:lnTo>
                <a:lnTo>
                  <a:pt x="437" y="322"/>
                </a:lnTo>
                <a:lnTo>
                  <a:pt x="418" y="365"/>
                </a:lnTo>
                <a:lnTo>
                  <a:pt x="398" y="384"/>
                </a:lnTo>
                <a:lnTo>
                  <a:pt x="384" y="404"/>
                </a:lnTo>
                <a:lnTo>
                  <a:pt x="374" y="418"/>
                </a:lnTo>
                <a:lnTo>
                  <a:pt x="374" y="442"/>
                </a:lnTo>
                <a:lnTo>
                  <a:pt x="446" y="370"/>
                </a:lnTo>
                <a:lnTo>
                  <a:pt x="504" y="303"/>
                </a:lnTo>
                <a:lnTo>
                  <a:pt x="537" y="236"/>
                </a:lnTo>
                <a:lnTo>
                  <a:pt x="566" y="183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r>
              <a:rPr lang="pt-BR" dirty="0"/>
              <a:t>RS</a:t>
            </a:r>
          </a:p>
        </p:txBody>
      </p: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0AF53332-303F-F270-B18F-63613953FE6B}"/>
              </a:ext>
            </a:extLst>
          </p:cNvPr>
          <p:cNvCxnSpPr>
            <a:cxnSpLocks/>
          </p:cNvCxnSpPr>
          <p:nvPr/>
        </p:nvCxnSpPr>
        <p:spPr>
          <a:xfrm flipV="1">
            <a:off x="5500285" y="1010691"/>
            <a:ext cx="2532191" cy="2902157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id="{93770E12-2FDB-5362-FBD6-CFDAF46B745B}"/>
              </a:ext>
            </a:extLst>
          </p:cNvPr>
          <p:cNvCxnSpPr>
            <a:cxnSpLocks/>
          </p:cNvCxnSpPr>
          <p:nvPr/>
        </p:nvCxnSpPr>
        <p:spPr>
          <a:xfrm flipV="1">
            <a:off x="6086072" y="2114522"/>
            <a:ext cx="2073200" cy="2269771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>
            <a:extLst>
              <a:ext uri="{FF2B5EF4-FFF2-40B4-BE49-F238E27FC236}">
                <a16:creationId xmlns:a16="http://schemas.microsoft.com/office/drawing/2014/main" id="{88F48D84-B4D5-CDA4-25F7-D7C3842F6742}"/>
              </a:ext>
            </a:extLst>
          </p:cNvPr>
          <p:cNvCxnSpPr>
            <a:cxnSpLocks/>
          </p:cNvCxnSpPr>
          <p:nvPr/>
        </p:nvCxnSpPr>
        <p:spPr>
          <a:xfrm flipV="1">
            <a:off x="5435525" y="4148712"/>
            <a:ext cx="2762269" cy="1216341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>
            <a:extLst>
              <a:ext uri="{FF2B5EF4-FFF2-40B4-BE49-F238E27FC236}">
                <a16:creationId xmlns:a16="http://schemas.microsoft.com/office/drawing/2014/main" id="{A6B660B1-B9AB-7708-1D78-1548AB4B418A}"/>
              </a:ext>
            </a:extLst>
          </p:cNvPr>
          <p:cNvCxnSpPr>
            <a:cxnSpLocks/>
          </p:cNvCxnSpPr>
          <p:nvPr/>
        </p:nvCxnSpPr>
        <p:spPr>
          <a:xfrm flipV="1">
            <a:off x="5401860" y="5005045"/>
            <a:ext cx="2806262" cy="628611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to 71">
            <a:extLst>
              <a:ext uri="{FF2B5EF4-FFF2-40B4-BE49-F238E27FC236}">
                <a16:creationId xmlns:a16="http://schemas.microsoft.com/office/drawing/2014/main" id="{838297B3-721A-D89E-7FCC-B4804E7E0499}"/>
              </a:ext>
            </a:extLst>
          </p:cNvPr>
          <p:cNvCxnSpPr>
            <a:cxnSpLocks/>
          </p:cNvCxnSpPr>
          <p:nvPr/>
        </p:nvCxnSpPr>
        <p:spPr>
          <a:xfrm>
            <a:off x="5142303" y="5929717"/>
            <a:ext cx="2918526" cy="9012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F34AB2D6-E5AC-C814-FB5F-180B04C43419}"/>
              </a:ext>
            </a:extLst>
          </p:cNvPr>
          <p:cNvSpPr/>
          <p:nvPr/>
        </p:nvSpPr>
        <p:spPr>
          <a:xfrm>
            <a:off x="8925694" y="318345"/>
            <a:ext cx="3106725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152 EIXOS = 2.325,20 MW</a:t>
            </a:r>
          </a:p>
          <a:p>
            <a:pPr algn="ctr"/>
            <a:r>
              <a:rPr lang="pt-BR" sz="1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APROX. 140 MIL EMPREGOS DIR / IND</a:t>
            </a:r>
          </a:p>
          <a:p>
            <a:pPr algn="ctr"/>
            <a:r>
              <a:rPr lang="pt-BR" sz="1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R$ 23,25 BILHÕES DE INVESTIMENTO</a:t>
            </a:r>
          </a:p>
        </p:txBody>
      </p:sp>
      <p:sp>
        <p:nvSpPr>
          <p:cNvPr id="78" name="Retângulo 77">
            <a:extLst>
              <a:ext uri="{FF2B5EF4-FFF2-40B4-BE49-F238E27FC236}">
                <a16:creationId xmlns:a16="http://schemas.microsoft.com/office/drawing/2014/main" id="{E2EA4F3B-D79E-7DE7-8DAD-EE949F4AF136}"/>
              </a:ext>
            </a:extLst>
          </p:cNvPr>
          <p:cNvSpPr/>
          <p:nvPr/>
        </p:nvSpPr>
        <p:spPr>
          <a:xfrm>
            <a:off x="8925694" y="1551064"/>
            <a:ext cx="3106725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1189 EIXOS = 2.475,70 MW</a:t>
            </a:r>
          </a:p>
          <a:p>
            <a:pPr algn="ctr"/>
            <a:r>
              <a:rPr lang="pt-BR" sz="1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APROX. 149 MIL EMPREGOS DIR / IND</a:t>
            </a:r>
          </a:p>
          <a:p>
            <a:pPr algn="ctr"/>
            <a:r>
              <a:rPr lang="pt-BR" sz="1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R$ 24,76 BILHÕES DE INVESTIMENTO</a:t>
            </a:r>
          </a:p>
        </p:txBody>
      </p:sp>
      <p:sp>
        <p:nvSpPr>
          <p:cNvPr id="79" name="Retângulo 78">
            <a:extLst>
              <a:ext uri="{FF2B5EF4-FFF2-40B4-BE49-F238E27FC236}">
                <a16:creationId xmlns:a16="http://schemas.microsoft.com/office/drawing/2014/main" id="{5CCDE2F4-BF11-8F20-2F69-6D916C4A43E1}"/>
              </a:ext>
            </a:extLst>
          </p:cNvPr>
          <p:cNvSpPr/>
          <p:nvPr/>
        </p:nvSpPr>
        <p:spPr>
          <a:xfrm>
            <a:off x="8965248" y="3709378"/>
            <a:ext cx="3106725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116 EIXOS = 1.279,70 MW</a:t>
            </a:r>
          </a:p>
          <a:p>
            <a:pPr algn="ctr"/>
            <a:r>
              <a:rPr lang="pt-BR" sz="1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APROX. 77 MIL EMPREGOS DIR / IND</a:t>
            </a:r>
          </a:p>
          <a:p>
            <a:pPr algn="ctr"/>
            <a:r>
              <a:rPr lang="pt-BR" sz="1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R$ 12,80 BILHÕES DE INVESTIMENTO</a:t>
            </a:r>
          </a:p>
        </p:txBody>
      </p:sp>
      <p:sp>
        <p:nvSpPr>
          <p:cNvPr id="80" name="Retângulo 79">
            <a:extLst>
              <a:ext uri="{FF2B5EF4-FFF2-40B4-BE49-F238E27FC236}">
                <a16:creationId xmlns:a16="http://schemas.microsoft.com/office/drawing/2014/main" id="{EC3FEC1C-56EE-847F-952B-FFF60E9ECAA7}"/>
              </a:ext>
            </a:extLst>
          </p:cNvPr>
          <p:cNvSpPr/>
          <p:nvPr/>
        </p:nvSpPr>
        <p:spPr>
          <a:xfrm>
            <a:off x="8898180" y="4635713"/>
            <a:ext cx="3106725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95 EIXOS = 1.201,60 MW</a:t>
            </a:r>
          </a:p>
          <a:p>
            <a:pPr algn="ctr"/>
            <a:r>
              <a:rPr lang="pt-BR" sz="1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APROX. 72 MIL EMPREGOS DIR / IND</a:t>
            </a:r>
          </a:p>
          <a:p>
            <a:pPr algn="ctr"/>
            <a:r>
              <a:rPr lang="pt-BR" sz="1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R$ </a:t>
            </a:r>
            <a:r>
              <a:rPr lang="pt-BR" sz="1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12,02</a:t>
            </a:r>
            <a:r>
              <a:rPr lang="pt-BR" sz="1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BILHÕES DE INVESTIMENTO</a:t>
            </a:r>
          </a:p>
        </p:txBody>
      </p:sp>
      <p:sp>
        <p:nvSpPr>
          <p:cNvPr id="81" name="Retângulo 80">
            <a:extLst>
              <a:ext uri="{FF2B5EF4-FFF2-40B4-BE49-F238E27FC236}">
                <a16:creationId xmlns:a16="http://schemas.microsoft.com/office/drawing/2014/main" id="{E4DE2BB7-3DB4-7CEA-FED7-1A834C89184C}"/>
              </a:ext>
            </a:extLst>
          </p:cNvPr>
          <p:cNvSpPr/>
          <p:nvPr/>
        </p:nvSpPr>
        <p:spPr>
          <a:xfrm>
            <a:off x="8845040" y="5759447"/>
            <a:ext cx="3106725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102 EIXOS = 1.196,70 MW</a:t>
            </a:r>
          </a:p>
          <a:p>
            <a:pPr algn="ctr"/>
            <a:r>
              <a:rPr lang="pt-BR" sz="1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APROX. 72 MIL EMPREGOS DIR / IND</a:t>
            </a:r>
          </a:p>
          <a:p>
            <a:pPr algn="ctr"/>
            <a:r>
              <a:rPr lang="pt-BR" sz="1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R$ 11,97 BILHÕES DE INVESTIMENTO</a:t>
            </a:r>
          </a:p>
        </p:txBody>
      </p:sp>
      <p:sp>
        <p:nvSpPr>
          <p:cNvPr id="2" name="Freeform 12">
            <a:extLst>
              <a:ext uri="{FF2B5EF4-FFF2-40B4-BE49-F238E27FC236}">
                <a16:creationId xmlns:a16="http://schemas.microsoft.com/office/drawing/2014/main" id="{800C9B8A-88F5-5833-6C40-B8F741FB2EAE}"/>
              </a:ext>
            </a:extLst>
          </p:cNvPr>
          <p:cNvSpPr>
            <a:spLocks/>
          </p:cNvSpPr>
          <p:nvPr/>
        </p:nvSpPr>
        <p:spPr bwMode="auto">
          <a:xfrm>
            <a:off x="54873" y="3200854"/>
            <a:ext cx="1455737" cy="1423988"/>
          </a:xfrm>
          <a:custGeom>
            <a:avLst/>
            <a:gdLst/>
            <a:ahLst/>
            <a:cxnLst>
              <a:cxn ang="0">
                <a:pos x="255" y="115"/>
              </a:cxn>
              <a:cxn ang="0">
                <a:pos x="264" y="53"/>
              </a:cxn>
              <a:cxn ang="0">
                <a:pos x="283" y="0"/>
              </a:cxn>
              <a:cxn ang="0">
                <a:pos x="317" y="110"/>
              </a:cxn>
              <a:cxn ang="0">
                <a:pos x="365" y="153"/>
              </a:cxn>
              <a:cxn ang="0">
                <a:pos x="389" y="173"/>
              </a:cxn>
              <a:cxn ang="0">
                <a:pos x="878" y="312"/>
              </a:cxn>
              <a:cxn ang="0">
                <a:pos x="893" y="465"/>
              </a:cxn>
              <a:cxn ang="0">
                <a:pos x="854" y="590"/>
              </a:cxn>
              <a:cxn ang="0">
                <a:pos x="811" y="633"/>
              </a:cxn>
              <a:cxn ang="0">
                <a:pos x="758" y="705"/>
              </a:cxn>
              <a:cxn ang="0">
                <a:pos x="691" y="787"/>
              </a:cxn>
              <a:cxn ang="0">
                <a:pos x="682" y="878"/>
              </a:cxn>
              <a:cxn ang="0">
                <a:pos x="634" y="821"/>
              </a:cxn>
              <a:cxn ang="0">
                <a:pos x="610" y="835"/>
              </a:cxn>
              <a:cxn ang="0">
                <a:pos x="566" y="825"/>
              </a:cxn>
              <a:cxn ang="0">
                <a:pos x="446" y="811"/>
              </a:cxn>
              <a:cxn ang="0">
                <a:pos x="403" y="825"/>
              </a:cxn>
              <a:cxn ang="0">
                <a:pos x="346" y="873"/>
              </a:cxn>
              <a:cxn ang="0">
                <a:pos x="312" y="849"/>
              </a:cxn>
              <a:cxn ang="0">
                <a:pos x="264" y="797"/>
              </a:cxn>
              <a:cxn ang="0">
                <a:pos x="269" y="749"/>
              </a:cxn>
              <a:cxn ang="0">
                <a:pos x="125" y="744"/>
              </a:cxn>
              <a:cxn ang="0">
                <a:pos x="96" y="662"/>
              </a:cxn>
              <a:cxn ang="0">
                <a:pos x="106" y="633"/>
              </a:cxn>
              <a:cxn ang="0">
                <a:pos x="96" y="585"/>
              </a:cxn>
              <a:cxn ang="0">
                <a:pos x="72" y="537"/>
              </a:cxn>
              <a:cxn ang="0">
                <a:pos x="106" y="499"/>
              </a:cxn>
              <a:cxn ang="0">
                <a:pos x="135" y="441"/>
              </a:cxn>
              <a:cxn ang="0">
                <a:pos x="125" y="369"/>
              </a:cxn>
              <a:cxn ang="0">
                <a:pos x="130" y="326"/>
              </a:cxn>
              <a:cxn ang="0">
                <a:pos x="48" y="307"/>
              </a:cxn>
              <a:cxn ang="0">
                <a:pos x="0" y="249"/>
              </a:cxn>
              <a:cxn ang="0">
                <a:pos x="10" y="158"/>
              </a:cxn>
            </a:cxnLst>
            <a:rect l="0" t="0" r="r" b="b"/>
            <a:pathLst>
              <a:path w="917" h="897">
                <a:moveTo>
                  <a:pt x="10" y="115"/>
                </a:moveTo>
                <a:lnTo>
                  <a:pt x="255" y="115"/>
                </a:lnTo>
                <a:lnTo>
                  <a:pt x="264" y="77"/>
                </a:lnTo>
                <a:lnTo>
                  <a:pt x="264" y="53"/>
                </a:lnTo>
                <a:lnTo>
                  <a:pt x="264" y="33"/>
                </a:lnTo>
                <a:lnTo>
                  <a:pt x="283" y="0"/>
                </a:lnTo>
                <a:lnTo>
                  <a:pt x="317" y="72"/>
                </a:lnTo>
                <a:lnTo>
                  <a:pt x="317" y="110"/>
                </a:lnTo>
                <a:lnTo>
                  <a:pt x="355" y="144"/>
                </a:lnTo>
                <a:lnTo>
                  <a:pt x="365" y="153"/>
                </a:lnTo>
                <a:lnTo>
                  <a:pt x="379" y="163"/>
                </a:lnTo>
                <a:lnTo>
                  <a:pt x="389" y="173"/>
                </a:lnTo>
                <a:lnTo>
                  <a:pt x="917" y="201"/>
                </a:lnTo>
                <a:lnTo>
                  <a:pt x="878" y="312"/>
                </a:lnTo>
                <a:lnTo>
                  <a:pt x="878" y="422"/>
                </a:lnTo>
                <a:lnTo>
                  <a:pt x="893" y="465"/>
                </a:lnTo>
                <a:lnTo>
                  <a:pt x="869" y="504"/>
                </a:lnTo>
                <a:lnTo>
                  <a:pt x="854" y="590"/>
                </a:lnTo>
                <a:lnTo>
                  <a:pt x="835" y="633"/>
                </a:lnTo>
                <a:lnTo>
                  <a:pt x="811" y="633"/>
                </a:lnTo>
                <a:lnTo>
                  <a:pt x="778" y="696"/>
                </a:lnTo>
                <a:lnTo>
                  <a:pt x="758" y="705"/>
                </a:lnTo>
                <a:lnTo>
                  <a:pt x="725" y="749"/>
                </a:lnTo>
                <a:lnTo>
                  <a:pt x="691" y="787"/>
                </a:lnTo>
                <a:lnTo>
                  <a:pt x="682" y="825"/>
                </a:lnTo>
                <a:lnTo>
                  <a:pt x="682" y="878"/>
                </a:lnTo>
                <a:lnTo>
                  <a:pt x="653" y="859"/>
                </a:lnTo>
                <a:lnTo>
                  <a:pt x="634" y="821"/>
                </a:lnTo>
                <a:lnTo>
                  <a:pt x="619" y="821"/>
                </a:lnTo>
                <a:lnTo>
                  <a:pt x="610" y="835"/>
                </a:lnTo>
                <a:lnTo>
                  <a:pt x="600" y="835"/>
                </a:lnTo>
                <a:lnTo>
                  <a:pt x="566" y="825"/>
                </a:lnTo>
                <a:lnTo>
                  <a:pt x="542" y="845"/>
                </a:lnTo>
                <a:lnTo>
                  <a:pt x="446" y="811"/>
                </a:lnTo>
                <a:lnTo>
                  <a:pt x="437" y="821"/>
                </a:lnTo>
                <a:lnTo>
                  <a:pt x="403" y="825"/>
                </a:lnTo>
                <a:lnTo>
                  <a:pt x="384" y="849"/>
                </a:lnTo>
                <a:lnTo>
                  <a:pt x="346" y="873"/>
                </a:lnTo>
                <a:lnTo>
                  <a:pt x="336" y="897"/>
                </a:lnTo>
                <a:lnTo>
                  <a:pt x="312" y="849"/>
                </a:lnTo>
                <a:lnTo>
                  <a:pt x="274" y="835"/>
                </a:lnTo>
                <a:lnTo>
                  <a:pt x="264" y="797"/>
                </a:lnTo>
                <a:lnTo>
                  <a:pt x="269" y="773"/>
                </a:lnTo>
                <a:lnTo>
                  <a:pt x="269" y="749"/>
                </a:lnTo>
                <a:lnTo>
                  <a:pt x="135" y="749"/>
                </a:lnTo>
                <a:lnTo>
                  <a:pt x="125" y="744"/>
                </a:lnTo>
                <a:lnTo>
                  <a:pt x="120" y="691"/>
                </a:lnTo>
                <a:lnTo>
                  <a:pt x="96" y="662"/>
                </a:lnTo>
                <a:lnTo>
                  <a:pt x="106" y="648"/>
                </a:lnTo>
                <a:lnTo>
                  <a:pt x="106" y="633"/>
                </a:lnTo>
                <a:lnTo>
                  <a:pt x="111" y="609"/>
                </a:lnTo>
                <a:lnTo>
                  <a:pt x="96" y="585"/>
                </a:lnTo>
                <a:lnTo>
                  <a:pt x="106" y="561"/>
                </a:lnTo>
                <a:lnTo>
                  <a:pt x="72" y="537"/>
                </a:lnTo>
                <a:lnTo>
                  <a:pt x="87" y="523"/>
                </a:lnTo>
                <a:lnTo>
                  <a:pt x="106" y="499"/>
                </a:lnTo>
                <a:lnTo>
                  <a:pt x="125" y="465"/>
                </a:lnTo>
                <a:lnTo>
                  <a:pt x="135" y="441"/>
                </a:lnTo>
                <a:lnTo>
                  <a:pt x="144" y="403"/>
                </a:lnTo>
                <a:lnTo>
                  <a:pt x="125" y="369"/>
                </a:lnTo>
                <a:lnTo>
                  <a:pt x="130" y="355"/>
                </a:lnTo>
                <a:lnTo>
                  <a:pt x="130" y="326"/>
                </a:lnTo>
                <a:lnTo>
                  <a:pt x="120" y="317"/>
                </a:lnTo>
                <a:lnTo>
                  <a:pt x="48" y="307"/>
                </a:lnTo>
                <a:lnTo>
                  <a:pt x="10" y="273"/>
                </a:lnTo>
                <a:lnTo>
                  <a:pt x="0" y="249"/>
                </a:lnTo>
                <a:lnTo>
                  <a:pt x="20" y="211"/>
                </a:lnTo>
                <a:lnTo>
                  <a:pt x="10" y="158"/>
                </a:lnTo>
                <a:lnTo>
                  <a:pt x="10" y="115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r>
              <a:rPr lang="pt-BR" dirty="0">
                <a:highlight>
                  <a:srgbClr val="00FF00"/>
                </a:highlight>
              </a:rPr>
              <a:t>MT</a:t>
            </a:r>
          </a:p>
        </p:txBody>
      </p:sp>
      <p:sp>
        <p:nvSpPr>
          <p:cNvPr id="7" name="Freeform 27">
            <a:extLst>
              <a:ext uri="{FF2B5EF4-FFF2-40B4-BE49-F238E27FC236}">
                <a16:creationId xmlns:a16="http://schemas.microsoft.com/office/drawing/2014/main" id="{043B3E05-F4C3-F274-E36B-FA8FECE3D06B}"/>
              </a:ext>
            </a:extLst>
          </p:cNvPr>
          <p:cNvSpPr>
            <a:spLocks/>
          </p:cNvSpPr>
          <p:nvPr/>
        </p:nvSpPr>
        <p:spPr bwMode="auto">
          <a:xfrm>
            <a:off x="7852330" y="2845860"/>
            <a:ext cx="1050925" cy="715963"/>
          </a:xfrm>
          <a:custGeom>
            <a:avLst/>
            <a:gdLst/>
            <a:ahLst/>
            <a:cxnLst>
              <a:cxn ang="0">
                <a:pos x="355" y="451"/>
              </a:cxn>
              <a:cxn ang="0">
                <a:pos x="355" y="441"/>
              </a:cxn>
              <a:cxn ang="0">
                <a:pos x="340" y="427"/>
              </a:cxn>
              <a:cxn ang="0">
                <a:pos x="326" y="436"/>
              </a:cxn>
              <a:cxn ang="0">
                <a:pos x="321" y="408"/>
              </a:cxn>
              <a:cxn ang="0">
                <a:pos x="273" y="403"/>
              </a:cxn>
              <a:cxn ang="0">
                <a:pos x="268" y="388"/>
              </a:cxn>
              <a:cxn ang="0">
                <a:pos x="273" y="379"/>
              </a:cxn>
              <a:cxn ang="0">
                <a:pos x="254" y="341"/>
              </a:cxn>
              <a:cxn ang="0">
                <a:pos x="244" y="293"/>
              </a:cxn>
              <a:cxn ang="0">
                <a:pos x="216" y="259"/>
              </a:cxn>
              <a:cxn ang="0">
                <a:pos x="177" y="259"/>
              </a:cxn>
              <a:cxn ang="0">
                <a:pos x="125" y="230"/>
              </a:cxn>
              <a:cxn ang="0">
                <a:pos x="81" y="230"/>
              </a:cxn>
              <a:cxn ang="0">
                <a:pos x="53" y="230"/>
              </a:cxn>
              <a:cxn ang="0">
                <a:pos x="14" y="230"/>
              </a:cxn>
              <a:cxn ang="0">
                <a:pos x="0" y="216"/>
              </a:cxn>
              <a:cxn ang="0">
                <a:pos x="29" y="197"/>
              </a:cxn>
              <a:cxn ang="0">
                <a:pos x="57" y="153"/>
              </a:cxn>
              <a:cxn ang="0">
                <a:pos x="57" y="139"/>
              </a:cxn>
              <a:cxn ang="0">
                <a:pos x="77" y="120"/>
              </a:cxn>
              <a:cxn ang="0">
                <a:pos x="91" y="86"/>
              </a:cxn>
              <a:cxn ang="0">
                <a:pos x="115" y="43"/>
              </a:cxn>
              <a:cxn ang="0">
                <a:pos x="144" y="14"/>
              </a:cxn>
              <a:cxn ang="0">
                <a:pos x="182" y="0"/>
              </a:cxn>
              <a:cxn ang="0">
                <a:pos x="220" y="9"/>
              </a:cxn>
              <a:cxn ang="0">
                <a:pos x="273" y="9"/>
              </a:cxn>
              <a:cxn ang="0">
                <a:pos x="278" y="33"/>
              </a:cxn>
              <a:cxn ang="0">
                <a:pos x="307" y="38"/>
              </a:cxn>
              <a:cxn ang="0">
                <a:pos x="326" y="29"/>
              </a:cxn>
              <a:cxn ang="0">
                <a:pos x="369" y="33"/>
              </a:cxn>
              <a:cxn ang="0">
                <a:pos x="398" y="14"/>
              </a:cxn>
              <a:cxn ang="0">
                <a:pos x="427" y="29"/>
              </a:cxn>
              <a:cxn ang="0">
                <a:pos x="436" y="43"/>
              </a:cxn>
              <a:cxn ang="0">
                <a:pos x="432" y="57"/>
              </a:cxn>
              <a:cxn ang="0">
                <a:pos x="446" y="77"/>
              </a:cxn>
              <a:cxn ang="0">
                <a:pos x="436" y="91"/>
              </a:cxn>
              <a:cxn ang="0">
                <a:pos x="451" y="129"/>
              </a:cxn>
              <a:cxn ang="0">
                <a:pos x="465" y="139"/>
              </a:cxn>
              <a:cxn ang="0">
                <a:pos x="484" y="139"/>
              </a:cxn>
              <a:cxn ang="0">
                <a:pos x="484" y="153"/>
              </a:cxn>
              <a:cxn ang="0">
                <a:pos x="475" y="201"/>
              </a:cxn>
              <a:cxn ang="0">
                <a:pos x="480" y="216"/>
              </a:cxn>
              <a:cxn ang="0">
                <a:pos x="499" y="235"/>
              </a:cxn>
              <a:cxn ang="0">
                <a:pos x="499" y="249"/>
              </a:cxn>
              <a:cxn ang="0">
                <a:pos x="508" y="259"/>
              </a:cxn>
              <a:cxn ang="0">
                <a:pos x="537" y="259"/>
              </a:cxn>
              <a:cxn ang="0">
                <a:pos x="552" y="240"/>
              </a:cxn>
              <a:cxn ang="0">
                <a:pos x="595" y="235"/>
              </a:cxn>
              <a:cxn ang="0">
                <a:pos x="619" y="230"/>
              </a:cxn>
              <a:cxn ang="0">
                <a:pos x="633" y="245"/>
              </a:cxn>
              <a:cxn ang="0">
                <a:pos x="662" y="245"/>
              </a:cxn>
              <a:cxn ang="0">
                <a:pos x="647" y="264"/>
              </a:cxn>
              <a:cxn ang="0">
                <a:pos x="619" y="273"/>
              </a:cxn>
              <a:cxn ang="0">
                <a:pos x="609" y="293"/>
              </a:cxn>
              <a:cxn ang="0">
                <a:pos x="609" y="307"/>
              </a:cxn>
              <a:cxn ang="0">
                <a:pos x="561" y="336"/>
              </a:cxn>
              <a:cxn ang="0">
                <a:pos x="556" y="345"/>
              </a:cxn>
              <a:cxn ang="0">
                <a:pos x="528" y="341"/>
              </a:cxn>
              <a:cxn ang="0">
                <a:pos x="465" y="369"/>
              </a:cxn>
              <a:cxn ang="0">
                <a:pos x="369" y="441"/>
              </a:cxn>
              <a:cxn ang="0">
                <a:pos x="355" y="451"/>
              </a:cxn>
            </a:cxnLst>
            <a:rect l="0" t="0" r="r" b="b"/>
            <a:pathLst>
              <a:path w="662" h="451">
                <a:moveTo>
                  <a:pt x="355" y="451"/>
                </a:moveTo>
                <a:lnTo>
                  <a:pt x="355" y="441"/>
                </a:lnTo>
                <a:lnTo>
                  <a:pt x="340" y="427"/>
                </a:lnTo>
                <a:lnTo>
                  <a:pt x="326" y="436"/>
                </a:lnTo>
                <a:lnTo>
                  <a:pt x="321" y="408"/>
                </a:lnTo>
                <a:lnTo>
                  <a:pt x="273" y="403"/>
                </a:lnTo>
                <a:lnTo>
                  <a:pt x="268" y="388"/>
                </a:lnTo>
                <a:lnTo>
                  <a:pt x="273" y="379"/>
                </a:lnTo>
                <a:lnTo>
                  <a:pt x="254" y="341"/>
                </a:lnTo>
                <a:lnTo>
                  <a:pt x="244" y="293"/>
                </a:lnTo>
                <a:lnTo>
                  <a:pt x="216" y="259"/>
                </a:lnTo>
                <a:lnTo>
                  <a:pt x="177" y="259"/>
                </a:lnTo>
                <a:lnTo>
                  <a:pt x="125" y="230"/>
                </a:lnTo>
                <a:lnTo>
                  <a:pt x="81" y="230"/>
                </a:lnTo>
                <a:lnTo>
                  <a:pt x="53" y="230"/>
                </a:lnTo>
                <a:lnTo>
                  <a:pt x="14" y="230"/>
                </a:lnTo>
                <a:lnTo>
                  <a:pt x="0" y="216"/>
                </a:lnTo>
                <a:lnTo>
                  <a:pt x="29" y="197"/>
                </a:lnTo>
                <a:lnTo>
                  <a:pt x="57" y="153"/>
                </a:lnTo>
                <a:lnTo>
                  <a:pt x="57" y="139"/>
                </a:lnTo>
                <a:lnTo>
                  <a:pt x="77" y="120"/>
                </a:lnTo>
                <a:lnTo>
                  <a:pt x="91" y="86"/>
                </a:lnTo>
                <a:lnTo>
                  <a:pt x="115" y="43"/>
                </a:lnTo>
                <a:lnTo>
                  <a:pt x="144" y="14"/>
                </a:lnTo>
                <a:lnTo>
                  <a:pt x="182" y="0"/>
                </a:lnTo>
                <a:lnTo>
                  <a:pt x="220" y="9"/>
                </a:lnTo>
                <a:lnTo>
                  <a:pt x="273" y="9"/>
                </a:lnTo>
                <a:lnTo>
                  <a:pt x="278" y="33"/>
                </a:lnTo>
                <a:lnTo>
                  <a:pt x="307" y="38"/>
                </a:lnTo>
                <a:lnTo>
                  <a:pt x="326" y="29"/>
                </a:lnTo>
                <a:lnTo>
                  <a:pt x="369" y="33"/>
                </a:lnTo>
                <a:lnTo>
                  <a:pt x="398" y="14"/>
                </a:lnTo>
                <a:lnTo>
                  <a:pt x="427" y="29"/>
                </a:lnTo>
                <a:lnTo>
                  <a:pt x="436" y="43"/>
                </a:lnTo>
                <a:lnTo>
                  <a:pt x="432" y="57"/>
                </a:lnTo>
                <a:lnTo>
                  <a:pt x="446" y="77"/>
                </a:lnTo>
                <a:lnTo>
                  <a:pt x="436" y="91"/>
                </a:lnTo>
                <a:lnTo>
                  <a:pt x="451" y="129"/>
                </a:lnTo>
                <a:lnTo>
                  <a:pt x="465" y="139"/>
                </a:lnTo>
                <a:lnTo>
                  <a:pt x="484" y="139"/>
                </a:lnTo>
                <a:lnTo>
                  <a:pt x="484" y="153"/>
                </a:lnTo>
                <a:lnTo>
                  <a:pt x="475" y="201"/>
                </a:lnTo>
                <a:lnTo>
                  <a:pt x="480" y="216"/>
                </a:lnTo>
                <a:lnTo>
                  <a:pt x="499" y="235"/>
                </a:lnTo>
                <a:lnTo>
                  <a:pt x="499" y="249"/>
                </a:lnTo>
                <a:lnTo>
                  <a:pt x="508" y="259"/>
                </a:lnTo>
                <a:lnTo>
                  <a:pt x="537" y="259"/>
                </a:lnTo>
                <a:lnTo>
                  <a:pt x="552" y="240"/>
                </a:lnTo>
                <a:lnTo>
                  <a:pt x="595" y="235"/>
                </a:lnTo>
                <a:lnTo>
                  <a:pt x="619" y="230"/>
                </a:lnTo>
                <a:lnTo>
                  <a:pt x="633" y="245"/>
                </a:lnTo>
                <a:lnTo>
                  <a:pt x="662" y="245"/>
                </a:lnTo>
                <a:lnTo>
                  <a:pt x="647" y="264"/>
                </a:lnTo>
                <a:lnTo>
                  <a:pt x="619" y="273"/>
                </a:lnTo>
                <a:lnTo>
                  <a:pt x="609" y="293"/>
                </a:lnTo>
                <a:lnTo>
                  <a:pt x="609" y="307"/>
                </a:lnTo>
                <a:lnTo>
                  <a:pt x="561" y="336"/>
                </a:lnTo>
                <a:lnTo>
                  <a:pt x="556" y="345"/>
                </a:lnTo>
                <a:lnTo>
                  <a:pt x="528" y="341"/>
                </a:lnTo>
                <a:lnTo>
                  <a:pt x="465" y="369"/>
                </a:lnTo>
                <a:lnTo>
                  <a:pt x="369" y="441"/>
                </a:lnTo>
                <a:lnTo>
                  <a:pt x="355" y="451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r>
              <a:rPr lang="pt-BR" dirty="0"/>
              <a:t>SP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03E0BE9-BA1F-4EBC-523F-6ECB575DD861}"/>
              </a:ext>
            </a:extLst>
          </p:cNvPr>
          <p:cNvSpPr/>
          <p:nvPr/>
        </p:nvSpPr>
        <p:spPr>
          <a:xfrm>
            <a:off x="9018454" y="2683216"/>
            <a:ext cx="3106725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42 EIXOS = 599,20 MW</a:t>
            </a:r>
          </a:p>
          <a:p>
            <a:pPr algn="ctr"/>
            <a:r>
              <a:rPr lang="pt-BR" sz="1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APROX. 35 MIL EMPREGOS DIR / IND</a:t>
            </a:r>
          </a:p>
          <a:p>
            <a:pPr algn="ctr"/>
            <a:r>
              <a:rPr lang="pt-BR" sz="1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R$ </a:t>
            </a:r>
            <a:r>
              <a:rPr lang="pt-BR" sz="1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5,99</a:t>
            </a:r>
            <a:r>
              <a:rPr lang="pt-BR" sz="1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BILHÕES DE INVESTIMENTO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F78239AC-AA7A-E7AE-9A67-1D4F1F51178D}"/>
              </a:ext>
            </a:extLst>
          </p:cNvPr>
          <p:cNvCxnSpPr>
            <a:cxnSpLocks/>
          </p:cNvCxnSpPr>
          <p:nvPr/>
        </p:nvCxnSpPr>
        <p:spPr>
          <a:xfrm flipV="1">
            <a:off x="5811433" y="3159876"/>
            <a:ext cx="2325471" cy="1938697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reeform 24">
            <a:extLst>
              <a:ext uri="{FF2B5EF4-FFF2-40B4-BE49-F238E27FC236}">
                <a16:creationId xmlns:a16="http://schemas.microsoft.com/office/drawing/2014/main" id="{E6B2789B-3A85-22A5-68B0-A1AB210188EE}"/>
              </a:ext>
            </a:extLst>
          </p:cNvPr>
          <p:cNvSpPr>
            <a:spLocks/>
          </p:cNvSpPr>
          <p:nvPr/>
        </p:nvSpPr>
        <p:spPr bwMode="auto">
          <a:xfrm>
            <a:off x="376090" y="4891996"/>
            <a:ext cx="876300" cy="914400"/>
          </a:xfrm>
          <a:custGeom>
            <a:avLst/>
            <a:gdLst/>
            <a:ahLst/>
            <a:cxnLst>
              <a:cxn ang="0">
                <a:pos x="403" y="437"/>
              </a:cxn>
              <a:cxn ang="0">
                <a:pos x="432" y="418"/>
              </a:cxn>
              <a:cxn ang="0">
                <a:pos x="460" y="374"/>
              </a:cxn>
              <a:cxn ang="0">
                <a:pos x="460" y="360"/>
              </a:cxn>
              <a:cxn ang="0">
                <a:pos x="480" y="341"/>
              </a:cxn>
              <a:cxn ang="0">
                <a:pos x="494" y="307"/>
              </a:cxn>
              <a:cxn ang="0">
                <a:pos x="518" y="264"/>
              </a:cxn>
              <a:cxn ang="0">
                <a:pos x="547" y="235"/>
              </a:cxn>
              <a:cxn ang="0">
                <a:pos x="552" y="187"/>
              </a:cxn>
              <a:cxn ang="0">
                <a:pos x="532" y="173"/>
              </a:cxn>
              <a:cxn ang="0">
                <a:pos x="480" y="149"/>
              </a:cxn>
              <a:cxn ang="0">
                <a:pos x="422" y="120"/>
              </a:cxn>
              <a:cxn ang="0">
                <a:pos x="403" y="120"/>
              </a:cxn>
              <a:cxn ang="0">
                <a:pos x="408" y="106"/>
              </a:cxn>
              <a:cxn ang="0">
                <a:pos x="398" y="91"/>
              </a:cxn>
              <a:cxn ang="0">
                <a:pos x="384" y="91"/>
              </a:cxn>
              <a:cxn ang="0">
                <a:pos x="384" y="67"/>
              </a:cxn>
              <a:cxn ang="0">
                <a:pos x="355" y="48"/>
              </a:cxn>
              <a:cxn ang="0">
                <a:pos x="336" y="10"/>
              </a:cxn>
              <a:cxn ang="0">
                <a:pos x="321" y="10"/>
              </a:cxn>
              <a:cxn ang="0">
                <a:pos x="312" y="24"/>
              </a:cxn>
              <a:cxn ang="0">
                <a:pos x="302" y="24"/>
              </a:cxn>
              <a:cxn ang="0">
                <a:pos x="268" y="14"/>
              </a:cxn>
              <a:cxn ang="0">
                <a:pos x="244" y="34"/>
              </a:cxn>
              <a:cxn ang="0">
                <a:pos x="148" y="0"/>
              </a:cxn>
              <a:cxn ang="0">
                <a:pos x="139" y="10"/>
              </a:cxn>
              <a:cxn ang="0">
                <a:pos x="105" y="14"/>
              </a:cxn>
              <a:cxn ang="0">
                <a:pos x="86" y="38"/>
              </a:cxn>
              <a:cxn ang="0">
                <a:pos x="48" y="62"/>
              </a:cxn>
              <a:cxn ang="0">
                <a:pos x="38" y="86"/>
              </a:cxn>
              <a:cxn ang="0">
                <a:pos x="9" y="202"/>
              </a:cxn>
              <a:cxn ang="0">
                <a:pos x="0" y="230"/>
              </a:cxn>
              <a:cxn ang="0">
                <a:pos x="0" y="245"/>
              </a:cxn>
              <a:cxn ang="0">
                <a:pos x="5" y="288"/>
              </a:cxn>
              <a:cxn ang="0">
                <a:pos x="19" y="312"/>
              </a:cxn>
              <a:cxn ang="0">
                <a:pos x="19" y="418"/>
              </a:cxn>
              <a:cxn ang="0">
                <a:pos x="24" y="422"/>
              </a:cxn>
              <a:cxn ang="0">
                <a:pos x="38" y="418"/>
              </a:cxn>
              <a:cxn ang="0">
                <a:pos x="77" y="432"/>
              </a:cxn>
              <a:cxn ang="0">
                <a:pos x="110" y="432"/>
              </a:cxn>
              <a:cxn ang="0">
                <a:pos x="134" y="418"/>
              </a:cxn>
              <a:cxn ang="0">
                <a:pos x="153" y="432"/>
              </a:cxn>
              <a:cxn ang="0">
                <a:pos x="177" y="432"/>
              </a:cxn>
              <a:cxn ang="0">
                <a:pos x="196" y="480"/>
              </a:cxn>
              <a:cxn ang="0">
                <a:pos x="201" y="528"/>
              </a:cxn>
              <a:cxn ang="0">
                <a:pos x="206" y="557"/>
              </a:cxn>
              <a:cxn ang="0">
                <a:pos x="211" y="566"/>
              </a:cxn>
              <a:cxn ang="0">
                <a:pos x="230" y="576"/>
              </a:cxn>
              <a:cxn ang="0">
                <a:pos x="273" y="557"/>
              </a:cxn>
              <a:cxn ang="0">
                <a:pos x="297" y="571"/>
              </a:cxn>
              <a:cxn ang="0">
                <a:pos x="312" y="562"/>
              </a:cxn>
              <a:cxn ang="0">
                <a:pos x="321" y="518"/>
              </a:cxn>
              <a:cxn ang="0">
                <a:pos x="345" y="499"/>
              </a:cxn>
              <a:cxn ang="0">
                <a:pos x="345" y="480"/>
              </a:cxn>
              <a:cxn ang="0">
                <a:pos x="403" y="437"/>
              </a:cxn>
            </a:cxnLst>
            <a:rect l="0" t="0" r="r" b="b"/>
            <a:pathLst>
              <a:path w="552" h="576">
                <a:moveTo>
                  <a:pt x="403" y="437"/>
                </a:moveTo>
                <a:lnTo>
                  <a:pt x="432" y="418"/>
                </a:lnTo>
                <a:lnTo>
                  <a:pt x="460" y="374"/>
                </a:lnTo>
                <a:lnTo>
                  <a:pt x="460" y="360"/>
                </a:lnTo>
                <a:lnTo>
                  <a:pt x="480" y="341"/>
                </a:lnTo>
                <a:lnTo>
                  <a:pt x="494" y="307"/>
                </a:lnTo>
                <a:lnTo>
                  <a:pt x="518" y="264"/>
                </a:lnTo>
                <a:lnTo>
                  <a:pt x="547" y="235"/>
                </a:lnTo>
                <a:lnTo>
                  <a:pt x="552" y="187"/>
                </a:lnTo>
                <a:lnTo>
                  <a:pt x="532" y="173"/>
                </a:lnTo>
                <a:lnTo>
                  <a:pt x="480" y="149"/>
                </a:lnTo>
                <a:lnTo>
                  <a:pt x="422" y="120"/>
                </a:lnTo>
                <a:lnTo>
                  <a:pt x="403" y="120"/>
                </a:lnTo>
                <a:lnTo>
                  <a:pt x="408" y="106"/>
                </a:lnTo>
                <a:lnTo>
                  <a:pt x="398" y="91"/>
                </a:lnTo>
                <a:lnTo>
                  <a:pt x="384" y="91"/>
                </a:lnTo>
                <a:lnTo>
                  <a:pt x="384" y="67"/>
                </a:lnTo>
                <a:lnTo>
                  <a:pt x="355" y="48"/>
                </a:lnTo>
                <a:lnTo>
                  <a:pt x="336" y="10"/>
                </a:lnTo>
                <a:lnTo>
                  <a:pt x="321" y="10"/>
                </a:lnTo>
                <a:lnTo>
                  <a:pt x="312" y="24"/>
                </a:lnTo>
                <a:lnTo>
                  <a:pt x="302" y="24"/>
                </a:lnTo>
                <a:lnTo>
                  <a:pt x="268" y="14"/>
                </a:lnTo>
                <a:lnTo>
                  <a:pt x="244" y="34"/>
                </a:lnTo>
                <a:lnTo>
                  <a:pt x="148" y="0"/>
                </a:lnTo>
                <a:lnTo>
                  <a:pt x="139" y="10"/>
                </a:lnTo>
                <a:lnTo>
                  <a:pt x="105" y="14"/>
                </a:lnTo>
                <a:lnTo>
                  <a:pt x="86" y="38"/>
                </a:lnTo>
                <a:lnTo>
                  <a:pt x="48" y="62"/>
                </a:lnTo>
                <a:lnTo>
                  <a:pt x="38" y="86"/>
                </a:lnTo>
                <a:lnTo>
                  <a:pt x="9" y="202"/>
                </a:lnTo>
                <a:lnTo>
                  <a:pt x="0" y="230"/>
                </a:lnTo>
                <a:lnTo>
                  <a:pt x="0" y="245"/>
                </a:lnTo>
                <a:lnTo>
                  <a:pt x="5" y="288"/>
                </a:lnTo>
                <a:lnTo>
                  <a:pt x="19" y="312"/>
                </a:lnTo>
                <a:lnTo>
                  <a:pt x="19" y="418"/>
                </a:lnTo>
                <a:lnTo>
                  <a:pt x="24" y="422"/>
                </a:lnTo>
                <a:lnTo>
                  <a:pt x="38" y="418"/>
                </a:lnTo>
                <a:lnTo>
                  <a:pt x="77" y="432"/>
                </a:lnTo>
                <a:lnTo>
                  <a:pt x="110" y="432"/>
                </a:lnTo>
                <a:lnTo>
                  <a:pt x="134" y="418"/>
                </a:lnTo>
                <a:lnTo>
                  <a:pt x="153" y="432"/>
                </a:lnTo>
                <a:lnTo>
                  <a:pt x="177" y="432"/>
                </a:lnTo>
                <a:lnTo>
                  <a:pt x="196" y="480"/>
                </a:lnTo>
                <a:lnTo>
                  <a:pt x="201" y="528"/>
                </a:lnTo>
                <a:lnTo>
                  <a:pt x="206" y="557"/>
                </a:lnTo>
                <a:lnTo>
                  <a:pt x="211" y="566"/>
                </a:lnTo>
                <a:lnTo>
                  <a:pt x="230" y="576"/>
                </a:lnTo>
                <a:lnTo>
                  <a:pt x="273" y="557"/>
                </a:lnTo>
                <a:lnTo>
                  <a:pt x="297" y="571"/>
                </a:lnTo>
                <a:lnTo>
                  <a:pt x="312" y="562"/>
                </a:lnTo>
                <a:lnTo>
                  <a:pt x="321" y="518"/>
                </a:lnTo>
                <a:lnTo>
                  <a:pt x="345" y="499"/>
                </a:lnTo>
                <a:lnTo>
                  <a:pt x="345" y="480"/>
                </a:lnTo>
                <a:lnTo>
                  <a:pt x="403" y="437"/>
                </a:lnTo>
              </a:path>
            </a:pathLst>
          </a:custGeom>
          <a:solidFill>
            <a:srgbClr val="92D05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r>
              <a:rPr lang="pt-BR" dirty="0"/>
              <a:t>MS</a:t>
            </a: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3DB4C913-232C-C8C3-20BA-CB1F953B3575}"/>
              </a:ext>
            </a:extLst>
          </p:cNvPr>
          <p:cNvSpPr/>
          <p:nvPr/>
        </p:nvSpPr>
        <p:spPr>
          <a:xfrm>
            <a:off x="1255353" y="3902053"/>
            <a:ext cx="3106725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127 EIXOS = 1.780,90 MW</a:t>
            </a:r>
          </a:p>
          <a:p>
            <a:pPr algn="ctr"/>
            <a:r>
              <a:rPr lang="pt-BR" sz="1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APROX. 107 MIL EMPREGOS DIR / IND</a:t>
            </a:r>
          </a:p>
          <a:p>
            <a:pPr algn="ctr"/>
            <a:r>
              <a:rPr lang="pt-BR" sz="1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R$ 17,81 BILHÕES DE INVESTIMENTO</a:t>
            </a: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5304F0DB-0311-5AB0-AF5D-EC5F2AFE40E8}"/>
              </a:ext>
            </a:extLst>
          </p:cNvPr>
          <p:cNvSpPr/>
          <p:nvPr/>
        </p:nvSpPr>
        <p:spPr>
          <a:xfrm>
            <a:off x="1235128" y="4784975"/>
            <a:ext cx="3106725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42 EIXOS = 639,20 MW</a:t>
            </a:r>
          </a:p>
          <a:p>
            <a:pPr algn="ctr"/>
            <a:r>
              <a:rPr lang="pt-BR" sz="1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APROX. 38 MIL EMPREGOS DIR / IND</a:t>
            </a:r>
          </a:p>
          <a:p>
            <a:pPr algn="ctr"/>
            <a:r>
              <a:rPr lang="pt-BR" sz="1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R$ 6,39 BILHÕES DE INVESTIMENTO</a:t>
            </a:r>
          </a:p>
        </p:txBody>
      </p:sp>
      <p:cxnSp>
        <p:nvCxnSpPr>
          <p:cNvPr id="55" name="Conector reto 54">
            <a:extLst>
              <a:ext uri="{FF2B5EF4-FFF2-40B4-BE49-F238E27FC236}">
                <a16:creationId xmlns:a16="http://schemas.microsoft.com/office/drawing/2014/main" id="{B0D55BFA-D90C-7694-255C-7E5189537AC5}"/>
              </a:ext>
            </a:extLst>
          </p:cNvPr>
          <p:cNvCxnSpPr>
            <a:cxnSpLocks/>
          </p:cNvCxnSpPr>
          <p:nvPr/>
        </p:nvCxnSpPr>
        <p:spPr>
          <a:xfrm>
            <a:off x="1345048" y="3709378"/>
            <a:ext cx="279877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>
            <a:extLst>
              <a:ext uri="{FF2B5EF4-FFF2-40B4-BE49-F238E27FC236}">
                <a16:creationId xmlns:a16="http://schemas.microsoft.com/office/drawing/2014/main" id="{5602BB0E-AFC0-A98B-CC23-437BD89DB86F}"/>
              </a:ext>
            </a:extLst>
          </p:cNvPr>
          <p:cNvCxnSpPr>
            <a:cxnSpLocks/>
          </p:cNvCxnSpPr>
          <p:nvPr/>
        </p:nvCxnSpPr>
        <p:spPr>
          <a:xfrm flipV="1">
            <a:off x="782741" y="4869317"/>
            <a:ext cx="3579337" cy="803274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969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42F96749-E15C-BC70-8692-600191616AD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-19591"/>
            <a:ext cx="5176911" cy="6877591"/>
          </a:xfrm>
          <a:prstGeom prst="rect">
            <a:avLst/>
          </a:prstGeom>
        </p:spPr>
      </p:pic>
      <p:sp>
        <p:nvSpPr>
          <p:cNvPr id="53251" name="Espaço Reservado para Conteúdo 2">
            <a:extLst>
              <a:ext uri="{FF2B5EF4-FFF2-40B4-BE49-F238E27FC236}">
                <a16:creationId xmlns:a16="http://schemas.microsoft.com/office/drawing/2014/main" id="{DA3DB553-4564-43BB-8F39-196274E565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8499" y="956494"/>
            <a:ext cx="10941665" cy="5671413"/>
          </a:xfrm>
        </p:spPr>
        <p:txBody>
          <a:bodyPr>
            <a:normAutofit fontScale="70000" lnSpcReduction="20000"/>
          </a:bodyPr>
          <a:lstStyle/>
          <a:p>
            <a:pPr indent="0" algn="just">
              <a:lnSpc>
                <a:spcPct val="107000"/>
              </a:lnSpc>
              <a:buNone/>
            </a:pPr>
            <a:r>
              <a:rPr lang="pt-BR" sz="19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 DO INÍCIO DA CRIAÇÃO DE PROGRAMA DE DESENVOLVIMENTO DE POLÍTICAS PUBLICAS E FINANCIAMENTO PARA AS PEQUENAS HIDRELÉTRICAS SUSTENTÁVEIS DE BAIXO IMPACTO AMBIENTAL </a:t>
            </a:r>
            <a:r>
              <a:rPr lang="pt-BR" sz="19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INDUSTRIA 100% NACIONAL E A MENOR PEGADA DE CARBONO DAS FONTES DE GERAÇÃO DE ENERGIA :</a:t>
            </a:r>
          </a:p>
          <a:p>
            <a:pPr indent="0" algn="just">
              <a:lnSpc>
                <a:spcPct val="107000"/>
              </a:lnSpc>
              <a:buNone/>
            </a:pPr>
            <a:endParaRPr lang="pt-BR" sz="1900" b="1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07000"/>
              </a:lnSpc>
              <a:buNone/>
            </a:pPr>
            <a:r>
              <a:rPr lang="pt-BR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CONTRAPARTIDAS AMBIENTAIS:</a:t>
            </a:r>
          </a:p>
          <a:p>
            <a:pPr marL="514350" indent="-285750" algn="just">
              <a:lnSpc>
                <a:spcPct val="107000"/>
              </a:lnSpc>
            </a:pPr>
            <a:r>
              <a:rPr lang="pt-BR" sz="20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São várias mas </a:t>
            </a:r>
            <a:r>
              <a:rPr lang="pt-BR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cito aqui o r</a:t>
            </a:r>
            <a:r>
              <a:rPr lang="pt-BR" sz="20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eflorestamento e áreas de Preservação em até 3x mais vegetação do que aquilo que foi suprimido para as obras;</a:t>
            </a:r>
          </a:p>
          <a:p>
            <a:pPr marL="514350" indent="-285750" algn="just">
              <a:lnSpc>
                <a:spcPct val="107000"/>
              </a:lnSpc>
            </a:pPr>
            <a:r>
              <a:rPr lang="pt-BR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Controle de cheias e secas – auxílio em altas pluviometrias volumosas e localizadas.</a:t>
            </a:r>
          </a:p>
          <a:p>
            <a:pPr indent="0" algn="just">
              <a:lnSpc>
                <a:spcPct val="107000"/>
              </a:lnSpc>
              <a:buNone/>
            </a:pPr>
            <a:endParaRPr lang="pt-BR" sz="1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buNone/>
            </a:pPr>
            <a:r>
              <a:rPr lang="pt-BR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CONTRAPARTIDAS ECONOMICO-SOCIAIS:</a:t>
            </a:r>
          </a:p>
          <a:p>
            <a:pPr marL="514350" indent="-285750" algn="just">
              <a:lnSpc>
                <a:spcPct val="107000"/>
              </a:lnSpc>
            </a:pPr>
            <a:r>
              <a:rPr lang="pt-BR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Geração de empregos e investimentos; </a:t>
            </a:r>
          </a:p>
          <a:p>
            <a:pPr marL="514350" indent="-285750" algn="just">
              <a:lnSpc>
                <a:spcPct val="107000"/>
              </a:lnSpc>
            </a:pPr>
            <a:r>
              <a:rPr lang="pt-BR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Agrega impostos;</a:t>
            </a:r>
          </a:p>
          <a:p>
            <a:pPr marL="514350" indent="-285750" algn="just">
              <a:lnSpc>
                <a:spcPct val="107000"/>
              </a:lnSpc>
            </a:pPr>
            <a:r>
              <a:rPr lang="pt-BR" sz="20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Estímulos ao Turismo e </a:t>
            </a:r>
            <a:r>
              <a:rPr lang="pt-BR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 Piscicultura;</a:t>
            </a:r>
          </a:p>
          <a:p>
            <a:pPr marL="514350" indent="-285750" algn="just">
              <a:lnSpc>
                <a:spcPct val="107000"/>
              </a:lnSpc>
            </a:pPr>
            <a:r>
              <a:rPr lang="pt-BR" sz="20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Aumento do ID</a:t>
            </a:r>
            <a:r>
              <a:rPr lang="pt-BR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 ( Estudo Aneel). Impacto positivo em aproximadamente 3 mil Municípios.</a:t>
            </a:r>
          </a:p>
          <a:p>
            <a:pPr marL="514350" indent="-285750" algn="just">
              <a:lnSpc>
                <a:spcPct val="107000"/>
              </a:lnSpc>
            </a:pPr>
            <a:r>
              <a:rPr lang="pt-BR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Novas linhas de Transmissão feitas e custeadas pelas PCHs/CGHs que contribuem para estabilizar o sistema de transmissão;</a:t>
            </a:r>
          </a:p>
          <a:p>
            <a:pPr marL="514350" indent="-285750" algn="just">
              <a:lnSpc>
                <a:spcPct val="107000"/>
              </a:lnSpc>
            </a:pPr>
            <a:endParaRPr lang="pt-BR" sz="1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buNone/>
            </a:pPr>
            <a:r>
              <a:rPr lang="pt-BR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CONTRAPARTIDAS FINANCEIRAS:</a:t>
            </a:r>
          </a:p>
          <a:p>
            <a:pPr indent="0" algn="just">
              <a:lnSpc>
                <a:spcPct val="107000"/>
              </a:lnSpc>
              <a:buNone/>
            </a:pPr>
            <a:r>
              <a:rPr lang="pt-BR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Uma </a:t>
            </a:r>
            <a:r>
              <a:rPr lang="pt-BR" sz="2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idéia</a:t>
            </a:r>
            <a:r>
              <a:rPr lang="pt-BR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inicial é a possibilidade desse Programa/ Fundo Regional </a:t>
            </a:r>
            <a:r>
              <a:rPr lang="pt-BR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gerenciar os créditos de carbono gerados pelas usinas que participarem desse projeto </a:t>
            </a:r>
            <a:r>
              <a:rPr lang="pt-BR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inclusive para abater parte do próprio financiamento, colaborando para uma real descarbonização da Matriz – abrindo a possibilidade inclusive para o hidrogênio verde que precisa de uma fonte de geração firme renovável para seus eletrolisadores.</a:t>
            </a:r>
          </a:p>
          <a:p>
            <a:pPr indent="0" algn="just">
              <a:lnSpc>
                <a:spcPct val="107000"/>
              </a:lnSpc>
              <a:buNone/>
            </a:pPr>
            <a:endParaRPr lang="pt-B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0FBD83A-64E2-6D21-904A-040298189042}"/>
              </a:ext>
            </a:extLst>
          </p:cNvPr>
          <p:cNvSpPr txBox="1"/>
          <p:nvPr/>
        </p:nvSpPr>
        <p:spPr>
          <a:xfrm>
            <a:off x="1123950" y="295515"/>
            <a:ext cx="10642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pt-BR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 PRIORITÁRIO DE FOMENTO DE PEQUENAS HIDRELETRICAS</a:t>
            </a:r>
            <a:endParaRPr lang="pt-BR" sz="2200" b="1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18AFC751-6D25-E8B6-FCCF-D58C7A0B3D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410" y="6079786"/>
            <a:ext cx="1159720" cy="77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09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E38698-D0C2-B0C7-5037-3A57AD5C7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484E4CA-7B7B-AE2F-065A-75A089CDCF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58" r="-3" b="19655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3" name="Imagem 2" descr="http://www.turismo.gov.br/turismo/noticias/todas_noticias/galeria_noticias/00329Christian_Knepper.jpg">
            <a:extLst>
              <a:ext uri="{FF2B5EF4-FFF2-40B4-BE49-F238E27FC236}">
                <a16:creationId xmlns:a16="http://schemas.microsoft.com/office/drawing/2014/main" id="{EB3DFABA-2E5F-5DFD-B559-0393D024E8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9" r="9338" b="3"/>
          <a:stretch/>
        </p:blipFill>
        <p:spPr bwMode="auto">
          <a:xfrm>
            <a:off x="5115314" y="10"/>
            <a:ext cx="6456872" cy="340155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6" descr="Resultado de imagem para fotos lago paranoa brasilia">
            <a:extLst>
              <a:ext uri="{FF2B5EF4-FFF2-40B4-BE49-F238E27FC236}">
                <a16:creationId xmlns:a16="http://schemas.microsoft.com/office/drawing/2014/main" id="{934ACE6E-9F16-E59F-2313-7B64902D39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" r="-2" b="-2"/>
          <a:stretch/>
        </p:blipFill>
        <p:spPr bwMode="auto">
          <a:xfrm>
            <a:off x="5168353" y="3456432"/>
            <a:ext cx="6456873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F1DD0F8-4B39-BFBC-A038-8399D7E3E9FE}"/>
              </a:ext>
            </a:extLst>
          </p:cNvPr>
          <p:cNvSpPr txBox="1"/>
          <p:nvPr/>
        </p:nvSpPr>
        <p:spPr>
          <a:xfrm>
            <a:off x="448056" y="685800"/>
            <a:ext cx="49223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SITUAÇÃO ATUAL - </a:t>
            </a:r>
            <a:r>
              <a:rPr lang="en-US" sz="34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PCH/CGH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51489E0-502A-0043-4CEB-AEE7D6C043C7}"/>
              </a:ext>
            </a:extLst>
          </p:cNvPr>
          <p:cNvSpPr txBox="1"/>
          <p:nvPr/>
        </p:nvSpPr>
        <p:spPr>
          <a:xfrm>
            <a:off x="448056" y="2514600"/>
            <a:ext cx="4922338" cy="36667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</a:rPr>
              <a:t>PCHS EM OPERAÇÃO:</a:t>
            </a:r>
            <a:endParaRPr lang="en-US" sz="20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428 USINAS - 5.800 MW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</a:rPr>
              <a:t>CGHS EM OPERAÇÃO</a:t>
            </a:r>
            <a:r>
              <a:rPr lang="en-US" sz="2000" dirty="0">
                <a:effectLst/>
              </a:rPr>
              <a:t>: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689 USINAS – 863 MW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</a:rPr>
              <a:t>TOTAL INSTALADO: 6.600 MW</a:t>
            </a:r>
            <a:endParaRPr lang="en-US" sz="20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  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</a:rPr>
              <a:t>EM CONSTRUÇÃO:</a:t>
            </a:r>
            <a:endParaRPr lang="en-US" sz="20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PCHs: 27 </a:t>
            </a:r>
            <a:r>
              <a:rPr lang="en-US" sz="2000" dirty="0" err="1">
                <a:effectLst/>
              </a:rPr>
              <a:t>usinas</a:t>
            </a:r>
            <a:r>
              <a:rPr lang="en-US" sz="2000" dirty="0">
                <a:effectLst/>
              </a:rPr>
              <a:t> - 343 MW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CGHs: 5 </a:t>
            </a:r>
            <a:r>
              <a:rPr lang="en-US" sz="2000" dirty="0" err="1">
                <a:effectLst/>
              </a:rPr>
              <a:t>usinas</a:t>
            </a:r>
            <a:r>
              <a:rPr lang="en-US" sz="2000" dirty="0">
                <a:effectLst/>
              </a:rPr>
              <a:t> - 12 MW</a:t>
            </a:r>
            <a:endParaRPr lang="en-US" altLang="pt-BR" sz="2000" dirty="0"/>
          </a:p>
        </p:txBody>
      </p:sp>
    </p:spTree>
    <p:extLst>
      <p:ext uri="{BB962C8B-B14F-4D97-AF65-F5344CB8AC3E}">
        <p14:creationId xmlns:p14="http://schemas.microsoft.com/office/powerpoint/2010/main" val="30834111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20783</TotalTime>
  <Words>548</Words>
  <Application>Microsoft Office PowerPoint</Application>
  <PresentationFormat>Widescreen</PresentationFormat>
  <Paragraphs>97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4" baseType="lpstr">
      <vt:lpstr>Aharoni</vt:lpstr>
      <vt:lpstr>Aptos</vt:lpstr>
      <vt:lpstr>Arial</vt:lpstr>
      <vt:lpstr>Arial Black</vt:lpstr>
      <vt:lpstr>Calibri</vt:lpstr>
      <vt:lpstr>Calibri Light</vt:lpstr>
      <vt:lpstr>Century Gothic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ABRAPCH Brasília</dc:creator>
  <cp:lastModifiedBy>Alessandra Carvalho</cp:lastModifiedBy>
  <cp:revision>24</cp:revision>
  <dcterms:created xsi:type="dcterms:W3CDTF">2020-09-24T21:22:48Z</dcterms:created>
  <dcterms:modified xsi:type="dcterms:W3CDTF">2024-03-17T14:51:36Z</dcterms:modified>
</cp:coreProperties>
</file>