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71" r:id="rId4"/>
    <p:sldId id="273" r:id="rId5"/>
    <p:sldId id="272" r:id="rId6"/>
    <p:sldId id="267" r:id="rId7"/>
    <p:sldId id="269" r:id="rId8"/>
    <p:sldId id="268" r:id="rId9"/>
    <p:sldId id="265" r:id="rId10"/>
    <p:sldId id="264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37A28C-9B33-4D5B-8F76-57CEE49B8D5C}" v="41" dt="2024-03-17T23:08:32.2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a Cruz" userId="83bc6354-ca13-46d3-a8f3-007e51206bd9" providerId="ADAL" clId="{4137A28C-9B33-4D5B-8F76-57CEE49B8D5C}"/>
    <pc:docChg chg="undo custSel addSld delSld modSld sldOrd">
      <pc:chgData name="Joana Cruz" userId="83bc6354-ca13-46d3-a8f3-007e51206bd9" providerId="ADAL" clId="{4137A28C-9B33-4D5B-8F76-57CEE49B8D5C}" dt="2024-03-17T23:09:20.088" v="680" actId="2696"/>
      <pc:docMkLst>
        <pc:docMk/>
      </pc:docMkLst>
      <pc:sldChg chg="modSp mod">
        <pc:chgData name="Joana Cruz" userId="83bc6354-ca13-46d3-a8f3-007e51206bd9" providerId="ADAL" clId="{4137A28C-9B33-4D5B-8F76-57CEE49B8D5C}" dt="2024-03-15T15:21:39.703" v="50" actId="20577"/>
        <pc:sldMkLst>
          <pc:docMk/>
          <pc:sldMk cId="1993301552" sldId="258"/>
        </pc:sldMkLst>
        <pc:spChg chg="mod">
          <ac:chgData name="Joana Cruz" userId="83bc6354-ca13-46d3-a8f3-007e51206bd9" providerId="ADAL" clId="{4137A28C-9B33-4D5B-8F76-57CEE49B8D5C}" dt="2024-03-15T15:21:39.703" v="50" actId="20577"/>
          <ac:spMkLst>
            <pc:docMk/>
            <pc:sldMk cId="1993301552" sldId="258"/>
            <ac:spMk id="6" creationId="{E1F88051-2128-6CC2-2E8C-65C8DCAE53B8}"/>
          </ac:spMkLst>
        </pc:spChg>
      </pc:sldChg>
      <pc:sldChg chg="modSp mod">
        <pc:chgData name="Joana Cruz" userId="83bc6354-ca13-46d3-a8f3-007e51206bd9" providerId="ADAL" clId="{4137A28C-9B33-4D5B-8F76-57CEE49B8D5C}" dt="2024-03-15T16:56:40.779" v="292" actId="1076"/>
        <pc:sldMkLst>
          <pc:docMk/>
          <pc:sldMk cId="3994078448" sldId="259"/>
        </pc:sldMkLst>
        <pc:spChg chg="mod">
          <ac:chgData name="Joana Cruz" userId="83bc6354-ca13-46d3-a8f3-007e51206bd9" providerId="ADAL" clId="{4137A28C-9B33-4D5B-8F76-57CEE49B8D5C}" dt="2024-03-15T16:56:40.779" v="292" actId="1076"/>
          <ac:spMkLst>
            <pc:docMk/>
            <pc:sldMk cId="3994078448" sldId="259"/>
            <ac:spMk id="6" creationId="{39CFE10C-DCCF-BE8D-E844-F8E636126012}"/>
          </ac:spMkLst>
        </pc:spChg>
        <pc:spChg chg="mod">
          <ac:chgData name="Joana Cruz" userId="83bc6354-ca13-46d3-a8f3-007e51206bd9" providerId="ADAL" clId="{4137A28C-9B33-4D5B-8F76-57CEE49B8D5C}" dt="2024-03-15T16:56:40.779" v="292" actId="1076"/>
          <ac:spMkLst>
            <pc:docMk/>
            <pc:sldMk cId="3994078448" sldId="259"/>
            <ac:spMk id="7" creationId="{ACBAA4B4-DA76-B7A2-B868-AF19BEFEE744}"/>
          </ac:spMkLst>
        </pc:spChg>
        <pc:spChg chg="mod">
          <ac:chgData name="Joana Cruz" userId="83bc6354-ca13-46d3-a8f3-007e51206bd9" providerId="ADAL" clId="{4137A28C-9B33-4D5B-8F76-57CEE49B8D5C}" dt="2024-03-15T16:56:40.779" v="292" actId="1076"/>
          <ac:spMkLst>
            <pc:docMk/>
            <pc:sldMk cId="3994078448" sldId="259"/>
            <ac:spMk id="8" creationId="{380A24E3-B669-7272-1450-ED4DB086B40D}"/>
          </ac:spMkLst>
        </pc:spChg>
      </pc:sldChg>
      <pc:sldChg chg="addSp modSp del mod">
        <pc:chgData name="Joana Cruz" userId="83bc6354-ca13-46d3-a8f3-007e51206bd9" providerId="ADAL" clId="{4137A28C-9B33-4D5B-8F76-57CEE49B8D5C}" dt="2024-03-15T17:01:50.150" v="325" actId="2696"/>
        <pc:sldMkLst>
          <pc:docMk/>
          <pc:sldMk cId="844116638" sldId="261"/>
        </pc:sldMkLst>
        <pc:spChg chg="add mod">
          <ac:chgData name="Joana Cruz" userId="83bc6354-ca13-46d3-a8f3-007e51206bd9" providerId="ADAL" clId="{4137A28C-9B33-4D5B-8F76-57CEE49B8D5C}" dt="2024-03-15T15:27:57.465" v="85" actId="1076"/>
          <ac:spMkLst>
            <pc:docMk/>
            <pc:sldMk cId="844116638" sldId="261"/>
            <ac:spMk id="4" creationId="{C72C39E4-6FA5-5382-AB93-29A0FDA0B0FD}"/>
          </ac:spMkLst>
        </pc:spChg>
        <pc:spChg chg="add mod">
          <ac:chgData name="Joana Cruz" userId="83bc6354-ca13-46d3-a8f3-007e51206bd9" providerId="ADAL" clId="{4137A28C-9B33-4D5B-8F76-57CEE49B8D5C}" dt="2024-03-15T16:28:38.289" v="165" actId="1076"/>
          <ac:spMkLst>
            <pc:docMk/>
            <pc:sldMk cId="844116638" sldId="261"/>
            <ac:spMk id="7" creationId="{820D80A5-C595-A2AB-1876-5797A3102DC8}"/>
          </ac:spMkLst>
        </pc:spChg>
        <pc:picChg chg="add mod">
          <ac:chgData name="Joana Cruz" userId="83bc6354-ca13-46d3-a8f3-007e51206bd9" providerId="ADAL" clId="{4137A28C-9B33-4D5B-8F76-57CEE49B8D5C}" dt="2024-03-15T15:26:20.191" v="52" actId="1076"/>
          <ac:picMkLst>
            <pc:docMk/>
            <pc:sldMk cId="844116638" sldId="261"/>
            <ac:picMk id="3" creationId="{38422A15-FFF7-FC88-87A0-803893E7BB10}"/>
          </ac:picMkLst>
        </pc:picChg>
        <pc:picChg chg="add mod">
          <ac:chgData name="Joana Cruz" userId="83bc6354-ca13-46d3-a8f3-007e51206bd9" providerId="ADAL" clId="{4137A28C-9B33-4D5B-8F76-57CEE49B8D5C}" dt="2024-03-15T16:28:38.289" v="165" actId="1076"/>
          <ac:picMkLst>
            <pc:docMk/>
            <pc:sldMk cId="844116638" sldId="261"/>
            <ac:picMk id="6" creationId="{7F89A767-F1FC-0FA0-6623-B0C724885090}"/>
          </ac:picMkLst>
        </pc:picChg>
      </pc:sldChg>
      <pc:sldChg chg="addSp delSp modSp del mod">
        <pc:chgData name="Joana Cruz" userId="83bc6354-ca13-46d3-a8f3-007e51206bd9" providerId="ADAL" clId="{4137A28C-9B33-4D5B-8F76-57CEE49B8D5C}" dt="2024-03-15T17:09:01.827" v="406" actId="2696"/>
        <pc:sldMkLst>
          <pc:docMk/>
          <pc:sldMk cId="1494641682" sldId="263"/>
        </pc:sldMkLst>
        <pc:spChg chg="add del mod">
          <ac:chgData name="Joana Cruz" userId="83bc6354-ca13-46d3-a8f3-007e51206bd9" providerId="ADAL" clId="{4137A28C-9B33-4D5B-8F76-57CEE49B8D5C}" dt="2024-03-15T17:08:47.861" v="403" actId="21"/>
          <ac:spMkLst>
            <pc:docMk/>
            <pc:sldMk cId="1494641682" sldId="263"/>
            <ac:spMk id="4" creationId="{E162FDEE-B634-6759-7528-34BBFDC8890F}"/>
          </ac:spMkLst>
        </pc:spChg>
        <pc:picChg chg="add del mod">
          <ac:chgData name="Joana Cruz" userId="83bc6354-ca13-46d3-a8f3-007e51206bd9" providerId="ADAL" clId="{4137A28C-9B33-4D5B-8F76-57CEE49B8D5C}" dt="2024-03-15T16:45:31.406" v="166" actId="478"/>
          <ac:picMkLst>
            <pc:docMk/>
            <pc:sldMk cId="1494641682" sldId="263"/>
            <ac:picMk id="3" creationId="{80DAF4DE-D9C9-F954-1847-6343C1C57C37}"/>
          </ac:picMkLst>
        </pc:picChg>
        <pc:picChg chg="add del mod">
          <ac:chgData name="Joana Cruz" userId="83bc6354-ca13-46d3-a8f3-007e51206bd9" providerId="ADAL" clId="{4137A28C-9B33-4D5B-8F76-57CEE49B8D5C}" dt="2024-03-15T17:08:47.861" v="403" actId="21"/>
          <ac:picMkLst>
            <pc:docMk/>
            <pc:sldMk cId="1494641682" sldId="263"/>
            <ac:picMk id="7" creationId="{A658F2A5-0F44-7696-66E9-0B1A8BD09646}"/>
          </ac:picMkLst>
        </pc:picChg>
      </pc:sldChg>
      <pc:sldChg chg="addSp modSp mod">
        <pc:chgData name="Joana Cruz" userId="83bc6354-ca13-46d3-a8f3-007e51206bd9" providerId="ADAL" clId="{4137A28C-9B33-4D5B-8F76-57CEE49B8D5C}" dt="2024-03-15T17:13:58.085" v="483" actId="122"/>
        <pc:sldMkLst>
          <pc:docMk/>
          <pc:sldMk cId="2929107390" sldId="264"/>
        </pc:sldMkLst>
        <pc:spChg chg="mod">
          <ac:chgData name="Joana Cruz" userId="83bc6354-ca13-46d3-a8f3-007e51206bd9" providerId="ADAL" clId="{4137A28C-9B33-4D5B-8F76-57CEE49B8D5C}" dt="2024-03-15T17:13:03.827" v="430" actId="14100"/>
          <ac:spMkLst>
            <pc:docMk/>
            <pc:sldMk cId="2929107390" sldId="264"/>
            <ac:spMk id="2" creationId="{934DC60D-5A9C-52E9-17B4-5F1BB0DF26D5}"/>
          </ac:spMkLst>
        </pc:spChg>
        <pc:spChg chg="mod">
          <ac:chgData name="Joana Cruz" userId="83bc6354-ca13-46d3-a8f3-007e51206bd9" providerId="ADAL" clId="{4137A28C-9B33-4D5B-8F76-57CEE49B8D5C}" dt="2024-03-15T17:13:58.085" v="483" actId="122"/>
          <ac:spMkLst>
            <pc:docMk/>
            <pc:sldMk cId="2929107390" sldId="264"/>
            <ac:spMk id="3" creationId="{52216078-7926-021F-FFCE-7FBBE17AE035}"/>
          </ac:spMkLst>
        </pc:spChg>
        <pc:spChg chg="mod">
          <ac:chgData name="Joana Cruz" userId="83bc6354-ca13-46d3-a8f3-007e51206bd9" providerId="ADAL" clId="{4137A28C-9B33-4D5B-8F76-57CEE49B8D5C}" dt="2024-03-15T17:13:54.159" v="482" actId="122"/>
          <ac:spMkLst>
            <pc:docMk/>
            <pc:sldMk cId="2929107390" sldId="264"/>
            <ac:spMk id="4" creationId="{D3A7CA97-819A-87E9-566A-76469FA5DD3D}"/>
          </ac:spMkLst>
        </pc:spChg>
        <pc:spChg chg="add mod">
          <ac:chgData name="Joana Cruz" userId="83bc6354-ca13-46d3-a8f3-007e51206bd9" providerId="ADAL" clId="{4137A28C-9B33-4D5B-8F76-57CEE49B8D5C}" dt="2024-03-15T17:12:43.701" v="409"/>
          <ac:spMkLst>
            <pc:docMk/>
            <pc:sldMk cId="2929107390" sldId="264"/>
            <ac:spMk id="6" creationId="{07877400-B331-8801-3D3C-322CFF760CAA}"/>
          </ac:spMkLst>
        </pc:spChg>
        <pc:picChg chg="add mod">
          <ac:chgData name="Joana Cruz" userId="83bc6354-ca13-46d3-a8f3-007e51206bd9" providerId="ADAL" clId="{4137A28C-9B33-4D5B-8F76-57CEE49B8D5C}" dt="2024-03-15T17:12:43.701" v="409"/>
          <ac:picMkLst>
            <pc:docMk/>
            <pc:sldMk cId="2929107390" sldId="264"/>
            <ac:picMk id="7" creationId="{580AC579-A699-8C39-3C05-BBA604143B22}"/>
          </ac:picMkLst>
        </pc:picChg>
      </pc:sldChg>
      <pc:sldChg chg="addSp delSp modSp add mod ord">
        <pc:chgData name="Joana Cruz" userId="83bc6354-ca13-46d3-a8f3-007e51206bd9" providerId="ADAL" clId="{4137A28C-9B33-4D5B-8F76-57CEE49B8D5C}" dt="2024-03-15T17:08:55.504" v="405" actId="1076"/>
        <pc:sldMkLst>
          <pc:docMk/>
          <pc:sldMk cId="1532668779" sldId="265"/>
        </pc:sldMkLst>
        <pc:spChg chg="del mod">
          <ac:chgData name="Joana Cruz" userId="83bc6354-ca13-46d3-a8f3-007e51206bd9" providerId="ADAL" clId="{4137A28C-9B33-4D5B-8F76-57CEE49B8D5C}" dt="2024-03-15T17:08:24.295" v="396" actId="478"/>
          <ac:spMkLst>
            <pc:docMk/>
            <pc:sldMk cId="1532668779" sldId="265"/>
            <ac:spMk id="4" creationId="{E162FDEE-B634-6759-7528-34BBFDC8890F}"/>
          </ac:spMkLst>
        </pc:spChg>
        <pc:spChg chg="add del mod">
          <ac:chgData name="Joana Cruz" userId="83bc6354-ca13-46d3-a8f3-007e51206bd9" providerId="ADAL" clId="{4137A28C-9B33-4D5B-8F76-57CEE49B8D5C}" dt="2024-03-15T17:01:13.004" v="322" actId="478"/>
          <ac:spMkLst>
            <pc:docMk/>
            <pc:sldMk cId="1532668779" sldId="265"/>
            <ac:spMk id="7" creationId="{1106C046-D13C-60A1-1105-9F45B82287CB}"/>
          </ac:spMkLst>
        </pc:spChg>
        <pc:spChg chg="add mod">
          <ac:chgData name="Joana Cruz" userId="83bc6354-ca13-46d3-a8f3-007e51206bd9" providerId="ADAL" clId="{4137A28C-9B33-4D5B-8F76-57CEE49B8D5C}" dt="2024-03-15T17:08:33.596" v="399" actId="1076"/>
          <ac:spMkLst>
            <pc:docMk/>
            <pc:sldMk cId="1532668779" sldId="265"/>
            <ac:spMk id="11" creationId="{7416F3AC-92E1-3477-3181-0F144DE9CDA9}"/>
          </ac:spMkLst>
        </pc:spChg>
        <pc:spChg chg="add mod">
          <ac:chgData name="Joana Cruz" userId="83bc6354-ca13-46d3-a8f3-007e51206bd9" providerId="ADAL" clId="{4137A28C-9B33-4D5B-8F76-57CEE49B8D5C}" dt="2024-03-15T17:08:55.504" v="405" actId="1076"/>
          <ac:spMkLst>
            <pc:docMk/>
            <pc:sldMk cId="1532668779" sldId="265"/>
            <ac:spMk id="12" creationId="{E162FDEE-B634-6759-7528-34BBFDC8890F}"/>
          </ac:spMkLst>
        </pc:spChg>
        <pc:picChg chg="del">
          <ac:chgData name="Joana Cruz" userId="83bc6354-ca13-46d3-a8f3-007e51206bd9" providerId="ADAL" clId="{4137A28C-9B33-4D5B-8F76-57CEE49B8D5C}" dt="2024-03-15T15:31:17.493" v="112" actId="478"/>
          <ac:picMkLst>
            <pc:docMk/>
            <pc:sldMk cId="1532668779" sldId="265"/>
            <ac:picMk id="3" creationId="{80DAF4DE-D9C9-F954-1847-6343C1C57C37}"/>
          </ac:picMkLst>
        </pc:picChg>
        <pc:picChg chg="add del mod">
          <ac:chgData name="Joana Cruz" userId="83bc6354-ca13-46d3-a8f3-007e51206bd9" providerId="ADAL" clId="{4137A28C-9B33-4D5B-8F76-57CEE49B8D5C}" dt="2024-03-15T17:08:18.414" v="395" actId="478"/>
          <ac:picMkLst>
            <pc:docMk/>
            <pc:sldMk cId="1532668779" sldId="265"/>
            <ac:picMk id="6" creationId="{FD19276D-F8B4-B93F-E707-2BA071509A59}"/>
          </ac:picMkLst>
        </pc:picChg>
        <pc:picChg chg="add del mod">
          <ac:chgData name="Joana Cruz" userId="83bc6354-ca13-46d3-a8f3-007e51206bd9" providerId="ADAL" clId="{4137A28C-9B33-4D5B-8F76-57CEE49B8D5C}" dt="2024-03-15T17:01:13.004" v="322" actId="478"/>
          <ac:picMkLst>
            <pc:docMk/>
            <pc:sldMk cId="1532668779" sldId="265"/>
            <ac:picMk id="8" creationId="{CE6E421E-63D1-0E3D-2D61-2F5F1161F0ED}"/>
          </ac:picMkLst>
        </pc:picChg>
        <pc:picChg chg="add del mod">
          <ac:chgData name="Joana Cruz" userId="83bc6354-ca13-46d3-a8f3-007e51206bd9" providerId="ADAL" clId="{4137A28C-9B33-4D5B-8F76-57CEE49B8D5C}" dt="2024-03-15T17:01:13.004" v="322" actId="478"/>
          <ac:picMkLst>
            <pc:docMk/>
            <pc:sldMk cId="1532668779" sldId="265"/>
            <ac:picMk id="9" creationId="{D4F81195-CD89-F833-9AE5-820C777A0EEB}"/>
          </ac:picMkLst>
        </pc:picChg>
        <pc:picChg chg="add mod">
          <ac:chgData name="Joana Cruz" userId="83bc6354-ca13-46d3-a8f3-007e51206bd9" providerId="ADAL" clId="{4137A28C-9B33-4D5B-8F76-57CEE49B8D5C}" dt="2024-03-15T17:08:27.395" v="397" actId="1076"/>
          <ac:picMkLst>
            <pc:docMk/>
            <pc:sldMk cId="1532668779" sldId="265"/>
            <ac:picMk id="10" creationId="{87D988C2-1C2E-F27A-7BC7-9C172AB085A7}"/>
          </ac:picMkLst>
        </pc:picChg>
        <pc:picChg chg="add mod">
          <ac:chgData name="Joana Cruz" userId="83bc6354-ca13-46d3-a8f3-007e51206bd9" providerId="ADAL" clId="{4137A28C-9B33-4D5B-8F76-57CEE49B8D5C}" dt="2024-03-15T17:08:55.504" v="405" actId="1076"/>
          <ac:picMkLst>
            <pc:docMk/>
            <pc:sldMk cId="1532668779" sldId="265"/>
            <ac:picMk id="13" creationId="{A658F2A5-0F44-7696-66E9-0B1A8BD09646}"/>
          </ac:picMkLst>
        </pc:picChg>
        <pc:picChg chg="add del mod">
          <ac:chgData name="Joana Cruz" userId="83bc6354-ca13-46d3-a8f3-007e51206bd9" providerId="ADAL" clId="{4137A28C-9B33-4D5B-8F76-57CEE49B8D5C}" dt="2024-03-15T17:08:36.814" v="400" actId="478"/>
          <ac:picMkLst>
            <pc:docMk/>
            <pc:sldMk cId="1532668779" sldId="265"/>
            <ac:picMk id="2050" creationId="{A6CF9491-4849-5BB6-0037-37BD83181A53}"/>
          </ac:picMkLst>
        </pc:picChg>
      </pc:sldChg>
      <pc:sldChg chg="addSp delSp modSp add del mod">
        <pc:chgData name="Joana Cruz" userId="83bc6354-ca13-46d3-a8f3-007e51206bd9" providerId="ADAL" clId="{4137A28C-9B33-4D5B-8F76-57CEE49B8D5C}" dt="2024-03-15T17:00:58.029" v="321" actId="2696"/>
        <pc:sldMkLst>
          <pc:docMk/>
          <pc:sldMk cId="4165830833" sldId="266"/>
        </pc:sldMkLst>
        <pc:spChg chg="mod">
          <ac:chgData name="Joana Cruz" userId="83bc6354-ca13-46d3-a8f3-007e51206bd9" providerId="ADAL" clId="{4137A28C-9B33-4D5B-8F76-57CEE49B8D5C}" dt="2024-03-15T15:33:47.608" v="141" actId="14100"/>
          <ac:spMkLst>
            <pc:docMk/>
            <pc:sldMk cId="4165830833" sldId="266"/>
            <ac:spMk id="4" creationId="{E162FDEE-B634-6759-7528-34BBFDC8890F}"/>
          </ac:spMkLst>
        </pc:spChg>
        <pc:picChg chg="add mod">
          <ac:chgData name="Joana Cruz" userId="83bc6354-ca13-46d3-a8f3-007e51206bd9" providerId="ADAL" clId="{4137A28C-9B33-4D5B-8F76-57CEE49B8D5C}" dt="2024-03-15T15:33:01.954" v="121" actId="1076"/>
          <ac:picMkLst>
            <pc:docMk/>
            <pc:sldMk cId="4165830833" sldId="266"/>
            <ac:picMk id="3" creationId="{833B0F77-DB6D-F8B8-F4B4-D7D976AB5148}"/>
          </ac:picMkLst>
        </pc:picChg>
        <pc:picChg chg="del">
          <ac:chgData name="Joana Cruz" userId="83bc6354-ca13-46d3-a8f3-007e51206bd9" providerId="ADAL" clId="{4137A28C-9B33-4D5B-8F76-57CEE49B8D5C}" dt="2024-03-15T15:32:56.564" v="119" actId="478"/>
          <ac:picMkLst>
            <pc:docMk/>
            <pc:sldMk cId="4165830833" sldId="266"/>
            <ac:picMk id="6" creationId="{FD19276D-F8B4-B93F-E707-2BA071509A59}"/>
          </ac:picMkLst>
        </pc:picChg>
        <pc:picChg chg="add mod">
          <ac:chgData name="Joana Cruz" userId="83bc6354-ca13-46d3-a8f3-007e51206bd9" providerId="ADAL" clId="{4137A28C-9B33-4D5B-8F76-57CEE49B8D5C}" dt="2024-03-15T15:33:58.562" v="142" actId="1076"/>
          <ac:picMkLst>
            <pc:docMk/>
            <pc:sldMk cId="4165830833" sldId="266"/>
            <ac:picMk id="8" creationId="{84220C76-A183-356C-F2B6-7E4DB01B8449}"/>
          </ac:picMkLst>
        </pc:picChg>
      </pc:sldChg>
      <pc:sldChg chg="addSp delSp modSp add mod ord">
        <pc:chgData name="Joana Cruz" userId="83bc6354-ca13-46d3-a8f3-007e51206bd9" providerId="ADAL" clId="{4137A28C-9B33-4D5B-8F76-57CEE49B8D5C}" dt="2024-03-15T17:56:02.995" v="525" actId="1076"/>
        <pc:sldMkLst>
          <pc:docMk/>
          <pc:sldMk cId="3625193256" sldId="267"/>
        </pc:sldMkLst>
        <pc:spChg chg="add mod">
          <ac:chgData name="Joana Cruz" userId="83bc6354-ca13-46d3-a8f3-007e51206bd9" providerId="ADAL" clId="{4137A28C-9B33-4D5B-8F76-57CEE49B8D5C}" dt="2024-03-15T17:55:42.152" v="520" actId="14100"/>
          <ac:spMkLst>
            <pc:docMk/>
            <pc:sldMk cId="3625193256" sldId="267"/>
            <ac:spMk id="2" creationId="{F678D9E8-43B9-10F8-DC77-6AD2CA8CC41F}"/>
          </ac:spMkLst>
        </pc:spChg>
        <pc:spChg chg="add mod">
          <ac:chgData name="Joana Cruz" userId="83bc6354-ca13-46d3-a8f3-007e51206bd9" providerId="ADAL" clId="{4137A28C-9B33-4D5B-8F76-57CEE49B8D5C}" dt="2024-03-15T17:56:02.995" v="525" actId="1076"/>
          <ac:spMkLst>
            <pc:docMk/>
            <pc:sldMk cId="3625193256" sldId="267"/>
            <ac:spMk id="3" creationId="{79BCAE4E-78CA-5681-1590-D822DCEBE9A6}"/>
          </ac:spMkLst>
        </pc:spChg>
        <pc:spChg chg="add mod">
          <ac:chgData name="Joana Cruz" userId="83bc6354-ca13-46d3-a8f3-007e51206bd9" providerId="ADAL" clId="{4137A28C-9B33-4D5B-8F76-57CEE49B8D5C}" dt="2024-03-15T17:55:51.405" v="523" actId="1076"/>
          <ac:spMkLst>
            <pc:docMk/>
            <pc:sldMk cId="3625193256" sldId="267"/>
            <ac:spMk id="4" creationId="{5CB95B09-C087-865B-3A9D-E63F63947949}"/>
          </ac:spMkLst>
        </pc:spChg>
        <pc:spChg chg="del mod">
          <ac:chgData name="Joana Cruz" userId="83bc6354-ca13-46d3-a8f3-007e51206bd9" providerId="ADAL" clId="{4137A28C-9B33-4D5B-8F76-57CEE49B8D5C}" dt="2024-03-15T16:59:25.729" v="309" actId="478"/>
          <ac:spMkLst>
            <pc:docMk/>
            <pc:sldMk cId="3625193256" sldId="267"/>
            <ac:spMk id="4" creationId="{E162FDEE-B634-6759-7528-34BBFDC8890F}"/>
          </ac:spMkLst>
        </pc:spChg>
        <pc:picChg chg="del">
          <ac:chgData name="Joana Cruz" userId="83bc6354-ca13-46d3-a8f3-007e51206bd9" providerId="ADAL" clId="{4137A28C-9B33-4D5B-8F76-57CEE49B8D5C}" dt="2024-03-15T15:38:58.345" v="145" actId="478"/>
          <ac:picMkLst>
            <pc:docMk/>
            <pc:sldMk cId="3625193256" sldId="267"/>
            <ac:picMk id="3" creationId="{833B0F77-DB6D-F8B8-F4B4-D7D976AB5148}"/>
          </ac:picMkLst>
        </pc:picChg>
        <pc:picChg chg="add mod">
          <ac:chgData name="Joana Cruz" userId="83bc6354-ca13-46d3-a8f3-007e51206bd9" providerId="ADAL" clId="{4137A28C-9B33-4D5B-8F76-57CEE49B8D5C}" dt="2024-03-15T15:39:02.524" v="147" actId="1076"/>
          <ac:picMkLst>
            <pc:docMk/>
            <pc:sldMk cId="3625193256" sldId="267"/>
            <ac:picMk id="6" creationId="{1960C047-3742-64A3-201B-7A04CC04AB7F}"/>
          </ac:picMkLst>
        </pc:picChg>
        <pc:picChg chg="del">
          <ac:chgData name="Joana Cruz" userId="83bc6354-ca13-46d3-a8f3-007e51206bd9" providerId="ADAL" clId="{4137A28C-9B33-4D5B-8F76-57CEE49B8D5C}" dt="2024-03-15T15:38:57.745" v="144" actId="478"/>
          <ac:picMkLst>
            <pc:docMk/>
            <pc:sldMk cId="3625193256" sldId="267"/>
            <ac:picMk id="8" creationId="{84220C76-A183-356C-F2B6-7E4DB01B8449}"/>
          </ac:picMkLst>
        </pc:picChg>
        <pc:picChg chg="add mod">
          <ac:chgData name="Joana Cruz" userId="83bc6354-ca13-46d3-a8f3-007e51206bd9" providerId="ADAL" clId="{4137A28C-9B33-4D5B-8F76-57CEE49B8D5C}" dt="2024-03-15T15:42:50.265" v="156" actId="1076"/>
          <ac:picMkLst>
            <pc:docMk/>
            <pc:sldMk cId="3625193256" sldId="267"/>
            <ac:picMk id="9" creationId="{DF0BD664-E448-3871-8B5B-522BB304AD60}"/>
          </ac:picMkLst>
        </pc:picChg>
        <pc:picChg chg="add mod">
          <ac:chgData name="Joana Cruz" userId="83bc6354-ca13-46d3-a8f3-007e51206bd9" providerId="ADAL" clId="{4137A28C-9B33-4D5B-8F76-57CEE49B8D5C}" dt="2024-03-15T15:41:19.639" v="155" actId="1076"/>
          <ac:picMkLst>
            <pc:docMk/>
            <pc:sldMk cId="3625193256" sldId="267"/>
            <ac:picMk id="11" creationId="{CD7692DB-D266-B0C4-2D89-707FA0BF2367}"/>
          </ac:picMkLst>
        </pc:picChg>
      </pc:sldChg>
      <pc:sldChg chg="addSp delSp modSp add mod ord">
        <pc:chgData name="Joana Cruz" userId="83bc6354-ca13-46d3-a8f3-007e51206bd9" providerId="ADAL" clId="{4137A28C-9B33-4D5B-8F76-57CEE49B8D5C}" dt="2024-03-15T17:20:07.700" v="510" actId="14100"/>
        <pc:sldMkLst>
          <pc:docMk/>
          <pc:sldMk cId="935326720" sldId="268"/>
        </pc:sldMkLst>
        <pc:spChg chg="mod">
          <ac:chgData name="Joana Cruz" userId="83bc6354-ca13-46d3-a8f3-007e51206bd9" providerId="ADAL" clId="{4137A28C-9B33-4D5B-8F76-57CEE49B8D5C}" dt="2024-03-15T17:19:57.209" v="508" actId="14100"/>
          <ac:spMkLst>
            <pc:docMk/>
            <pc:sldMk cId="935326720" sldId="268"/>
            <ac:spMk id="4" creationId="{E162FDEE-B634-6759-7528-34BBFDC8890F}"/>
          </ac:spMkLst>
        </pc:spChg>
        <pc:spChg chg="del">
          <ac:chgData name="Joana Cruz" userId="83bc6354-ca13-46d3-a8f3-007e51206bd9" providerId="ADAL" clId="{4137A28C-9B33-4D5B-8F76-57CEE49B8D5C}" dt="2024-03-15T17:00:35.455" v="318" actId="478"/>
          <ac:spMkLst>
            <pc:docMk/>
            <pc:sldMk cId="935326720" sldId="268"/>
            <ac:spMk id="7" creationId="{1106C046-D13C-60A1-1105-9F45B82287CB}"/>
          </ac:spMkLst>
        </pc:spChg>
        <pc:spChg chg="add mod">
          <ac:chgData name="Joana Cruz" userId="83bc6354-ca13-46d3-a8f3-007e51206bd9" providerId="ADAL" clId="{4137A28C-9B33-4D5B-8F76-57CEE49B8D5C}" dt="2024-03-15T17:20:07.700" v="510" actId="14100"/>
          <ac:spMkLst>
            <pc:docMk/>
            <pc:sldMk cId="935326720" sldId="268"/>
            <ac:spMk id="10" creationId="{866832AC-A8AB-DEC0-E699-4AFB33B41E44}"/>
          </ac:spMkLst>
        </pc:spChg>
        <pc:picChg chg="add mod">
          <ac:chgData name="Joana Cruz" userId="83bc6354-ca13-46d3-a8f3-007e51206bd9" providerId="ADAL" clId="{4137A28C-9B33-4D5B-8F76-57CEE49B8D5C}" dt="2024-03-15T16:48:40.231" v="182" actId="1076"/>
          <ac:picMkLst>
            <pc:docMk/>
            <pc:sldMk cId="935326720" sldId="268"/>
            <ac:picMk id="3" creationId="{1857A985-043B-AF34-F97C-FD9F56DCE775}"/>
          </ac:picMkLst>
        </pc:picChg>
        <pc:picChg chg="del">
          <ac:chgData name="Joana Cruz" userId="83bc6354-ca13-46d3-a8f3-007e51206bd9" providerId="ADAL" clId="{4137A28C-9B33-4D5B-8F76-57CEE49B8D5C}" dt="2024-03-15T16:48:35.495" v="180" actId="478"/>
          <ac:picMkLst>
            <pc:docMk/>
            <pc:sldMk cId="935326720" sldId="268"/>
            <ac:picMk id="6" creationId="{FD19276D-F8B4-B93F-E707-2BA071509A59}"/>
          </ac:picMkLst>
        </pc:picChg>
        <pc:picChg chg="del">
          <ac:chgData name="Joana Cruz" userId="83bc6354-ca13-46d3-a8f3-007e51206bd9" providerId="ADAL" clId="{4137A28C-9B33-4D5B-8F76-57CEE49B8D5C}" dt="2024-03-15T17:00:32.572" v="316" actId="478"/>
          <ac:picMkLst>
            <pc:docMk/>
            <pc:sldMk cId="935326720" sldId="268"/>
            <ac:picMk id="8" creationId="{CE6E421E-63D1-0E3D-2D61-2F5F1161F0ED}"/>
          </ac:picMkLst>
        </pc:picChg>
        <pc:picChg chg="del">
          <ac:chgData name="Joana Cruz" userId="83bc6354-ca13-46d3-a8f3-007e51206bd9" providerId="ADAL" clId="{4137A28C-9B33-4D5B-8F76-57CEE49B8D5C}" dt="2024-03-15T17:00:33.737" v="317" actId="478"/>
          <ac:picMkLst>
            <pc:docMk/>
            <pc:sldMk cId="935326720" sldId="268"/>
            <ac:picMk id="9" creationId="{D4F81195-CD89-F833-9AE5-820C777A0EEB}"/>
          </ac:picMkLst>
        </pc:picChg>
        <pc:picChg chg="add mod">
          <ac:chgData name="Joana Cruz" userId="83bc6354-ca13-46d3-a8f3-007e51206bd9" providerId="ADAL" clId="{4137A28C-9B33-4D5B-8F76-57CEE49B8D5C}" dt="2024-03-15T17:00:42.029" v="320" actId="1076"/>
          <ac:picMkLst>
            <pc:docMk/>
            <pc:sldMk cId="935326720" sldId="268"/>
            <ac:picMk id="11" creationId="{5EA79892-287F-61AC-829A-A8528AE21152}"/>
          </ac:picMkLst>
        </pc:picChg>
        <pc:picChg chg="add mod">
          <ac:chgData name="Joana Cruz" userId="83bc6354-ca13-46d3-a8f3-007e51206bd9" providerId="ADAL" clId="{4137A28C-9B33-4D5B-8F76-57CEE49B8D5C}" dt="2024-03-15T17:06:42.253" v="392" actId="1076"/>
          <ac:picMkLst>
            <pc:docMk/>
            <pc:sldMk cId="935326720" sldId="268"/>
            <ac:picMk id="1026" creationId="{D0DD359C-6EFC-81FF-4B91-BA9FB9127A4C}"/>
          </ac:picMkLst>
        </pc:picChg>
      </pc:sldChg>
      <pc:sldChg chg="addSp delSp modSp add mod ord">
        <pc:chgData name="Joana Cruz" userId="83bc6354-ca13-46d3-a8f3-007e51206bd9" providerId="ADAL" clId="{4137A28C-9B33-4D5B-8F76-57CEE49B8D5C}" dt="2024-03-15T17:19:44.136" v="506" actId="14100"/>
        <pc:sldMkLst>
          <pc:docMk/>
          <pc:sldMk cId="3193794751" sldId="269"/>
        </pc:sldMkLst>
        <pc:spChg chg="mod">
          <ac:chgData name="Joana Cruz" userId="83bc6354-ca13-46d3-a8f3-007e51206bd9" providerId="ADAL" clId="{4137A28C-9B33-4D5B-8F76-57CEE49B8D5C}" dt="2024-03-15T17:19:33.871" v="504" actId="14100"/>
          <ac:spMkLst>
            <pc:docMk/>
            <pc:sldMk cId="3193794751" sldId="269"/>
            <ac:spMk id="4" creationId="{C72C39E4-6FA5-5382-AB93-29A0FDA0B0FD}"/>
          </ac:spMkLst>
        </pc:spChg>
        <pc:spChg chg="mod">
          <ac:chgData name="Joana Cruz" userId="83bc6354-ca13-46d3-a8f3-007e51206bd9" providerId="ADAL" clId="{4137A28C-9B33-4D5B-8F76-57CEE49B8D5C}" dt="2024-03-15T17:19:23.265" v="502" actId="14100"/>
          <ac:spMkLst>
            <pc:docMk/>
            <pc:sldMk cId="3193794751" sldId="269"/>
            <ac:spMk id="7" creationId="{820D80A5-C595-A2AB-1876-5797A3102DC8}"/>
          </ac:spMkLst>
        </pc:spChg>
        <pc:spChg chg="add mod">
          <ac:chgData name="Joana Cruz" userId="83bc6354-ca13-46d3-a8f3-007e51206bd9" providerId="ADAL" clId="{4137A28C-9B33-4D5B-8F76-57CEE49B8D5C}" dt="2024-03-15T17:19:44.136" v="506" actId="14100"/>
          <ac:spMkLst>
            <pc:docMk/>
            <pc:sldMk cId="3193794751" sldId="269"/>
            <ac:spMk id="9" creationId="{01C9F41F-35C7-B73A-7FE6-55A977EF5A4D}"/>
          </ac:spMkLst>
        </pc:spChg>
        <pc:picChg chg="del">
          <ac:chgData name="Joana Cruz" userId="83bc6354-ca13-46d3-a8f3-007e51206bd9" providerId="ADAL" clId="{4137A28C-9B33-4D5B-8F76-57CEE49B8D5C}" dt="2024-03-15T16:50:06.739" v="202" actId="478"/>
          <ac:picMkLst>
            <pc:docMk/>
            <pc:sldMk cId="3193794751" sldId="269"/>
            <ac:picMk id="3" creationId="{38422A15-FFF7-FC88-87A0-803893E7BB10}"/>
          </ac:picMkLst>
        </pc:picChg>
        <pc:picChg chg="mod">
          <ac:chgData name="Joana Cruz" userId="83bc6354-ca13-46d3-a8f3-007e51206bd9" providerId="ADAL" clId="{4137A28C-9B33-4D5B-8F76-57CEE49B8D5C}" dt="2024-03-15T16:50:15.350" v="205" actId="1076"/>
          <ac:picMkLst>
            <pc:docMk/>
            <pc:sldMk cId="3193794751" sldId="269"/>
            <ac:picMk id="6" creationId="{7F89A767-F1FC-0FA0-6623-B0C724885090}"/>
          </ac:picMkLst>
        </pc:picChg>
        <pc:picChg chg="add mod">
          <ac:chgData name="Joana Cruz" userId="83bc6354-ca13-46d3-a8f3-007e51206bd9" providerId="ADAL" clId="{4137A28C-9B33-4D5B-8F76-57CEE49B8D5C}" dt="2024-03-15T17:00:10.292" v="315" actId="1076"/>
          <ac:picMkLst>
            <pc:docMk/>
            <pc:sldMk cId="3193794751" sldId="269"/>
            <ac:picMk id="8" creationId="{C90DDF82-BBDD-F47B-D0CC-09BC15220F75}"/>
          </ac:picMkLst>
        </pc:picChg>
        <pc:picChg chg="add mod">
          <ac:chgData name="Joana Cruz" userId="83bc6354-ca13-46d3-a8f3-007e51206bd9" providerId="ADAL" clId="{4137A28C-9B33-4D5B-8F76-57CEE49B8D5C}" dt="2024-03-15T17:00:03.732" v="313" actId="1076"/>
          <ac:picMkLst>
            <pc:docMk/>
            <pc:sldMk cId="3193794751" sldId="269"/>
            <ac:picMk id="10" creationId="{C8798D25-706B-789D-273E-839CD7ED06F9}"/>
          </ac:picMkLst>
        </pc:picChg>
        <pc:picChg chg="add mod">
          <ac:chgData name="Joana Cruz" userId="83bc6354-ca13-46d3-a8f3-007e51206bd9" providerId="ADAL" clId="{4137A28C-9B33-4D5B-8F76-57CEE49B8D5C}" dt="2024-03-15T17:00:03.732" v="313" actId="1076"/>
          <ac:picMkLst>
            <pc:docMk/>
            <pc:sldMk cId="3193794751" sldId="269"/>
            <ac:picMk id="11" creationId="{BEBE1A1D-ED58-0262-9B6E-D66621E45345}"/>
          </ac:picMkLst>
        </pc:picChg>
        <pc:picChg chg="add mod">
          <ac:chgData name="Joana Cruz" userId="83bc6354-ca13-46d3-a8f3-007e51206bd9" providerId="ADAL" clId="{4137A28C-9B33-4D5B-8F76-57CEE49B8D5C}" dt="2024-03-15T17:17:30.713" v="493" actId="1076"/>
          <ac:picMkLst>
            <pc:docMk/>
            <pc:sldMk cId="3193794751" sldId="269"/>
            <ac:picMk id="13" creationId="{728C8FED-B73A-6A11-0C14-BB11D0E379CB}"/>
          </ac:picMkLst>
        </pc:picChg>
        <pc:picChg chg="add del mod">
          <ac:chgData name="Joana Cruz" userId="83bc6354-ca13-46d3-a8f3-007e51206bd9" providerId="ADAL" clId="{4137A28C-9B33-4D5B-8F76-57CEE49B8D5C}" dt="2024-03-15T17:17:11.926" v="489" actId="478"/>
          <ac:picMkLst>
            <pc:docMk/>
            <pc:sldMk cId="3193794751" sldId="269"/>
            <ac:picMk id="3074" creationId="{04EE5895-4AFD-E2AC-24D3-1AF17CECEDAC}"/>
          </ac:picMkLst>
        </pc:picChg>
      </pc:sldChg>
      <pc:sldChg chg="addSp delSp modSp add del mod ord">
        <pc:chgData name="Joana Cruz" userId="83bc6354-ca13-46d3-a8f3-007e51206bd9" providerId="ADAL" clId="{4137A28C-9B33-4D5B-8F76-57CEE49B8D5C}" dt="2024-03-17T23:09:20.088" v="680" actId="2696"/>
        <pc:sldMkLst>
          <pc:docMk/>
          <pc:sldMk cId="3886162967" sldId="270"/>
        </pc:sldMkLst>
        <pc:spChg chg="add del mod">
          <ac:chgData name="Joana Cruz" userId="83bc6354-ca13-46d3-a8f3-007e51206bd9" providerId="ADAL" clId="{4137A28C-9B33-4D5B-8F76-57CEE49B8D5C}" dt="2024-03-17T23:08:27.162" v="673" actId="1076"/>
          <ac:spMkLst>
            <pc:docMk/>
            <pc:sldMk cId="3886162967" sldId="270"/>
            <ac:spMk id="4" creationId="{E162FDEE-B634-6759-7528-34BBFDC8890F}"/>
          </ac:spMkLst>
        </pc:spChg>
        <pc:spChg chg="del mod">
          <ac:chgData name="Joana Cruz" userId="83bc6354-ca13-46d3-a8f3-007e51206bd9" providerId="ADAL" clId="{4137A28C-9B33-4D5B-8F76-57CEE49B8D5C}" dt="2024-03-15T16:55:10.107" v="273" actId="478"/>
          <ac:spMkLst>
            <pc:docMk/>
            <pc:sldMk cId="3886162967" sldId="270"/>
            <ac:spMk id="7" creationId="{1106C046-D13C-60A1-1105-9F45B82287CB}"/>
          </ac:spMkLst>
        </pc:spChg>
        <pc:spChg chg="add del mod">
          <ac:chgData name="Joana Cruz" userId="83bc6354-ca13-46d3-a8f3-007e51206bd9" providerId="ADAL" clId="{4137A28C-9B33-4D5B-8F76-57CEE49B8D5C}" dt="2024-03-17T23:01:21.495" v="594" actId="478"/>
          <ac:spMkLst>
            <pc:docMk/>
            <pc:sldMk cId="3886162967" sldId="270"/>
            <ac:spMk id="14" creationId="{2F0656F5-4067-1799-0E54-9318B07873C6}"/>
          </ac:spMkLst>
        </pc:spChg>
        <pc:spChg chg="add del mod">
          <ac:chgData name="Joana Cruz" userId="83bc6354-ca13-46d3-a8f3-007e51206bd9" providerId="ADAL" clId="{4137A28C-9B33-4D5B-8F76-57CEE49B8D5C}" dt="2024-03-17T23:01:23.470" v="595" actId="478"/>
          <ac:spMkLst>
            <pc:docMk/>
            <pc:sldMk cId="3886162967" sldId="270"/>
            <ac:spMk id="17" creationId="{2CCAD7D3-5EF6-DF4E-599B-E87BBBF4C6A2}"/>
          </ac:spMkLst>
        </pc:spChg>
        <pc:picChg chg="del">
          <ac:chgData name="Joana Cruz" userId="83bc6354-ca13-46d3-a8f3-007e51206bd9" providerId="ADAL" clId="{4137A28C-9B33-4D5B-8F76-57CEE49B8D5C}" dt="2024-03-15T16:53:36.802" v="236" actId="478"/>
          <ac:picMkLst>
            <pc:docMk/>
            <pc:sldMk cId="3886162967" sldId="270"/>
            <ac:picMk id="3" creationId="{1857A985-043B-AF34-F97C-FD9F56DCE775}"/>
          </ac:picMkLst>
        </pc:picChg>
        <pc:picChg chg="add del mod">
          <ac:chgData name="Joana Cruz" userId="83bc6354-ca13-46d3-a8f3-007e51206bd9" providerId="ADAL" clId="{4137A28C-9B33-4D5B-8F76-57CEE49B8D5C}" dt="2024-03-17T23:08:21.405" v="672" actId="21"/>
          <ac:picMkLst>
            <pc:docMk/>
            <pc:sldMk cId="3886162967" sldId="270"/>
            <ac:picMk id="3" creationId="{B059F25E-BBEF-F5EE-5FCD-0ADD41BD0496}"/>
          </ac:picMkLst>
        </pc:picChg>
        <pc:picChg chg="add del mod">
          <ac:chgData name="Joana Cruz" userId="83bc6354-ca13-46d3-a8f3-007e51206bd9" providerId="ADAL" clId="{4137A28C-9B33-4D5B-8F76-57CEE49B8D5C}" dt="2024-03-17T23:01:55.020" v="598" actId="478"/>
          <ac:picMkLst>
            <pc:docMk/>
            <pc:sldMk cId="3886162967" sldId="270"/>
            <ac:picMk id="6" creationId="{B0EABD14-CA58-2AC7-5639-7F9AAE7143B4}"/>
          </ac:picMkLst>
        </pc:picChg>
        <pc:picChg chg="del">
          <ac:chgData name="Joana Cruz" userId="83bc6354-ca13-46d3-a8f3-007e51206bd9" providerId="ADAL" clId="{4137A28C-9B33-4D5B-8F76-57CEE49B8D5C}" dt="2024-03-15T16:54:59.130" v="268" actId="478"/>
          <ac:picMkLst>
            <pc:docMk/>
            <pc:sldMk cId="3886162967" sldId="270"/>
            <ac:picMk id="8" creationId="{CE6E421E-63D1-0E3D-2D61-2F5F1161F0ED}"/>
          </ac:picMkLst>
        </pc:picChg>
        <pc:picChg chg="del">
          <ac:chgData name="Joana Cruz" userId="83bc6354-ca13-46d3-a8f3-007e51206bd9" providerId="ADAL" clId="{4137A28C-9B33-4D5B-8F76-57CEE49B8D5C}" dt="2024-03-15T16:55:00.938" v="269" actId="478"/>
          <ac:picMkLst>
            <pc:docMk/>
            <pc:sldMk cId="3886162967" sldId="270"/>
            <ac:picMk id="9" creationId="{D4F81195-CD89-F833-9AE5-820C777A0EEB}"/>
          </ac:picMkLst>
        </pc:picChg>
        <pc:picChg chg="add del mod">
          <ac:chgData name="Joana Cruz" userId="83bc6354-ca13-46d3-a8f3-007e51206bd9" providerId="ADAL" clId="{4137A28C-9B33-4D5B-8F76-57CEE49B8D5C}" dt="2024-03-17T23:01:18.920" v="592" actId="478"/>
          <ac:picMkLst>
            <pc:docMk/>
            <pc:sldMk cId="3886162967" sldId="270"/>
            <ac:picMk id="11" creationId="{0E8767D2-9882-6C1A-AD3B-4F47621D52A9}"/>
          </ac:picMkLst>
        </pc:picChg>
        <pc:picChg chg="add del">
          <ac:chgData name="Joana Cruz" userId="83bc6354-ca13-46d3-a8f3-007e51206bd9" providerId="ADAL" clId="{4137A28C-9B33-4D5B-8F76-57CEE49B8D5C}" dt="2024-03-15T16:55:14.485" v="275" actId="22"/>
          <ac:picMkLst>
            <pc:docMk/>
            <pc:sldMk cId="3886162967" sldId="270"/>
            <ac:picMk id="13" creationId="{8E56F33B-CA48-C7B8-3B68-AD3555BFA0A1}"/>
          </ac:picMkLst>
        </pc:picChg>
        <pc:picChg chg="add del mod">
          <ac:chgData name="Joana Cruz" userId="83bc6354-ca13-46d3-a8f3-007e51206bd9" providerId="ADAL" clId="{4137A28C-9B33-4D5B-8F76-57CEE49B8D5C}" dt="2024-03-17T23:01:19.781" v="593" actId="478"/>
          <ac:picMkLst>
            <pc:docMk/>
            <pc:sldMk cId="3886162967" sldId="270"/>
            <ac:picMk id="16" creationId="{80EF38AA-4B56-D11C-972E-CADDB0725D1C}"/>
          </ac:picMkLst>
        </pc:picChg>
      </pc:sldChg>
      <pc:sldChg chg="addSp delSp modSp add mod ord">
        <pc:chgData name="Joana Cruz" userId="83bc6354-ca13-46d3-a8f3-007e51206bd9" providerId="ADAL" clId="{4137A28C-9B33-4D5B-8F76-57CEE49B8D5C}" dt="2024-03-17T23:07:35.071" v="655" actId="1076"/>
        <pc:sldMkLst>
          <pc:docMk/>
          <pc:sldMk cId="2475729717" sldId="271"/>
        </pc:sldMkLst>
        <pc:spChg chg="mod">
          <ac:chgData name="Joana Cruz" userId="83bc6354-ca13-46d3-a8f3-007e51206bd9" providerId="ADAL" clId="{4137A28C-9B33-4D5B-8F76-57CEE49B8D5C}" dt="2024-03-17T23:07:35.071" v="655" actId="1076"/>
          <ac:spMkLst>
            <pc:docMk/>
            <pc:sldMk cId="2475729717" sldId="271"/>
            <ac:spMk id="4" creationId="{E162FDEE-B634-6759-7528-34BBFDC8890F}"/>
          </ac:spMkLst>
        </pc:spChg>
        <pc:spChg chg="add del mod">
          <ac:chgData name="Joana Cruz" userId="83bc6354-ca13-46d3-a8f3-007e51206bd9" providerId="ADAL" clId="{4137A28C-9B33-4D5B-8F76-57CEE49B8D5C}" dt="2024-03-17T23:04:21.239" v="610" actId="478"/>
          <ac:spMkLst>
            <pc:docMk/>
            <pc:sldMk cId="2475729717" sldId="271"/>
            <ac:spMk id="9" creationId="{DC122F56-BAA3-9494-5FF6-B129444F1F61}"/>
          </ac:spMkLst>
        </pc:spChg>
        <pc:spChg chg="add del mod">
          <ac:chgData name="Joana Cruz" userId="83bc6354-ca13-46d3-a8f3-007e51206bd9" providerId="ADAL" clId="{4137A28C-9B33-4D5B-8F76-57CEE49B8D5C}" dt="2024-03-17T23:06:52.144" v="647" actId="478"/>
          <ac:spMkLst>
            <pc:docMk/>
            <pc:sldMk cId="2475729717" sldId="271"/>
            <ac:spMk id="13" creationId="{1B35697D-D5F0-249F-1651-DCF2C5B2F99E}"/>
          </ac:spMkLst>
        </pc:spChg>
        <pc:spChg chg="del">
          <ac:chgData name="Joana Cruz" userId="83bc6354-ca13-46d3-a8f3-007e51206bd9" providerId="ADAL" clId="{4137A28C-9B33-4D5B-8F76-57CEE49B8D5C}" dt="2024-03-17T22:49:33.997" v="532" actId="478"/>
          <ac:spMkLst>
            <pc:docMk/>
            <pc:sldMk cId="2475729717" sldId="271"/>
            <ac:spMk id="14" creationId="{2F0656F5-4067-1799-0E54-9318B07873C6}"/>
          </ac:spMkLst>
        </pc:spChg>
        <pc:spChg chg="del">
          <ac:chgData name="Joana Cruz" userId="83bc6354-ca13-46d3-a8f3-007e51206bd9" providerId="ADAL" clId="{4137A28C-9B33-4D5B-8F76-57CEE49B8D5C}" dt="2024-03-17T22:49:32.170" v="531" actId="478"/>
          <ac:spMkLst>
            <pc:docMk/>
            <pc:sldMk cId="2475729717" sldId="271"/>
            <ac:spMk id="17" creationId="{2CCAD7D3-5EF6-DF4E-599B-E87BBBF4C6A2}"/>
          </ac:spMkLst>
        </pc:spChg>
        <pc:spChg chg="add mod">
          <ac:chgData name="Joana Cruz" userId="83bc6354-ca13-46d3-a8f3-007e51206bd9" providerId="ADAL" clId="{4137A28C-9B33-4D5B-8F76-57CEE49B8D5C}" dt="2024-03-17T23:07:23.377" v="653" actId="1076"/>
          <ac:spMkLst>
            <pc:docMk/>
            <pc:sldMk cId="2475729717" sldId="271"/>
            <ac:spMk id="19" creationId="{19A21185-4D78-E6E4-DC59-0924A2B37DA7}"/>
          </ac:spMkLst>
        </pc:spChg>
        <pc:picChg chg="add del mod">
          <ac:chgData name="Joana Cruz" userId="83bc6354-ca13-46d3-a8f3-007e51206bd9" providerId="ADAL" clId="{4137A28C-9B33-4D5B-8F76-57CEE49B8D5C}" dt="2024-03-17T23:04:22.528" v="611" actId="478"/>
          <ac:picMkLst>
            <pc:docMk/>
            <pc:sldMk cId="2475729717" sldId="271"/>
            <ac:picMk id="3" creationId="{27123B8F-ECE2-9506-3F53-D1E5399ADF48}"/>
          </ac:picMkLst>
        </pc:picChg>
        <pc:picChg chg="mod">
          <ac:chgData name="Joana Cruz" userId="83bc6354-ca13-46d3-a8f3-007e51206bd9" providerId="ADAL" clId="{4137A28C-9B33-4D5B-8F76-57CEE49B8D5C}" dt="2024-03-17T23:04:56.896" v="616" actId="1076"/>
          <ac:picMkLst>
            <pc:docMk/>
            <pc:sldMk cId="2475729717" sldId="271"/>
            <ac:picMk id="5" creationId="{85F6DDA5-AC6F-8767-5E70-E2238A4B40AD}"/>
          </ac:picMkLst>
        </pc:picChg>
        <pc:picChg chg="del">
          <ac:chgData name="Joana Cruz" userId="83bc6354-ca13-46d3-a8f3-007e51206bd9" providerId="ADAL" clId="{4137A28C-9B33-4D5B-8F76-57CEE49B8D5C}" dt="2024-03-17T22:50:09.253" v="533" actId="478"/>
          <ac:picMkLst>
            <pc:docMk/>
            <pc:sldMk cId="2475729717" sldId="271"/>
            <ac:picMk id="6" creationId="{B0EABD14-CA58-2AC7-5639-7F9AAE7143B4}"/>
          </ac:picMkLst>
        </pc:picChg>
        <pc:picChg chg="add del mod">
          <ac:chgData name="Joana Cruz" userId="83bc6354-ca13-46d3-a8f3-007e51206bd9" providerId="ADAL" clId="{4137A28C-9B33-4D5B-8F76-57CEE49B8D5C}" dt="2024-03-17T23:04:16.615" v="609" actId="478"/>
          <ac:picMkLst>
            <pc:docMk/>
            <pc:sldMk cId="2475729717" sldId="271"/>
            <ac:picMk id="8" creationId="{CE621902-3536-4B73-E89A-85B568B391F8}"/>
          </ac:picMkLst>
        </pc:picChg>
        <pc:picChg chg="del">
          <ac:chgData name="Joana Cruz" userId="83bc6354-ca13-46d3-a8f3-007e51206bd9" providerId="ADAL" clId="{4137A28C-9B33-4D5B-8F76-57CEE49B8D5C}" dt="2024-03-17T22:49:28.544" v="529" actId="478"/>
          <ac:picMkLst>
            <pc:docMk/>
            <pc:sldMk cId="2475729717" sldId="271"/>
            <ac:picMk id="11" creationId="{0E8767D2-9882-6C1A-AD3B-4F47621D52A9}"/>
          </ac:picMkLst>
        </pc:picChg>
        <pc:picChg chg="add mod">
          <ac:chgData name="Joana Cruz" userId="83bc6354-ca13-46d3-a8f3-007e51206bd9" providerId="ADAL" clId="{4137A28C-9B33-4D5B-8F76-57CEE49B8D5C}" dt="2024-03-17T23:07:35.071" v="655" actId="1076"/>
          <ac:picMkLst>
            <pc:docMk/>
            <pc:sldMk cId="2475729717" sldId="271"/>
            <ac:picMk id="12" creationId="{4B185E84-5628-5BA5-4FC5-C7C8E8B85903}"/>
          </ac:picMkLst>
        </pc:picChg>
        <pc:picChg chg="add del mod">
          <ac:chgData name="Joana Cruz" userId="83bc6354-ca13-46d3-a8f3-007e51206bd9" providerId="ADAL" clId="{4137A28C-9B33-4D5B-8F76-57CEE49B8D5C}" dt="2024-03-17T23:06:49.319" v="646" actId="478"/>
          <ac:picMkLst>
            <pc:docMk/>
            <pc:sldMk cId="2475729717" sldId="271"/>
            <ac:picMk id="15" creationId="{AD994325-60D3-6749-F68B-BD5A7FBBB20E}"/>
          </ac:picMkLst>
        </pc:picChg>
        <pc:picChg chg="del">
          <ac:chgData name="Joana Cruz" userId="83bc6354-ca13-46d3-a8f3-007e51206bd9" providerId="ADAL" clId="{4137A28C-9B33-4D5B-8F76-57CEE49B8D5C}" dt="2024-03-17T22:49:29.603" v="530" actId="478"/>
          <ac:picMkLst>
            <pc:docMk/>
            <pc:sldMk cId="2475729717" sldId="271"/>
            <ac:picMk id="16" creationId="{80EF38AA-4B56-D11C-972E-CADDB0725D1C}"/>
          </ac:picMkLst>
        </pc:picChg>
        <pc:picChg chg="add mod">
          <ac:chgData name="Joana Cruz" userId="83bc6354-ca13-46d3-a8f3-007e51206bd9" providerId="ADAL" clId="{4137A28C-9B33-4D5B-8F76-57CEE49B8D5C}" dt="2024-03-17T23:07:13.650" v="650" actId="1076"/>
          <ac:picMkLst>
            <pc:docMk/>
            <pc:sldMk cId="2475729717" sldId="271"/>
            <ac:picMk id="18" creationId="{48C0D428-9A0A-FA5B-7300-39EEA6692F14}"/>
          </ac:picMkLst>
        </pc:picChg>
      </pc:sldChg>
      <pc:sldChg chg="add">
        <pc:chgData name="Joana Cruz" userId="83bc6354-ca13-46d3-a8f3-007e51206bd9" providerId="ADAL" clId="{4137A28C-9B33-4D5B-8F76-57CEE49B8D5C}" dt="2024-03-17T23:01:16.279" v="591" actId="2890"/>
        <pc:sldMkLst>
          <pc:docMk/>
          <pc:sldMk cId="3191524141" sldId="272"/>
        </pc:sldMkLst>
      </pc:sldChg>
      <pc:sldChg chg="addSp delSp modSp add mod">
        <pc:chgData name="Joana Cruz" userId="83bc6354-ca13-46d3-a8f3-007e51206bd9" providerId="ADAL" clId="{4137A28C-9B33-4D5B-8F76-57CEE49B8D5C}" dt="2024-03-17T23:08:51.650" v="679" actId="1076"/>
        <pc:sldMkLst>
          <pc:docMk/>
          <pc:sldMk cId="3991640060" sldId="273"/>
        </pc:sldMkLst>
        <pc:spChg chg="add mod">
          <ac:chgData name="Joana Cruz" userId="83bc6354-ca13-46d3-a8f3-007e51206bd9" providerId="ADAL" clId="{4137A28C-9B33-4D5B-8F76-57CEE49B8D5C}" dt="2024-03-17T23:08:19.393" v="671" actId="1076"/>
          <ac:spMkLst>
            <pc:docMk/>
            <pc:sldMk cId="3991640060" sldId="273"/>
            <ac:spMk id="2" creationId="{E162FDEE-B634-6759-7528-34BBFDC8890F}"/>
          </ac:spMkLst>
        </pc:spChg>
        <pc:spChg chg="add del mod">
          <ac:chgData name="Joana Cruz" userId="83bc6354-ca13-46d3-a8f3-007e51206bd9" providerId="ADAL" clId="{4137A28C-9B33-4D5B-8F76-57CEE49B8D5C}" dt="2024-03-17T23:08:40.290" v="676" actId="1076"/>
          <ac:spMkLst>
            <pc:docMk/>
            <pc:sldMk cId="3991640060" sldId="273"/>
            <ac:spMk id="4" creationId="{E162FDEE-B634-6759-7528-34BBFDC8890F}"/>
          </ac:spMkLst>
        </pc:spChg>
        <pc:spChg chg="add mod">
          <ac:chgData name="Joana Cruz" userId="83bc6354-ca13-46d3-a8f3-007e51206bd9" providerId="ADAL" clId="{4137A28C-9B33-4D5B-8F76-57CEE49B8D5C}" dt="2024-03-17T23:08:51.650" v="679" actId="1076"/>
          <ac:spMkLst>
            <pc:docMk/>
            <pc:sldMk cId="3991640060" sldId="273"/>
            <ac:spMk id="7" creationId="{292C601D-221F-9959-2CAF-3534009BC031}"/>
          </ac:spMkLst>
        </pc:spChg>
        <pc:spChg chg="del">
          <ac:chgData name="Joana Cruz" userId="83bc6354-ca13-46d3-a8f3-007e51206bd9" providerId="ADAL" clId="{4137A28C-9B33-4D5B-8F76-57CEE49B8D5C}" dt="2024-03-17T23:07:48.437" v="657" actId="478"/>
          <ac:spMkLst>
            <pc:docMk/>
            <pc:sldMk cId="3991640060" sldId="273"/>
            <ac:spMk id="9" creationId="{DC122F56-BAA3-9494-5FF6-B129444F1F61}"/>
          </ac:spMkLst>
        </pc:spChg>
        <pc:picChg chg="add del">
          <ac:chgData name="Joana Cruz" userId="83bc6354-ca13-46d3-a8f3-007e51206bd9" providerId="ADAL" clId="{4137A28C-9B33-4D5B-8F76-57CEE49B8D5C}" dt="2024-03-17T23:06:43.955" v="644" actId="478"/>
          <ac:picMkLst>
            <pc:docMk/>
            <pc:sldMk cId="3991640060" sldId="273"/>
            <ac:picMk id="3" creationId="{27123B8F-ECE2-9506-3F53-D1E5399ADF48}"/>
          </ac:picMkLst>
        </pc:picChg>
        <pc:picChg chg="mod">
          <ac:chgData name="Joana Cruz" userId="83bc6354-ca13-46d3-a8f3-007e51206bd9" providerId="ADAL" clId="{4137A28C-9B33-4D5B-8F76-57CEE49B8D5C}" dt="2024-03-17T23:08:02.626" v="662" actId="1076"/>
          <ac:picMkLst>
            <pc:docMk/>
            <pc:sldMk cId="3991640060" sldId="273"/>
            <ac:picMk id="5" creationId="{85F6DDA5-AC6F-8767-5E70-E2238A4B40AD}"/>
          </ac:picMkLst>
        </pc:picChg>
        <pc:picChg chg="add mod">
          <ac:chgData name="Joana Cruz" userId="83bc6354-ca13-46d3-a8f3-007e51206bd9" providerId="ADAL" clId="{4137A28C-9B33-4D5B-8F76-57CEE49B8D5C}" dt="2024-03-17T23:08:19.393" v="671" actId="1076"/>
          <ac:picMkLst>
            <pc:docMk/>
            <pc:sldMk cId="3991640060" sldId="273"/>
            <ac:picMk id="6" creationId="{B059F25E-BBEF-F5EE-5FCD-0ADD41BD0496}"/>
          </ac:picMkLst>
        </pc:picChg>
        <pc:picChg chg="del">
          <ac:chgData name="Joana Cruz" userId="83bc6354-ca13-46d3-a8f3-007e51206bd9" providerId="ADAL" clId="{4137A28C-9B33-4D5B-8F76-57CEE49B8D5C}" dt="2024-03-17T23:07:45.834" v="656" actId="478"/>
          <ac:picMkLst>
            <pc:docMk/>
            <pc:sldMk cId="3991640060" sldId="273"/>
            <ac:picMk id="8" creationId="{CE621902-3536-4B73-E89A-85B568B391F8}"/>
          </ac:picMkLst>
        </pc:picChg>
        <pc:picChg chg="add mod">
          <ac:chgData name="Joana Cruz" userId="83bc6354-ca13-46d3-a8f3-007e51206bd9" providerId="ADAL" clId="{4137A28C-9B33-4D5B-8F76-57CEE49B8D5C}" dt="2024-03-17T23:08:46.131" v="678" actId="1076"/>
          <ac:picMkLst>
            <pc:docMk/>
            <pc:sldMk cId="3991640060" sldId="273"/>
            <ac:picMk id="10" creationId="{47F3BB1B-B581-AB50-FB8F-A6F441C7E6BF}"/>
          </ac:picMkLst>
        </pc:picChg>
      </pc:sldChg>
      <pc:sldChg chg="add del">
        <pc:chgData name="Joana Cruz" userId="83bc6354-ca13-46d3-a8f3-007e51206bd9" providerId="ADAL" clId="{4137A28C-9B33-4D5B-8F76-57CEE49B8D5C}" dt="2024-03-17T23:06:14.343" v="638"/>
        <pc:sldMkLst>
          <pc:docMk/>
          <pc:sldMk cId="1733887398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5AEE6-2835-8B42-10A8-BF20BA09C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4035A6-A17C-3ADB-8033-862CE5F49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71939B-5037-36BF-5C24-7B8B7661D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5C280B-FEEB-4C16-1FDE-D4960202E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192FEE-5410-39B0-B482-DAFA7D2E2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5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0582A-7811-99C5-8A3B-4D26F3B2A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E6526A-9383-2D01-24AD-3C929C254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47FB3C-BD64-BB42-4BBB-50AF123FD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A98BD8-45E3-0E71-6881-1BADE291C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FB7754-16BE-46E1-2425-48798CDA9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47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903FA0A-FDBC-FF90-91BB-3083CDC6F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ADAD3D-AD1B-1375-FF78-812619A5A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625C6E-7814-2CCF-20BA-4E6DFE488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F147A7-B93A-5430-EC22-327F26A39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6CFEEC-0BBE-6503-96CC-A68694DAF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1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78122C-59E5-8AEB-E541-FC87BE07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5931D0-91F7-C0F2-1FEB-2484FD6D0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400B57-DC08-B7A5-DE66-E2E8B0C4E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BB8B71-C015-CDC0-8C2C-14D4979E7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49D6C0-7D42-5945-061D-99CCB46D2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39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A13699-9036-8448-D387-25B23A519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EC42A3-8850-A4AA-441B-0D43D5DF7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705AA-0B7E-9736-C12C-042060FE3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303560-5376-3C83-1035-CE6B11CB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A6EDD6-AD65-84A0-5C5B-ADA68D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581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E91A8-5CCB-B641-6AD3-6A0CC52E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6D0180-41F2-7B5A-BA43-35BD46E56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28B800F-4CCC-32A1-D495-36F0EE359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EBA628-4DFB-2351-B42C-9B79580A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F80C9A8-A671-46A9-B9FF-5BC530BB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2F7283-D63F-C9D8-7903-8614EEC26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21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A650A-BE37-64E3-0C62-4D029D827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F3FF23D-2A20-FEC9-1CF3-4E93D88B0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117E88-BD20-9098-10CE-91FF6141B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07DB19C-D0EB-5F8A-31D8-342BF9E03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7B826C4-1C36-66A2-27D0-8FBD404B4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6FC1DF6-F68E-89A8-E931-89BCF59B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E52ADAE-7E92-A2B7-9C62-1DABF33C1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4C4B7E5-4DF9-E86C-ED47-CD1D7DFF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01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115033-4AFA-CA5C-D51C-3C32AF264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74272CA-AE7A-994E-450E-CEC065E2A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E58D478-FFCE-082A-9F41-ABBE2817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CDE77C-A1AE-5EAE-09D4-5280E6853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72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C746079-76A7-CBD4-D934-B2458681A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96C42C3-23F6-C9EB-6305-52898F3BC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D49D7D-246C-2417-A3F9-7588EFC98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21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3F528D-B94F-88D5-97C3-5F7183D7E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240278-DC0F-FA45-AE50-65CE1C738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91D784B-06EF-C3C3-B75A-64633E7BC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3A24C72-0AA4-4708-34BF-37361E8C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8B63FA-B3FA-4C4F-C0AF-B22BB089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6549730-B77C-FBA5-5AB8-D52FFA25F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38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ED07E-AC73-EC07-C0AD-5C5D3D8B1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CDCA9A8-E240-A06C-E5B4-C6D56C467A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63D128-86C2-6A69-85BB-E15FE40C1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7C38C1-0930-0DE1-E227-9258A8B34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A6FCFB2-0B0E-C721-5069-66AC7AD99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AB0021-F158-C2C5-0CA1-E846AD95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07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4B4B66C-36EA-9513-E853-FEFCE907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0A8B6F-B544-7E57-A0CD-20F30CB3E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101DA8-B218-E895-60EF-84E99EBA4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7FF15-5062-4201-A3D4-44BB45A3FD97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AD853D-D359-D32B-9B25-8AC4E9696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41A098-5135-F506-6C4C-4637E8DB0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56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F0FD9F1-FC72-DE07-0198-1AE526B2B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9CFE10C-DCCF-BE8D-E844-F8E636126012}"/>
              </a:ext>
            </a:extLst>
          </p:cNvPr>
          <p:cNvSpPr txBox="1"/>
          <p:nvPr/>
        </p:nvSpPr>
        <p:spPr>
          <a:xfrm>
            <a:off x="9078686" y="373225"/>
            <a:ext cx="3023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</a:rPr>
              <a:t>JOANA CRUZ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CBAA4B4-DA76-B7A2-B868-AF19BEFEE744}"/>
              </a:ext>
            </a:extLst>
          </p:cNvPr>
          <p:cNvSpPr txBox="1"/>
          <p:nvPr/>
        </p:nvSpPr>
        <p:spPr>
          <a:xfrm>
            <a:off x="9078683" y="797185"/>
            <a:ext cx="3023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DIRETORA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80A24E3-B669-7272-1450-ED4DB086B40D}"/>
              </a:ext>
            </a:extLst>
          </p:cNvPr>
          <p:cNvSpPr txBox="1"/>
          <p:nvPr/>
        </p:nvSpPr>
        <p:spPr>
          <a:xfrm>
            <a:off x="9078685" y="1108777"/>
            <a:ext cx="302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Azurit</a:t>
            </a:r>
          </a:p>
        </p:txBody>
      </p:sp>
    </p:spTree>
    <p:extLst>
      <p:ext uri="{BB962C8B-B14F-4D97-AF65-F5344CB8AC3E}">
        <p14:creationId xmlns:p14="http://schemas.microsoft.com/office/powerpoint/2010/main" val="3994078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5F6DDA5-AC6F-8767-5E70-E2238A4B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995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34DC60D-5A9C-52E9-17B4-5F1BB0DF26D5}"/>
              </a:ext>
            </a:extLst>
          </p:cNvPr>
          <p:cNvSpPr txBox="1"/>
          <p:nvPr/>
        </p:nvSpPr>
        <p:spPr>
          <a:xfrm>
            <a:off x="2114982" y="2875002"/>
            <a:ext cx="3082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AGRADECIMENTO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2216078-7926-021F-FFCE-7FBBE17AE035}"/>
              </a:ext>
            </a:extLst>
          </p:cNvPr>
          <p:cNvSpPr txBox="1"/>
          <p:nvPr/>
        </p:nvSpPr>
        <p:spPr>
          <a:xfrm>
            <a:off x="2114981" y="3316450"/>
            <a:ext cx="290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JOANA CRUZ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3A7CA97-819A-87E9-566A-76469FA5DD3D}"/>
              </a:ext>
            </a:extLst>
          </p:cNvPr>
          <p:cNvSpPr txBox="1"/>
          <p:nvPr/>
        </p:nvSpPr>
        <p:spPr>
          <a:xfrm>
            <a:off x="2114980" y="3596369"/>
            <a:ext cx="290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joana.cruz@azurit.com.br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(31) 99979-4488</a:t>
            </a:r>
          </a:p>
        </p:txBody>
      </p:sp>
    </p:spTree>
    <p:extLst>
      <p:ext uri="{BB962C8B-B14F-4D97-AF65-F5344CB8AC3E}">
        <p14:creationId xmlns:p14="http://schemas.microsoft.com/office/powerpoint/2010/main" val="292910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80D9073-9C3A-0E9E-59C3-E5EEDA0F9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19979" cy="685800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1F88051-2128-6CC2-2E8C-65C8DCAE53B8}"/>
              </a:ext>
            </a:extLst>
          </p:cNvPr>
          <p:cNvSpPr txBox="1"/>
          <p:nvPr/>
        </p:nvSpPr>
        <p:spPr>
          <a:xfrm>
            <a:off x="5141166" y="1388514"/>
            <a:ext cx="60089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PAINEL 3 – A IMPORTÂNCIA DA ÁGUA E SEUS USOS MÚLTIPLOS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Como as hidrelétricas podem contribuir para a gestão da água no Brasil</a:t>
            </a:r>
          </a:p>
        </p:txBody>
      </p:sp>
    </p:spTree>
    <p:extLst>
      <p:ext uri="{BB962C8B-B14F-4D97-AF65-F5344CB8AC3E}">
        <p14:creationId xmlns:p14="http://schemas.microsoft.com/office/powerpoint/2010/main" val="199330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5F6DDA5-AC6F-8767-5E70-E2238A4B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816"/>
            <a:ext cx="12272995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162FDEE-B634-6759-7528-34BBFDC8890F}"/>
              </a:ext>
            </a:extLst>
          </p:cNvPr>
          <p:cNvSpPr txBox="1"/>
          <p:nvPr/>
        </p:nvSpPr>
        <p:spPr>
          <a:xfrm>
            <a:off x="9379527" y="2305419"/>
            <a:ext cx="2154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Nexo Jornal, outubro/2017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B185E84-5628-5BA5-4FC5-C7C8E8B85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77" y="695469"/>
            <a:ext cx="11098174" cy="160995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8C0D428-9A0A-FA5B-7300-39EEA6692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552" y="3363480"/>
            <a:ext cx="10021699" cy="1648055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19A21185-4D78-E6E4-DC59-0924A2B37DA7}"/>
              </a:ext>
            </a:extLst>
          </p:cNvPr>
          <p:cNvSpPr txBox="1"/>
          <p:nvPr/>
        </p:nvSpPr>
        <p:spPr>
          <a:xfrm>
            <a:off x="9415853" y="5011535"/>
            <a:ext cx="2118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Brasil de Fato, junho/2021</a:t>
            </a:r>
          </a:p>
        </p:txBody>
      </p:sp>
    </p:spTree>
    <p:extLst>
      <p:ext uri="{BB962C8B-B14F-4D97-AF65-F5344CB8AC3E}">
        <p14:creationId xmlns:p14="http://schemas.microsoft.com/office/powerpoint/2010/main" val="2475729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5F6DDA5-AC6F-8767-5E70-E2238A4B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995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162FDEE-B634-6759-7528-34BBFDC8890F}"/>
              </a:ext>
            </a:extLst>
          </p:cNvPr>
          <p:cNvSpPr txBox="1"/>
          <p:nvPr/>
        </p:nvSpPr>
        <p:spPr>
          <a:xfrm>
            <a:off x="8285018" y="459089"/>
            <a:ext cx="246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Jornal da Unesp, outubro/2021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7123B8F-ECE2-9506-3F53-D1E5399AD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35" y="459089"/>
            <a:ext cx="7879483" cy="379416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92C601D-221F-9959-2CAF-3534009BC031}"/>
              </a:ext>
            </a:extLst>
          </p:cNvPr>
          <p:cNvSpPr txBox="1"/>
          <p:nvPr/>
        </p:nvSpPr>
        <p:spPr>
          <a:xfrm>
            <a:off x="10196946" y="6398911"/>
            <a:ext cx="1710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DW, dezembro/2021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7F3BB1B-B581-AB50-FB8F-A6F441C7E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322" y="4364400"/>
            <a:ext cx="7683624" cy="238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40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5F6DDA5-AC6F-8767-5E70-E2238A4B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995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162FDEE-B634-6759-7528-34BBFDC8890F}"/>
              </a:ext>
            </a:extLst>
          </p:cNvPr>
          <p:cNvSpPr txBox="1"/>
          <p:nvPr/>
        </p:nvSpPr>
        <p:spPr>
          <a:xfrm>
            <a:off x="7959012" y="1876826"/>
            <a:ext cx="2427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Brasil de Fato, dezembro/2023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0EABD14-CA58-2AC7-5639-7F9AAE714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04" y="554903"/>
            <a:ext cx="9762066" cy="131075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E8767D2-9882-6C1A-AD3B-4F47621D5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947" y="2519840"/>
            <a:ext cx="9998306" cy="1417443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2F0656F5-4067-1799-0E54-9318B07873C6}"/>
              </a:ext>
            </a:extLst>
          </p:cNvPr>
          <p:cNvSpPr txBox="1"/>
          <p:nvPr/>
        </p:nvSpPr>
        <p:spPr>
          <a:xfrm>
            <a:off x="9227975" y="3948452"/>
            <a:ext cx="2286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Brasil de Fato, outubro/2023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80EF38AA-4B56-D11C-972E-CADDB0725D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5690" y="4636687"/>
            <a:ext cx="9929720" cy="1348857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CCAD7D3-5EF6-DF4E-599B-E87BBBF4C6A2}"/>
              </a:ext>
            </a:extLst>
          </p:cNvPr>
          <p:cNvSpPr txBox="1"/>
          <p:nvPr/>
        </p:nvSpPr>
        <p:spPr>
          <a:xfrm>
            <a:off x="9871787" y="5985544"/>
            <a:ext cx="2263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Brasil de Fato, outubro/2023</a:t>
            </a:r>
          </a:p>
        </p:txBody>
      </p:sp>
    </p:spTree>
    <p:extLst>
      <p:ext uri="{BB962C8B-B14F-4D97-AF65-F5344CB8AC3E}">
        <p14:creationId xmlns:p14="http://schemas.microsoft.com/office/powerpoint/2010/main" val="3191524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5F6DDA5-AC6F-8767-5E70-E2238A4B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995" cy="6858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960C047-3742-64A3-201B-7A04CC04A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46" y="490642"/>
            <a:ext cx="3856054" cy="520491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F0BD664-E448-3871-8B5B-522BB304A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957" y="437297"/>
            <a:ext cx="4480948" cy="53116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D7692DB-D266-B0C4-2D89-707FA0BF2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9263" y="2487848"/>
            <a:ext cx="1844200" cy="188230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678D9E8-43B9-10F8-DC77-6AD2CA8CC41F}"/>
              </a:ext>
            </a:extLst>
          </p:cNvPr>
          <p:cNvSpPr txBox="1"/>
          <p:nvPr/>
        </p:nvSpPr>
        <p:spPr>
          <a:xfrm>
            <a:off x="2465835" y="5695553"/>
            <a:ext cx="1953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O Globo, fevereiro/2024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9BCAE4E-78CA-5681-1590-D822DCEBE9A6}"/>
              </a:ext>
            </a:extLst>
          </p:cNvPr>
          <p:cNvSpPr txBox="1"/>
          <p:nvPr/>
        </p:nvSpPr>
        <p:spPr>
          <a:xfrm>
            <a:off x="9464822" y="4373575"/>
            <a:ext cx="1953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O Globo, fevereiro/2024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B95B09-C087-865B-3A9D-E63F63947949}"/>
              </a:ext>
            </a:extLst>
          </p:cNvPr>
          <p:cNvSpPr txBox="1"/>
          <p:nvPr/>
        </p:nvSpPr>
        <p:spPr>
          <a:xfrm>
            <a:off x="7375634" y="5748897"/>
            <a:ext cx="1953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O Globo, fevereiro/2024</a:t>
            </a:r>
          </a:p>
        </p:txBody>
      </p:sp>
    </p:spTree>
    <p:extLst>
      <p:ext uri="{BB962C8B-B14F-4D97-AF65-F5344CB8AC3E}">
        <p14:creationId xmlns:p14="http://schemas.microsoft.com/office/powerpoint/2010/main" val="3625193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5F6DDA5-AC6F-8767-5E70-E2238A4B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995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72C39E4-6FA5-5382-AB93-29A0FDA0B0FD}"/>
              </a:ext>
            </a:extLst>
          </p:cNvPr>
          <p:cNvSpPr txBox="1"/>
          <p:nvPr/>
        </p:nvSpPr>
        <p:spPr>
          <a:xfrm>
            <a:off x="9293289" y="4111432"/>
            <a:ext cx="2304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>
                <a:solidFill>
                  <a:schemeClr val="bg1"/>
                </a:solidFill>
              </a:rPr>
              <a:t>Olharjurídico</a:t>
            </a:r>
            <a:r>
              <a:rPr lang="pt-BR" sz="1400" dirty="0">
                <a:solidFill>
                  <a:schemeClr val="bg1"/>
                </a:solidFill>
              </a:rPr>
              <a:t>, fevereiro/2024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F89A767-F1FC-0FA0-6623-B0C724885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75" y="526930"/>
            <a:ext cx="7110076" cy="18442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20D80A5-C595-A2AB-1876-5797A3102DC8}"/>
              </a:ext>
            </a:extLst>
          </p:cNvPr>
          <p:cNvSpPr txBox="1"/>
          <p:nvPr/>
        </p:nvSpPr>
        <p:spPr>
          <a:xfrm>
            <a:off x="5094513" y="2375837"/>
            <a:ext cx="2585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Diário do Comércio, março/2024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90DDF82-BBDD-F47B-D0CC-09BC15220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241" y="2216097"/>
            <a:ext cx="3170195" cy="187468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1C9F41F-35C7-B73A-7FE6-55A977EF5A4D}"/>
              </a:ext>
            </a:extLst>
          </p:cNvPr>
          <p:cNvSpPr txBox="1"/>
          <p:nvPr/>
        </p:nvSpPr>
        <p:spPr>
          <a:xfrm>
            <a:off x="5094512" y="5628617"/>
            <a:ext cx="2410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Correio de Minas, março/2024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8798D25-706B-789D-273E-839CD7ED0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496" y="3952072"/>
            <a:ext cx="7026249" cy="99068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EBE1A1D-ED58-0262-9B6E-D66621E453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5100" y="4942758"/>
            <a:ext cx="6340389" cy="68585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28C8FED-B73A-6A11-0C14-BB11D0E379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5218" y="244871"/>
            <a:ext cx="1222310" cy="172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94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5F6DDA5-AC6F-8767-5E70-E2238A4B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995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162FDEE-B634-6759-7528-34BBFDC8890F}"/>
              </a:ext>
            </a:extLst>
          </p:cNvPr>
          <p:cNvSpPr txBox="1"/>
          <p:nvPr/>
        </p:nvSpPr>
        <p:spPr>
          <a:xfrm>
            <a:off x="9433249" y="2286206"/>
            <a:ext cx="2113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>
                <a:solidFill>
                  <a:schemeClr val="bg1"/>
                </a:solidFill>
              </a:rPr>
              <a:t>Novacana</a:t>
            </a:r>
            <a:r>
              <a:rPr lang="pt-BR" sz="1400" dirty="0">
                <a:solidFill>
                  <a:schemeClr val="bg1"/>
                </a:solidFill>
              </a:rPr>
              <a:t>, fevereiro/2024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857A985-043B-AF34-F97C-FD9F56DCE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57" y="371732"/>
            <a:ext cx="11263336" cy="190516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66832AC-A8AB-DEC0-E699-4AFB33B41E44}"/>
              </a:ext>
            </a:extLst>
          </p:cNvPr>
          <p:cNvSpPr txBox="1"/>
          <p:nvPr/>
        </p:nvSpPr>
        <p:spPr>
          <a:xfrm>
            <a:off x="9937102" y="5764806"/>
            <a:ext cx="1404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G1, março/2024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EA79892-287F-61AC-829A-A8528AE21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5" y="3624216"/>
            <a:ext cx="6340389" cy="2133785"/>
          </a:xfrm>
          <a:prstGeom prst="rect">
            <a:avLst/>
          </a:prstGeom>
        </p:spPr>
      </p:pic>
      <p:pic>
        <p:nvPicPr>
          <p:cNvPr id="1026" name="Picture 2" descr="Mauricio de Sousa Produções participa da CCXP22 com estande ...">
            <a:extLst>
              <a:ext uri="{FF2B5EF4-FFF2-40B4-BE49-F238E27FC236}">
                <a16:creationId xmlns:a16="http://schemas.microsoft.com/office/drawing/2014/main" id="{D0DD359C-6EFC-81FF-4B91-BA9FB9127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24" y="2937073"/>
            <a:ext cx="2130879" cy="280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326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5F6DDA5-AC6F-8767-5E70-E2238A4B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995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7D988C2-1C2E-F27A-7BC7-9C172AB08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16" y="445682"/>
            <a:ext cx="8649450" cy="224809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416F3AC-92E1-3477-3181-0F144DE9CDA9}"/>
              </a:ext>
            </a:extLst>
          </p:cNvPr>
          <p:cNvSpPr txBox="1"/>
          <p:nvPr/>
        </p:nvSpPr>
        <p:spPr>
          <a:xfrm>
            <a:off x="7225069" y="2693777"/>
            <a:ext cx="245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CNN Brasil, março/2024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162FDEE-B634-6759-7528-34BBFDC8890F}"/>
              </a:ext>
            </a:extLst>
          </p:cNvPr>
          <p:cNvSpPr txBox="1"/>
          <p:nvPr/>
        </p:nvSpPr>
        <p:spPr>
          <a:xfrm>
            <a:off x="9321282" y="5328656"/>
            <a:ext cx="182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EPR, março/2024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658F2A5-0F44-7696-66E9-0B1A8BD09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877" y="3484456"/>
            <a:ext cx="6378493" cy="18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687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147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Gean Associação Brasileira de PCHs e CGHs</dc:creator>
  <cp:lastModifiedBy>Joana Cruz</cp:lastModifiedBy>
  <cp:revision>1</cp:revision>
  <dcterms:created xsi:type="dcterms:W3CDTF">2023-11-16T19:02:42Z</dcterms:created>
  <dcterms:modified xsi:type="dcterms:W3CDTF">2024-03-17T23:09:28Z</dcterms:modified>
</cp:coreProperties>
</file>