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8"/>
          </a:solidFill>
        </a:fill>
      </a:tcStyle>
    </a:wholeTbl>
    <a:band2H>
      <a:tcTxStyle/>
      <a:tcStyle>
        <a:tcBdr/>
        <a:fill>
          <a:solidFill>
            <a:srgbClr val="E6EB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CE"/>
          </a:solidFill>
        </a:fill>
      </a:tcStyle>
    </a:wholeTbl>
    <a:band2H>
      <a:tcTxStyle/>
      <a:tcStyle>
        <a:tcBdr/>
        <a:fill>
          <a:solidFill>
            <a:srgbClr val="E6E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8DE"/>
          </a:solidFill>
        </a:fill>
      </a:tcStyle>
    </a:wholeTbl>
    <a:band2H>
      <a:tcTxStyle/>
      <a:tcStyle>
        <a:tcBdr/>
        <a:fill>
          <a:solidFill>
            <a:srgbClr val="E7ED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74845300000000003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Vendas</c:v>
                </c:pt>
              </c:strCache>
            </c:strRef>
          </c:tx>
          <c:spPr>
            <a:gradFill flip="none" rotWithShape="1">
              <a:gsLst>
                <a:gs pos="0">
                  <a:srgbClr val="00528D"/>
                </a:gs>
                <a:gs pos="80000">
                  <a:srgbClr val="006CBA"/>
                </a:gs>
                <a:gs pos="100000">
                  <a:srgbClr val="006DB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20F-4960-94D5-EB42E17D502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9EAD00"/>
                  </a:gs>
                  <a:gs pos="80000">
                    <a:srgbClr val="CFE300"/>
                  </a:gs>
                  <a:gs pos="100000">
                    <a:srgbClr val="D0E400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0F-4960-94D5-EB42E17D502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0">
                    <a:srgbClr val="007436"/>
                  </a:gs>
                  <a:gs pos="80000">
                    <a:srgbClr val="009947"/>
                  </a:gs>
                  <a:gs pos="100000">
                    <a:srgbClr val="009A47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0F-4960-94D5-EB42E17D5028}"/>
              </c:ext>
            </c:extLst>
          </c:dPt>
          <c:dPt>
            <c:idx val="3"/>
            <c:bubble3D val="0"/>
            <c:spPr>
              <a:gradFill flip="none" rotWithShape="1">
                <a:gsLst>
                  <a:gs pos="0">
                    <a:srgbClr val="429CAE"/>
                  </a:gs>
                  <a:gs pos="80000">
                    <a:srgbClr val="57CEE4"/>
                  </a:gs>
                  <a:gs pos="100000">
                    <a:srgbClr val="55D0E8"/>
                  </a:gs>
                </a:gsLst>
                <a:lin ang="16200000" scaled="0"/>
              </a:gra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20F-4960-94D5-EB42E17D5028}"/>
              </c:ext>
            </c:extLst>
          </c:dPt>
          <c:cat>
            <c:strRef>
              <c:f>Sheet1!$B$1:$E$1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0F-4960-94D5-EB42E17D50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6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9051800000000005"/>
          <c:y val="0.70899400000000001"/>
          <c:w val="0.209482"/>
          <c:h val="0.291005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pt-B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5632900000000002E-2"/>
          <c:y val="6.1076800000000001E-2"/>
          <c:w val="0.67466199999999998"/>
          <c:h val="0.903954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Série 1</c:v>
                </c:pt>
              </c:strCache>
            </c:strRef>
          </c:tx>
          <c:spPr>
            <a:gradFill flip="none" rotWithShape="1">
              <a:gsLst>
                <a:gs pos="0">
                  <a:srgbClr val="00528D"/>
                </a:gs>
                <a:gs pos="80000">
                  <a:srgbClr val="006CBA"/>
                </a:gs>
                <a:gs pos="100000">
                  <a:srgbClr val="006DBB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A7-4906-88B6-B698ABA3EE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Série 2</c:v>
                </c:pt>
              </c:strCache>
            </c:strRef>
          </c:tx>
          <c:spPr>
            <a:gradFill flip="none" rotWithShape="1">
              <a:gsLst>
                <a:gs pos="0">
                  <a:srgbClr val="9EAD00"/>
                </a:gs>
                <a:gs pos="80000">
                  <a:srgbClr val="CFE300"/>
                </a:gs>
                <a:gs pos="100000">
                  <a:srgbClr val="D0E4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A7-4906-88B6-B698ABA3EE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Série 3</c:v>
                </c:pt>
              </c:strCache>
            </c:strRef>
          </c:tx>
          <c:spPr>
            <a:gradFill flip="none" rotWithShape="1">
              <a:gsLst>
                <a:gs pos="0">
                  <a:srgbClr val="007436"/>
                </a:gs>
                <a:gs pos="80000">
                  <a:srgbClr val="009947"/>
                </a:gs>
                <a:gs pos="100000">
                  <a:srgbClr val="009A47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A7-4906-88B6-B698ABA3E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1800" b="0" i="0" u="none" strike="noStrike">
                <a:solidFill>
                  <a:srgbClr val="000000"/>
                </a:solidFill>
                <a:latin typeface="Calibri"/>
              </a:defRPr>
            </a:pPr>
            <a:endParaRPr lang="pt-BR"/>
          </a:p>
        </c:txPr>
        <c:crossAx val="2094734552"/>
        <c:crosses val="autoZero"/>
        <c:crossBetween val="between"/>
        <c:majorUnit val="1.25"/>
        <c:minorUnit val="0.625"/>
      </c:valAx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6838600000000001"/>
          <c:y val="0.73250800000000005"/>
          <c:w val="0.23161399999999999"/>
          <c:h val="0.20823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Calibri"/>
            </a:defRPr>
          </a:pPr>
          <a:endParaRPr lang="pt-B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chart" Target="../charts/chart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m 13" descr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87" y="1196750"/>
            <a:ext cx="5327885" cy="5661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m 10" descr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1" y="56250"/>
            <a:ext cx="1807468" cy="126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m 11" descr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066" y="360311"/>
            <a:ext cx="5976666" cy="588266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exto do Título"/>
          <p:cNvSpPr txBox="1">
            <a:spLocks noGrp="1"/>
          </p:cNvSpPr>
          <p:nvPr>
            <p:ph type="title"/>
          </p:nvPr>
        </p:nvSpPr>
        <p:spPr>
          <a:xfrm>
            <a:off x="1467307" y="188638"/>
            <a:ext cx="5782408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115" name="Imagem 1" descr="Imagem 1"/>
          <p:cNvPicPr>
            <a:picLocks noChangeAspect="1"/>
          </p:cNvPicPr>
          <p:nvPr/>
        </p:nvPicPr>
        <p:blipFill>
          <a:blip r:embed="rId5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1" y="56250"/>
            <a:ext cx="1807468" cy="126187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o do Título"/>
          <p:cNvSpPr txBox="1">
            <a:spLocks noGrp="1"/>
          </p:cNvSpPr>
          <p:nvPr>
            <p:ph type="title"/>
          </p:nvPr>
        </p:nvSpPr>
        <p:spPr>
          <a:xfrm>
            <a:off x="1467307" y="188638"/>
            <a:ext cx="5782408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A9E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125" name="Imagem 1" descr="Imagem 1"/>
          <p:cNvPicPr>
            <a:picLocks noChangeAspect="1"/>
          </p:cNvPicPr>
          <p:nvPr/>
        </p:nvPicPr>
        <p:blipFill>
          <a:blip r:embed="rId3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5" descr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59" y="980728"/>
            <a:ext cx="4870717" cy="596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177" y="923484"/>
            <a:ext cx="4870716" cy="596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m 7" descr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1649" y="908720"/>
            <a:ext cx="4870716" cy="596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m 13" descr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31" y="56250"/>
            <a:ext cx="1807468" cy="126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m 14" descr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066" y="360311"/>
            <a:ext cx="5976666" cy="58826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o do Título"/>
          <p:cNvSpPr txBox="1">
            <a:spLocks noGrp="1"/>
          </p:cNvSpPr>
          <p:nvPr>
            <p:ph type="title"/>
          </p:nvPr>
        </p:nvSpPr>
        <p:spPr>
          <a:xfrm>
            <a:off x="1467307" y="188638"/>
            <a:ext cx="5782408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139" name="Imagem 1" descr="Imagem 1"/>
          <p:cNvPicPr>
            <a:picLocks noChangeAspect="1"/>
          </p:cNvPicPr>
          <p:nvPr/>
        </p:nvPicPr>
        <p:blipFill>
          <a:blip r:embed="rId7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m 6" descr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8"/>
            <a:ext cx="7165865" cy="68458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m 1" descr="Imagem 1"/>
          <p:cNvPicPr>
            <a:picLocks noChangeAspect="1"/>
          </p:cNvPicPr>
          <p:nvPr/>
        </p:nvPicPr>
        <p:blipFill>
          <a:blip r:embed="rId3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"/>
          <p:cNvGrpSpPr/>
          <p:nvPr/>
        </p:nvGrpSpPr>
        <p:grpSpPr>
          <a:xfrm>
            <a:off x="-1" y="-3"/>
            <a:ext cx="12253097" cy="5911189"/>
            <a:chOff x="0" y="-1"/>
            <a:chExt cx="12253095" cy="5911188"/>
          </a:xfrm>
        </p:grpSpPr>
        <p:pic>
          <p:nvPicPr>
            <p:cNvPr id="21" name="Imagem 6" descr="Imagem 6"/>
            <p:cNvPicPr>
              <a:picLocks noChangeAspect="1"/>
            </p:cNvPicPr>
            <p:nvPr/>
          </p:nvPicPr>
          <p:blipFill>
            <a:blip r:embed="rId2"/>
            <a:srcRect b="8926"/>
            <a:stretch>
              <a:fillRect/>
            </a:stretch>
          </p:blipFill>
          <p:spPr>
            <a:xfrm>
              <a:off x="-1" y="-2"/>
              <a:ext cx="12253097" cy="58772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" name="Retângulo 1"/>
            <p:cNvSpPr/>
            <p:nvPr/>
          </p:nvSpPr>
          <p:spPr>
            <a:xfrm>
              <a:off x="9193931" y="5551145"/>
              <a:ext cx="1008114" cy="36004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4" name="Imagem 9" descr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99" y="5550046"/>
            <a:ext cx="2211642" cy="93517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CaixaDeTexto 3"/>
          <p:cNvSpPr/>
          <p:nvPr/>
        </p:nvSpPr>
        <p:spPr>
          <a:xfrm>
            <a:off x="9435655" y="6218234"/>
            <a:ext cx="1152130" cy="36933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m 4" descr="Imagem 4"/>
          <p:cNvPicPr>
            <a:picLocks noChangeAspect="1"/>
          </p:cNvPicPr>
          <p:nvPr/>
        </p:nvPicPr>
        <p:blipFill>
          <a:blip r:embed="rId2"/>
          <a:srcRect r="15689"/>
          <a:stretch>
            <a:fillRect/>
          </a:stretch>
        </p:blipFill>
        <p:spPr>
          <a:xfrm>
            <a:off x="-22387" y="-9866"/>
            <a:ext cx="10296439" cy="165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m 6" descr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035"/>
            <a:ext cx="5001780" cy="6220982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exto do Título"/>
          <p:cNvSpPr txBox="1">
            <a:spLocks noGrp="1"/>
          </p:cNvSpPr>
          <p:nvPr>
            <p:ph type="title"/>
          </p:nvPr>
        </p:nvSpPr>
        <p:spPr>
          <a:xfrm>
            <a:off x="355154" y="503546"/>
            <a:ext cx="8590720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1F497D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36" name="Imagem 5" descr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4091" y="116632"/>
            <a:ext cx="1192076" cy="504058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Agrupar 1"/>
          <p:cNvGrpSpPr/>
          <p:nvPr/>
        </p:nvGrpSpPr>
        <p:grpSpPr>
          <a:xfrm>
            <a:off x="-2" y="12763"/>
            <a:ext cx="12196643" cy="6857181"/>
            <a:chOff x="0" y="0"/>
            <a:chExt cx="12196642" cy="6857180"/>
          </a:xfrm>
        </p:grpSpPr>
        <p:pic>
          <p:nvPicPr>
            <p:cNvPr id="44" name="Imagem 7" descr="Imagem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6643" cy="68571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Retângulo 2"/>
            <p:cNvSpPr/>
            <p:nvPr/>
          </p:nvSpPr>
          <p:spPr>
            <a:xfrm>
              <a:off x="8977908" y="5648485"/>
              <a:ext cx="2448274" cy="9742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7" name="Imagem 4" descr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99" y="5550046"/>
            <a:ext cx="2211642" cy="93517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15" descr="Imagem 15"/>
          <p:cNvPicPr>
            <a:picLocks noChangeAspect="1"/>
          </p:cNvPicPr>
          <p:nvPr/>
        </p:nvPicPr>
        <p:blipFill>
          <a:blip r:embed="rId2"/>
          <a:srcRect r="15689"/>
          <a:stretch>
            <a:fillRect/>
          </a:stretch>
        </p:blipFill>
        <p:spPr>
          <a:xfrm>
            <a:off x="-22387" y="-9866"/>
            <a:ext cx="10296439" cy="1653416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Texto do Título"/>
          <p:cNvSpPr txBox="1">
            <a:spLocks noGrp="1"/>
          </p:cNvSpPr>
          <p:nvPr>
            <p:ph type="title"/>
          </p:nvPr>
        </p:nvSpPr>
        <p:spPr>
          <a:xfrm>
            <a:off x="355154" y="503546"/>
            <a:ext cx="8590720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1F497D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57" name="Imagem 3" descr="Imagem 3"/>
          <p:cNvPicPr>
            <a:picLocks noChangeAspect="1"/>
          </p:cNvPicPr>
          <p:nvPr/>
        </p:nvPicPr>
        <p:blipFill>
          <a:blip r:embed="rId3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m 9" descr="Imagem 9"/>
          <p:cNvPicPr>
            <a:picLocks noChangeAspect="1"/>
          </p:cNvPicPr>
          <p:nvPr/>
        </p:nvPicPr>
        <p:blipFill>
          <a:blip r:embed="rId2"/>
          <a:srcRect r="15689"/>
          <a:stretch>
            <a:fillRect/>
          </a:stretch>
        </p:blipFill>
        <p:spPr>
          <a:xfrm>
            <a:off x="-22387" y="-9866"/>
            <a:ext cx="10296439" cy="1653416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6" name="Gráfico 5"/>
          <p:cNvGraphicFramePr/>
          <p:nvPr/>
        </p:nvGraphicFramePr>
        <p:xfrm>
          <a:off x="752124" y="2172319"/>
          <a:ext cx="4850049" cy="3630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7" name="Gráfico 8"/>
          <p:cNvGraphicFramePr/>
          <p:nvPr/>
        </p:nvGraphicFramePr>
        <p:xfrm>
          <a:off x="6516933" y="1912292"/>
          <a:ext cx="4989767" cy="395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8" name="Texto do Título"/>
          <p:cNvSpPr txBox="1">
            <a:spLocks noGrp="1"/>
          </p:cNvSpPr>
          <p:nvPr>
            <p:ph type="title"/>
          </p:nvPr>
        </p:nvSpPr>
        <p:spPr>
          <a:xfrm>
            <a:off x="355154" y="503546"/>
            <a:ext cx="8590720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1F497D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69" name="Imagem 2" descr="Imagem 2"/>
          <p:cNvPicPr>
            <a:picLocks noChangeAspect="1"/>
          </p:cNvPicPr>
          <p:nvPr/>
        </p:nvPicPr>
        <p:blipFill>
          <a:blip r:embed="rId5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Imagem 13" descr="Imagem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035"/>
            <a:ext cx="5001780" cy="6220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m 14" descr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31" y="56250"/>
            <a:ext cx="1807468" cy="126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m 15" descr="Image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066" y="360311"/>
            <a:ext cx="5976666" cy="588266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exto do Título"/>
          <p:cNvSpPr txBox="1">
            <a:spLocks noGrp="1"/>
          </p:cNvSpPr>
          <p:nvPr>
            <p:ph type="title"/>
          </p:nvPr>
        </p:nvSpPr>
        <p:spPr>
          <a:xfrm>
            <a:off x="1467307" y="188638"/>
            <a:ext cx="5782408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81" name="Imagem 1" descr="Imagem 1"/>
          <p:cNvPicPr>
            <a:picLocks noChangeAspect="1"/>
          </p:cNvPicPr>
          <p:nvPr/>
        </p:nvPicPr>
        <p:blipFill>
          <a:blip r:embed="rId5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m 12" descr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1" y="56250"/>
            <a:ext cx="1807468" cy="126187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m 13" descr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066" y="360311"/>
            <a:ext cx="5976666" cy="58826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exto do Título"/>
          <p:cNvSpPr txBox="1">
            <a:spLocks noGrp="1"/>
          </p:cNvSpPr>
          <p:nvPr>
            <p:ph type="title"/>
          </p:nvPr>
        </p:nvSpPr>
        <p:spPr>
          <a:xfrm>
            <a:off x="1467307" y="188638"/>
            <a:ext cx="5782408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FFFFFF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92" name="Imagem 1" descr="Imagem 1"/>
          <p:cNvPicPr>
            <a:picLocks noChangeAspect="1"/>
          </p:cNvPicPr>
          <p:nvPr/>
        </p:nvPicPr>
        <p:blipFill>
          <a:blip r:embed="rId4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4" descr="Imagem 4"/>
          <p:cNvPicPr>
            <a:picLocks noChangeAspect="1"/>
          </p:cNvPicPr>
          <p:nvPr/>
        </p:nvPicPr>
        <p:blipFill>
          <a:blip r:embed="rId2"/>
          <a:srcRect r="15689"/>
          <a:stretch>
            <a:fillRect/>
          </a:stretch>
        </p:blipFill>
        <p:spPr>
          <a:xfrm>
            <a:off x="-22387" y="-9866"/>
            <a:ext cx="10296439" cy="165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agem 9" descr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387" y="1124744"/>
            <a:ext cx="5001780" cy="5733256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xto do Título"/>
          <p:cNvSpPr txBox="1">
            <a:spLocks noGrp="1"/>
          </p:cNvSpPr>
          <p:nvPr>
            <p:ph type="title"/>
          </p:nvPr>
        </p:nvSpPr>
        <p:spPr>
          <a:xfrm>
            <a:off x="355154" y="503546"/>
            <a:ext cx="8590720" cy="837223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1F497D"/>
                </a:solidFill>
              </a:defRPr>
            </a:lvl1pPr>
          </a:lstStyle>
          <a:p>
            <a:r>
              <a:t>Texto do Título</a:t>
            </a:r>
          </a:p>
        </p:txBody>
      </p:sp>
      <p:pic>
        <p:nvPicPr>
          <p:cNvPr id="103" name="Imagem 1" descr="Imagem 1"/>
          <p:cNvPicPr>
            <a:picLocks noChangeAspect="1"/>
          </p:cNvPicPr>
          <p:nvPr/>
        </p:nvPicPr>
        <p:blipFill>
          <a:blip r:embed="rId4"/>
          <a:srcRect b="29903"/>
          <a:stretch>
            <a:fillRect/>
          </a:stretch>
        </p:blipFill>
        <p:spPr>
          <a:xfrm>
            <a:off x="10647946" y="224642"/>
            <a:ext cx="1192076" cy="35332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Imagem 8"/>
          <p:cNvPicPr>
            <a:picLocks noChangeAspect="1"/>
          </p:cNvPicPr>
          <p:nvPr/>
        </p:nvPicPr>
        <p:blipFill>
          <a:blip r:embed="rId15"/>
          <a:srcRect r="15689"/>
          <a:stretch>
            <a:fillRect/>
          </a:stretch>
        </p:blipFill>
        <p:spPr>
          <a:xfrm>
            <a:off x="-22387" y="-9866"/>
            <a:ext cx="10296439" cy="16534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m 2" descr="Imagem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34091" y="116632"/>
            <a:ext cx="1192076" cy="50405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aixaDeTexto 7"/>
          <p:cNvSpPr txBox="1"/>
          <p:nvPr/>
        </p:nvSpPr>
        <p:spPr>
          <a:xfrm>
            <a:off x="5442711" y="6642100"/>
            <a:ext cx="1335089" cy="137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r>
              <a:t>CLASSIFICAÇÃO: PÚBLICA</a:t>
            </a:r>
          </a:p>
        </p:txBody>
      </p:sp>
      <p:sp>
        <p:nvSpPr>
          <p:cNvPr id="5" name="Texto do Título"/>
          <p:cNvSpPr txBox="1">
            <a:spLocks noGrp="1"/>
          </p:cNvSpPr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6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8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hyperlink" Target="mailto:ricco@furnas.com.br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aixaDeTexto 1"/>
          <p:cNvSpPr txBox="1"/>
          <p:nvPr/>
        </p:nvSpPr>
        <p:spPr>
          <a:xfrm>
            <a:off x="5712823" y="2642240"/>
            <a:ext cx="6305007" cy="110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600" i="1">
                <a:solidFill>
                  <a:srgbClr val="FFFFFF"/>
                </a:solidFill>
                <a:effectLst>
                  <a:outerShdw blurRad="50800" dist="38100" dir="54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t>Contexto e Desafios do </a:t>
            </a:r>
            <a:br/>
            <a:r>
              <a:t>Hidrogênio  Renovável </a:t>
            </a:r>
          </a:p>
        </p:txBody>
      </p:sp>
      <p:sp>
        <p:nvSpPr>
          <p:cNvPr id="159" name="CaixaDeTexto 2"/>
          <p:cNvSpPr txBox="1"/>
          <p:nvPr/>
        </p:nvSpPr>
        <p:spPr>
          <a:xfrm>
            <a:off x="166642" y="5805264"/>
            <a:ext cx="5309162" cy="884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spcBef>
                <a:spcPts val="300"/>
              </a:spcBef>
              <a:defRPr sz="1600">
                <a:solidFill>
                  <a:srgbClr val="0084CB"/>
                </a:solidFill>
              </a:defRPr>
            </a:pPr>
            <a:r>
              <a:t>Gerência E-Combustíveis</a:t>
            </a:r>
          </a:p>
          <a:p>
            <a:pPr algn="r">
              <a:spcBef>
                <a:spcPts val="300"/>
              </a:spcBef>
              <a:defRPr sz="1600">
                <a:solidFill>
                  <a:srgbClr val="0084CB"/>
                </a:solidFill>
              </a:defRPr>
            </a:pPr>
            <a:r>
              <a:t>Gerência Executiva Novas Soluções</a:t>
            </a:r>
          </a:p>
          <a:p>
            <a:pPr algn="r">
              <a:spcBef>
                <a:spcPts val="300"/>
              </a:spcBef>
              <a:defRPr sz="1600">
                <a:solidFill>
                  <a:srgbClr val="0084CB"/>
                </a:solidFill>
              </a:defRPr>
            </a:pPr>
            <a:r>
              <a:t>Vice Presidência de Comercialização e Soluções em Energia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ítulo 3"/>
          <p:cNvSpPr txBox="1"/>
          <p:nvPr/>
        </p:nvSpPr>
        <p:spPr>
          <a:xfrm>
            <a:off x="297009" y="32485"/>
            <a:ext cx="7391211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Mercado Brasileiro – Oportunidade para Descarbonização</a:t>
            </a:r>
          </a:p>
        </p:txBody>
      </p:sp>
      <p:grpSp>
        <p:nvGrpSpPr>
          <p:cNvPr id="164" name="Agrupar 12"/>
          <p:cNvGrpSpPr/>
          <p:nvPr/>
        </p:nvGrpSpPr>
        <p:grpSpPr>
          <a:xfrm>
            <a:off x="680483" y="836711"/>
            <a:ext cx="6390170" cy="5539568"/>
            <a:chOff x="0" y="0"/>
            <a:chExt cx="6390169" cy="5539566"/>
          </a:xfrm>
        </p:grpSpPr>
        <p:pic>
          <p:nvPicPr>
            <p:cNvPr id="162" name="Imagem 10" descr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6390170" cy="55395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3" name="CaixaDeTexto 11"/>
            <p:cNvSpPr txBox="1"/>
            <p:nvPr/>
          </p:nvSpPr>
          <p:spPr>
            <a:xfrm>
              <a:off x="5284354" y="5325900"/>
              <a:ext cx="734474" cy="1960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800"/>
              </a:lvl1pPr>
            </a:lstStyle>
            <a:p>
              <a:r>
                <a:t>Fonte: Siemens</a:t>
              </a:r>
            </a:p>
          </p:txBody>
        </p:sp>
      </p:grpSp>
      <p:grpSp>
        <p:nvGrpSpPr>
          <p:cNvPr id="167" name="CaixaDeTexto 14"/>
          <p:cNvGrpSpPr/>
          <p:nvPr/>
        </p:nvGrpSpPr>
        <p:grpSpPr>
          <a:xfrm>
            <a:off x="7697971" y="836711"/>
            <a:ext cx="3385078" cy="828006"/>
            <a:chOff x="0" y="0"/>
            <a:chExt cx="3385077" cy="828004"/>
          </a:xfrm>
        </p:grpSpPr>
        <p:sp>
          <p:nvSpPr>
            <p:cNvPr id="165" name="Retângulo Arredondado"/>
            <p:cNvSpPr/>
            <p:nvPr/>
          </p:nvSpPr>
          <p:spPr>
            <a:xfrm>
              <a:off x="-1" y="-1"/>
              <a:ext cx="3385079" cy="828006"/>
            </a:xfrm>
            <a:prstGeom prst="roundRect">
              <a:avLst>
                <a:gd name="adj" fmla="val 16667"/>
              </a:avLst>
            </a:prstGeom>
            <a:solidFill>
              <a:srgbClr val="4279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6" name="Demanda Energética Total…"/>
            <p:cNvSpPr txBox="1"/>
            <p:nvPr/>
          </p:nvSpPr>
          <p:spPr>
            <a:xfrm>
              <a:off x="86139" y="133156"/>
              <a:ext cx="3212798" cy="5616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</a:defRPr>
              </a:pPr>
              <a:r>
                <a:t>Demanda Energética Total</a:t>
              </a:r>
            </a:p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3.523.646 GWh</a:t>
              </a:r>
            </a:p>
          </p:txBody>
        </p:sp>
      </p:grpSp>
      <p:grpSp>
        <p:nvGrpSpPr>
          <p:cNvPr id="170" name="CaixaDeTexto 15"/>
          <p:cNvGrpSpPr/>
          <p:nvPr/>
        </p:nvGrpSpPr>
        <p:grpSpPr>
          <a:xfrm>
            <a:off x="7697971" y="1865750"/>
            <a:ext cx="3385078" cy="828008"/>
            <a:chOff x="0" y="-1"/>
            <a:chExt cx="3385077" cy="828007"/>
          </a:xfrm>
        </p:grpSpPr>
        <p:sp>
          <p:nvSpPr>
            <p:cNvPr id="168" name="Retângulo Arredondado"/>
            <p:cNvSpPr/>
            <p:nvPr/>
          </p:nvSpPr>
          <p:spPr>
            <a:xfrm>
              <a:off x="-1" y="-2"/>
              <a:ext cx="3385079" cy="828009"/>
            </a:xfrm>
            <a:prstGeom prst="roundRect">
              <a:avLst>
                <a:gd name="adj" fmla="val 16667"/>
              </a:avLst>
            </a:prstGeom>
            <a:solidFill>
              <a:srgbClr val="4279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69" name="Demanda Elétrica…"/>
            <p:cNvSpPr txBox="1"/>
            <p:nvPr/>
          </p:nvSpPr>
          <p:spPr>
            <a:xfrm>
              <a:off x="86139" y="40796"/>
              <a:ext cx="3212798" cy="7464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</a:defRPr>
              </a:pPr>
              <a:r>
                <a:t>Demanda Elétrica</a:t>
              </a:r>
            </a:p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690.100 GWh</a:t>
              </a:r>
            </a:p>
            <a:p>
              <a:pPr algn="ctr">
                <a:defRPr sz="1100" b="1">
                  <a:solidFill>
                    <a:srgbClr val="FFFFFF"/>
                  </a:solidFill>
                </a:defRPr>
              </a:pPr>
              <a:r>
                <a:t>(20% do total)</a:t>
              </a:r>
            </a:p>
          </p:txBody>
        </p:sp>
      </p:grpSp>
      <p:grpSp>
        <p:nvGrpSpPr>
          <p:cNvPr id="173" name="CaixaDeTexto 16"/>
          <p:cNvGrpSpPr/>
          <p:nvPr/>
        </p:nvGrpSpPr>
        <p:grpSpPr>
          <a:xfrm>
            <a:off x="7695734" y="2894794"/>
            <a:ext cx="3389554" cy="1080005"/>
            <a:chOff x="0" y="0"/>
            <a:chExt cx="3389552" cy="1080004"/>
          </a:xfrm>
        </p:grpSpPr>
        <p:sp>
          <p:nvSpPr>
            <p:cNvPr id="171" name="Retângulo Arredondado"/>
            <p:cNvSpPr/>
            <p:nvPr/>
          </p:nvSpPr>
          <p:spPr>
            <a:xfrm>
              <a:off x="0" y="-1"/>
              <a:ext cx="3389553" cy="1080006"/>
            </a:xfrm>
            <a:prstGeom prst="roundRect">
              <a:avLst>
                <a:gd name="adj" fmla="val 16667"/>
              </a:avLst>
            </a:prstGeom>
            <a:solidFill>
              <a:srgbClr val="4279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2" name="A Eletrobras produziu 24% da EE do Brasil em 2022…"/>
            <p:cNvSpPr txBox="1"/>
            <p:nvPr/>
          </p:nvSpPr>
          <p:spPr>
            <a:xfrm>
              <a:off x="98441" y="41197"/>
              <a:ext cx="3192671" cy="997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</a:defRPr>
              </a:pPr>
              <a:r>
                <a:t>A Eletrobras produziu 24% da EE do Brasil em 2022</a:t>
              </a:r>
            </a:p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170.628 GWh</a:t>
              </a:r>
            </a:p>
            <a:p>
              <a:pPr algn="ctr">
                <a:defRPr sz="1200" b="1">
                  <a:solidFill>
                    <a:srgbClr val="FFFFFF"/>
                  </a:solidFill>
                </a:defRPr>
              </a:pPr>
              <a:r>
                <a:t>(5% da energia total)</a:t>
              </a:r>
            </a:p>
          </p:txBody>
        </p:sp>
      </p:grpSp>
      <p:grpSp>
        <p:nvGrpSpPr>
          <p:cNvPr id="176" name="CaixaDeTexto 17"/>
          <p:cNvGrpSpPr/>
          <p:nvPr/>
        </p:nvGrpSpPr>
        <p:grpSpPr>
          <a:xfrm>
            <a:off x="7697971" y="5537170"/>
            <a:ext cx="3385078" cy="1080005"/>
            <a:chOff x="0" y="0"/>
            <a:chExt cx="3385077" cy="1080004"/>
          </a:xfrm>
        </p:grpSpPr>
        <p:sp>
          <p:nvSpPr>
            <p:cNvPr id="174" name="Retângulo Arredondado"/>
            <p:cNvSpPr/>
            <p:nvPr/>
          </p:nvSpPr>
          <p:spPr>
            <a:xfrm>
              <a:off x="-1" y="-1"/>
              <a:ext cx="3385079" cy="1080006"/>
            </a:xfrm>
            <a:prstGeom prst="roundRect">
              <a:avLst>
                <a:gd name="adj" fmla="val 16667"/>
              </a:avLst>
            </a:prstGeom>
            <a:solidFill>
              <a:srgbClr val="4279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0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5" name="As exportações de energia elétrica estão limitadas a Argentina e Uruguai  (2.200 e 570 MWm) e contingentes a fatores  climáticos e econômicos"/>
            <p:cNvSpPr txBox="1"/>
            <p:nvPr/>
          </p:nvSpPr>
          <p:spPr>
            <a:xfrm>
              <a:off x="98439" y="171002"/>
              <a:ext cx="3188197" cy="737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 b="1">
                  <a:solidFill>
                    <a:srgbClr val="FFFFFF"/>
                  </a:solidFill>
                </a:defRPr>
              </a:lvl1pPr>
            </a:lstStyle>
            <a:p>
              <a:r>
                <a:t>Indústria siderúrgica/metalúrgica consome 53% da energia fóssil do setor industrial</a:t>
              </a:r>
            </a:p>
          </p:txBody>
        </p:sp>
      </p:grpSp>
      <p:grpSp>
        <p:nvGrpSpPr>
          <p:cNvPr id="179" name="CaixaDeTexto 18"/>
          <p:cNvGrpSpPr/>
          <p:nvPr/>
        </p:nvGrpSpPr>
        <p:grpSpPr>
          <a:xfrm>
            <a:off x="7697971" y="4175833"/>
            <a:ext cx="3385078" cy="1080005"/>
            <a:chOff x="0" y="0"/>
            <a:chExt cx="3385077" cy="1080004"/>
          </a:xfrm>
        </p:grpSpPr>
        <p:sp>
          <p:nvSpPr>
            <p:cNvPr id="177" name="Retângulo Arredondado"/>
            <p:cNvSpPr/>
            <p:nvPr/>
          </p:nvSpPr>
          <p:spPr>
            <a:xfrm>
              <a:off x="-1" y="-1"/>
              <a:ext cx="3385079" cy="1080006"/>
            </a:xfrm>
            <a:prstGeom prst="roundRect">
              <a:avLst>
                <a:gd name="adj" fmla="val 16667"/>
              </a:avLst>
            </a:prstGeom>
            <a:solidFill>
              <a:srgbClr val="4279B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78" name="Transporte e Indústria consomem…"/>
            <p:cNvSpPr txBox="1"/>
            <p:nvPr/>
          </p:nvSpPr>
          <p:spPr>
            <a:xfrm>
              <a:off x="98439" y="113106"/>
              <a:ext cx="3188198" cy="8537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 b="1">
                  <a:solidFill>
                    <a:srgbClr val="FFFFFF"/>
                  </a:solidFill>
                </a:defRPr>
              </a:pPr>
              <a:r>
                <a:t>Transporte e Indústria consomem </a:t>
              </a:r>
            </a:p>
            <a:p>
              <a:pPr algn="ctr">
                <a:defRPr b="1">
                  <a:solidFill>
                    <a:srgbClr val="FFFFFF"/>
                  </a:solidFill>
                </a:defRPr>
              </a:pPr>
              <a:r>
                <a:t>58,2% </a:t>
              </a:r>
              <a:r>
                <a:rPr sz="1400"/>
                <a:t>de toda energia, mas apenas </a:t>
              </a:r>
              <a:r>
                <a:t>32%</a:t>
              </a:r>
              <a:r>
                <a:rPr sz="1400"/>
                <a:t> da eletricidade</a:t>
              </a:r>
            </a:p>
          </p:txBody>
        </p:sp>
      </p:grpSp>
      <p:sp>
        <p:nvSpPr>
          <p:cNvPr id="180" name="CaixaDeTexto 16"/>
          <p:cNvSpPr txBox="1"/>
          <p:nvPr/>
        </p:nvSpPr>
        <p:spPr>
          <a:xfrm>
            <a:off x="7695734" y="6611783"/>
            <a:ext cx="2246777" cy="205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b="1" i="1"/>
            </a:lvl1pPr>
          </a:lstStyle>
          <a:p>
            <a:r>
              <a:t>Balanço Energético Nacional – Ano 2022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ítulo 3"/>
          <p:cNvSpPr txBox="1"/>
          <p:nvPr/>
        </p:nvSpPr>
        <p:spPr>
          <a:xfrm>
            <a:off x="168229" y="1"/>
            <a:ext cx="3303495" cy="392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Mercado e Oportunidade</a:t>
            </a:r>
          </a:p>
        </p:txBody>
      </p:sp>
      <p:sp>
        <p:nvSpPr>
          <p:cNvPr id="183" name="Retângulo 27"/>
          <p:cNvSpPr/>
          <p:nvPr/>
        </p:nvSpPr>
        <p:spPr>
          <a:xfrm>
            <a:off x="9999280" y="7742828"/>
            <a:ext cx="612019" cy="696091"/>
          </a:xfrm>
          <a:prstGeom prst="rect">
            <a:avLst/>
          </a:prstGeom>
          <a:ln w="25400">
            <a:solidFill>
              <a:srgbClr val="2C9E43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CaixaDeTexto 15"/>
          <p:cNvSpPr txBox="1"/>
          <p:nvPr/>
        </p:nvSpPr>
        <p:spPr>
          <a:xfrm>
            <a:off x="305022" y="4494410"/>
            <a:ext cx="7572103" cy="1355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76212" indent="-176212">
              <a:buSzPct val="100000"/>
              <a:buFont typeface="Arial"/>
              <a:buChar char="•"/>
              <a:defRPr sz="1600" i="1">
                <a:solidFill>
                  <a:srgbClr val="248FE8"/>
                </a:solidFill>
              </a:defRPr>
            </a:pPr>
            <a:r>
              <a:t>O </a:t>
            </a:r>
            <a:r>
              <a:rPr b="1"/>
              <a:t>Consumo Energético </a:t>
            </a:r>
            <a:r>
              <a:t>(coluna B) do setor de Transporte (1,04 Milhão GWh) é próximo ao do setor Industrial (1,01 Milhão GWh).</a:t>
            </a:r>
          </a:p>
          <a:p>
            <a:pPr>
              <a:defRPr sz="1600" i="1">
                <a:solidFill>
                  <a:srgbClr val="248FE8"/>
                </a:solidFill>
              </a:defRPr>
            </a:pPr>
            <a:endParaRPr/>
          </a:p>
          <a:p>
            <a:pPr marL="176212" indent="-176212">
              <a:buSzPct val="100000"/>
              <a:buFont typeface="Arial"/>
              <a:buChar char="•"/>
              <a:defRPr sz="1600" i="1">
                <a:solidFill>
                  <a:srgbClr val="248FE8"/>
                </a:solidFill>
              </a:defRPr>
            </a:pPr>
            <a:r>
              <a:t>No entanto, o </a:t>
            </a:r>
            <a:r>
              <a:rPr b="1"/>
              <a:t>potencial de Eletrificação </a:t>
            </a:r>
            <a:r>
              <a:t>(colunas F e G) e as </a:t>
            </a:r>
            <a:r>
              <a:rPr b="1"/>
              <a:t>emissões de CO</a:t>
            </a:r>
            <a:r>
              <a:rPr b="1" baseline="-25000"/>
              <a:t>2</a:t>
            </a:r>
            <a:r>
              <a:rPr b="1"/>
              <a:t> </a:t>
            </a:r>
            <a:r>
              <a:t>(coluna H) do </a:t>
            </a:r>
            <a:r>
              <a:rPr b="1"/>
              <a:t>setor de Transportes são bem maiores </a:t>
            </a:r>
            <a:r>
              <a:t>do que as do setor Industrial.</a:t>
            </a:r>
          </a:p>
        </p:txBody>
      </p:sp>
      <p:grpSp>
        <p:nvGrpSpPr>
          <p:cNvPr id="187" name="Agrupar 17"/>
          <p:cNvGrpSpPr/>
          <p:nvPr/>
        </p:nvGrpSpPr>
        <p:grpSpPr>
          <a:xfrm>
            <a:off x="293951" y="1411926"/>
            <a:ext cx="8010909" cy="2948011"/>
            <a:chOff x="0" y="0"/>
            <a:chExt cx="8010907" cy="2948009"/>
          </a:xfrm>
        </p:grpSpPr>
        <p:pic>
          <p:nvPicPr>
            <p:cNvPr id="185" name="Imagem 9" descr="Imagem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38554"/>
              <a:ext cx="8010909" cy="2609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CaixaDeTexto 16"/>
            <p:cNvSpPr txBox="1"/>
            <p:nvPr/>
          </p:nvSpPr>
          <p:spPr>
            <a:xfrm>
              <a:off x="45718" y="-1"/>
              <a:ext cx="7390864" cy="300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1600" b="1" i="1">
                  <a:solidFill>
                    <a:srgbClr val="248FE8"/>
                  </a:solidFill>
                </a:defRPr>
              </a:lvl1pPr>
            </a:lstStyle>
            <a:p>
              <a:r>
                <a:t>Balanço Energético Nacional – Ano 2022</a:t>
              </a:r>
            </a:p>
          </p:txBody>
        </p:sp>
      </p:grpSp>
      <p:grpSp>
        <p:nvGrpSpPr>
          <p:cNvPr id="196" name="Agrupar 38"/>
          <p:cNvGrpSpPr/>
          <p:nvPr/>
        </p:nvGrpSpPr>
        <p:grpSpPr>
          <a:xfrm>
            <a:off x="8747638" y="1302997"/>
            <a:ext cx="3056937" cy="3056937"/>
            <a:chOff x="0" y="0"/>
            <a:chExt cx="3056936" cy="3056936"/>
          </a:xfrm>
        </p:grpSpPr>
        <p:sp>
          <p:nvSpPr>
            <p:cNvPr id="188" name="CaixaDeTexto 18"/>
            <p:cNvSpPr txBox="1"/>
            <p:nvPr/>
          </p:nvSpPr>
          <p:spPr>
            <a:xfrm>
              <a:off x="1802567" y="604210"/>
              <a:ext cx="494314" cy="388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000" b="1"/>
              </a:pPr>
              <a:r>
                <a:t>CO</a:t>
              </a:r>
              <a:r>
                <a:rPr baseline="-25000"/>
                <a:t>2</a:t>
              </a:r>
            </a:p>
          </p:txBody>
        </p:sp>
        <p:sp>
          <p:nvSpPr>
            <p:cNvPr id="189" name="CaixaDeTexto 19"/>
            <p:cNvSpPr txBox="1"/>
            <p:nvPr/>
          </p:nvSpPr>
          <p:spPr>
            <a:xfrm>
              <a:off x="757873" y="604210"/>
              <a:ext cx="500392" cy="3884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>
                <a:defRPr sz="2000" b="1">
                  <a:solidFill>
                    <a:srgbClr val="00B050"/>
                  </a:solidFill>
                </a:defRPr>
              </a:pPr>
              <a:r>
                <a:t>H</a:t>
              </a:r>
              <a:r>
                <a:rPr baseline="-25000"/>
                <a:t>2</a:t>
              </a:r>
              <a:r>
                <a:t>V</a:t>
              </a:r>
            </a:p>
          </p:txBody>
        </p:sp>
        <p:sp>
          <p:nvSpPr>
            <p:cNvPr id="190" name="CaixaDeTexto 20"/>
            <p:cNvSpPr txBox="1"/>
            <p:nvPr/>
          </p:nvSpPr>
          <p:spPr>
            <a:xfrm>
              <a:off x="1410531" y="604210"/>
              <a:ext cx="217991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r>
                <a:t>+</a:t>
              </a:r>
            </a:p>
          </p:txBody>
        </p:sp>
        <p:sp>
          <p:nvSpPr>
            <p:cNvPr id="191" name="Chave Esquerda 30"/>
            <p:cNvSpPr/>
            <p:nvPr/>
          </p:nvSpPr>
          <p:spPr>
            <a:xfrm rot="16200000">
              <a:off x="1407850" y="624245"/>
              <a:ext cx="216028" cy="1224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635" y="21600"/>
                    <a:pt x="10800" y="21458"/>
                    <a:pt x="10800" y="21282"/>
                  </a:cubicBezTo>
                  <a:lnTo>
                    <a:pt x="10800" y="11118"/>
                  </a:lnTo>
                  <a:cubicBezTo>
                    <a:pt x="10800" y="10942"/>
                    <a:pt x="5965" y="10800"/>
                    <a:pt x="0" y="10800"/>
                  </a:cubicBezTo>
                  <a:cubicBezTo>
                    <a:pt x="5965" y="10800"/>
                    <a:pt x="10800" y="10658"/>
                    <a:pt x="10800" y="10482"/>
                  </a:cubicBezTo>
                  <a:lnTo>
                    <a:pt x="10800" y="318"/>
                  </a:lnTo>
                  <a:cubicBezTo>
                    <a:pt x="10800" y="142"/>
                    <a:pt x="15635" y="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92" name="CaixaDeTexto 32"/>
            <p:cNvSpPr txBox="1"/>
            <p:nvPr/>
          </p:nvSpPr>
          <p:spPr>
            <a:xfrm>
              <a:off x="584420" y="1368179"/>
              <a:ext cx="2011965" cy="3924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2400" b="1" i="1">
                  <a:solidFill>
                    <a:srgbClr val="00B050"/>
                  </a:solidFill>
                </a:defRPr>
              </a:lvl1pPr>
            </a:lstStyle>
            <a:p>
              <a:r>
                <a:t>E-Combustíveis</a:t>
              </a:r>
            </a:p>
          </p:txBody>
        </p:sp>
        <p:sp>
          <p:nvSpPr>
            <p:cNvPr id="193" name="CaixaDeTexto 34"/>
            <p:cNvSpPr txBox="1"/>
            <p:nvPr/>
          </p:nvSpPr>
          <p:spPr>
            <a:xfrm>
              <a:off x="1068571" y="1853700"/>
              <a:ext cx="978155" cy="1062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/>
            <a:p>
              <a:pPr algn="ctr">
                <a:defRPr sz="1600" b="1" i="1">
                  <a:solidFill>
                    <a:srgbClr val="00B050"/>
                  </a:solidFill>
                </a:defRPr>
              </a:pPr>
              <a:r>
                <a:t>E-Metanol</a:t>
              </a:r>
            </a:p>
            <a:p>
              <a:pPr algn="ctr">
                <a:defRPr sz="1600" b="1" i="1">
                  <a:solidFill>
                    <a:srgbClr val="00B050"/>
                  </a:solidFill>
                </a:defRPr>
              </a:pPr>
              <a:r>
                <a:t>E-Diesel </a:t>
              </a:r>
              <a:br/>
              <a:r>
                <a:t>SAF</a:t>
              </a:r>
            </a:p>
            <a:p>
              <a:pPr algn="ctr">
                <a:defRPr sz="1600" b="1" i="1">
                  <a:solidFill>
                    <a:srgbClr val="00B050"/>
                  </a:solidFill>
                </a:defRPr>
              </a:pPr>
              <a:r>
                <a:t>...</a:t>
              </a:r>
            </a:p>
          </p:txBody>
        </p:sp>
        <p:pic>
          <p:nvPicPr>
            <p:cNvPr id="194" name="Gráfico 74" descr="Gráfico 7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2617" y="714183"/>
              <a:ext cx="167123" cy="216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5" name="Elipse 36"/>
            <p:cNvSpPr/>
            <p:nvPr/>
          </p:nvSpPr>
          <p:spPr>
            <a:xfrm>
              <a:off x="-1" y="-1"/>
              <a:ext cx="3056937" cy="3056937"/>
            </a:xfrm>
            <a:prstGeom prst="ellipse">
              <a:avLst/>
            </a:prstGeom>
            <a:noFill/>
            <a:ln w="9525" cap="flat">
              <a:solidFill>
                <a:srgbClr val="00B05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97" name="CaixaDeTexto 37"/>
          <p:cNvSpPr txBox="1"/>
          <p:nvPr/>
        </p:nvSpPr>
        <p:spPr>
          <a:xfrm>
            <a:off x="8089110" y="4500474"/>
            <a:ext cx="3831057" cy="141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i="1"/>
            </a:pPr>
            <a:r>
              <a:t>Setor de Transporte </a:t>
            </a:r>
          </a:p>
          <a:p>
            <a:pPr algn="ctr">
              <a:defRPr sz="3200" b="1" i="1"/>
            </a:pPr>
            <a:r>
              <a:t>=</a:t>
            </a:r>
          </a:p>
          <a:p>
            <a:pPr algn="ctr">
              <a:defRPr b="1" i="1"/>
            </a:pPr>
            <a:r>
              <a:t> Oportunidade de Mercado e</a:t>
            </a:r>
            <a:br/>
            <a:r>
              <a:t>Sustentabilidade/Descarbonização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7" grpId="2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ítulo 3"/>
          <p:cNvSpPr txBox="1"/>
          <p:nvPr/>
        </p:nvSpPr>
        <p:spPr>
          <a:xfrm>
            <a:off x="45720" y="3396"/>
            <a:ext cx="9262426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Eletrobras está bem posicionada para explorar o mercado de hidrogênio </a:t>
            </a:r>
          </a:p>
        </p:txBody>
      </p:sp>
      <p:grpSp>
        <p:nvGrpSpPr>
          <p:cNvPr id="202" name="Rectangle 31"/>
          <p:cNvGrpSpPr/>
          <p:nvPr/>
        </p:nvGrpSpPr>
        <p:grpSpPr>
          <a:xfrm>
            <a:off x="6633266" y="2090377"/>
            <a:ext cx="4716799" cy="640084"/>
            <a:chOff x="0" y="-1"/>
            <a:chExt cx="4716797" cy="640083"/>
          </a:xfrm>
        </p:grpSpPr>
        <p:sp>
          <p:nvSpPr>
            <p:cNvPr id="200" name="Retângulo"/>
            <p:cNvSpPr/>
            <p:nvPr/>
          </p:nvSpPr>
          <p:spPr>
            <a:xfrm>
              <a:off x="-1" y="-2"/>
              <a:ext cx="4716798" cy="6400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01" name="Energia renovável no portfólio já disponível em todos os submercados"/>
            <p:cNvSpPr txBox="1"/>
            <p:nvPr/>
          </p:nvSpPr>
          <p:spPr>
            <a:xfrm>
              <a:off x="-1" y="71120"/>
              <a:ext cx="4716798" cy="497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Energia renovável no portfólio já disponível em todos os submercados</a:t>
              </a:r>
            </a:p>
          </p:txBody>
        </p:sp>
      </p:grpSp>
      <p:grpSp>
        <p:nvGrpSpPr>
          <p:cNvPr id="205" name="Rectangle 31"/>
          <p:cNvGrpSpPr/>
          <p:nvPr/>
        </p:nvGrpSpPr>
        <p:grpSpPr>
          <a:xfrm>
            <a:off x="6633266" y="2917860"/>
            <a:ext cx="4756799" cy="640084"/>
            <a:chOff x="-1" y="-1"/>
            <a:chExt cx="4756798" cy="640083"/>
          </a:xfrm>
        </p:grpSpPr>
        <p:sp>
          <p:nvSpPr>
            <p:cNvPr id="203" name="Retângulo"/>
            <p:cNvSpPr/>
            <p:nvPr/>
          </p:nvSpPr>
          <p:spPr>
            <a:xfrm>
              <a:off x="-2" y="-2"/>
              <a:ext cx="4756799" cy="6400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i="1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04" name="Capacidade de conectar grandes projetos, aproveitando reforços e melhorias da sua rede de Transmissão"/>
            <p:cNvSpPr txBox="1"/>
            <p:nvPr/>
          </p:nvSpPr>
          <p:spPr>
            <a:xfrm>
              <a:off x="-2" y="71120"/>
              <a:ext cx="4756799" cy="4978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Capacidade de conectar grandes projetos, aproveitando reforços e melhorias da sua rede de Transmissão</a:t>
              </a:r>
            </a:p>
          </p:txBody>
        </p:sp>
      </p:grpSp>
      <p:grpSp>
        <p:nvGrpSpPr>
          <p:cNvPr id="208" name="Rectangle 31"/>
          <p:cNvGrpSpPr/>
          <p:nvPr/>
        </p:nvGrpSpPr>
        <p:grpSpPr>
          <a:xfrm>
            <a:off x="6633267" y="5021166"/>
            <a:ext cx="4756797" cy="640084"/>
            <a:chOff x="0" y="-1"/>
            <a:chExt cx="4756796" cy="640083"/>
          </a:xfrm>
        </p:grpSpPr>
        <p:sp>
          <p:nvSpPr>
            <p:cNvPr id="206" name="Retângulo"/>
            <p:cNvSpPr/>
            <p:nvPr/>
          </p:nvSpPr>
          <p:spPr>
            <a:xfrm>
              <a:off x="-1" y="-2"/>
              <a:ext cx="4756797" cy="6400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i="1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07" name="Maior competitividade, menor risco e “time to market”"/>
            <p:cNvSpPr txBox="1"/>
            <p:nvPr/>
          </p:nvSpPr>
          <p:spPr>
            <a:xfrm>
              <a:off x="-1" y="172720"/>
              <a:ext cx="4756797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1400"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Maior competitividade, menor risco e “</a:t>
              </a:r>
              <a:r>
                <a:rPr i="1"/>
                <a:t>time to market”</a:t>
              </a:r>
            </a:p>
          </p:txBody>
        </p:sp>
      </p:grpSp>
      <p:grpSp>
        <p:nvGrpSpPr>
          <p:cNvPr id="213" name="Group 16"/>
          <p:cNvGrpSpPr/>
          <p:nvPr/>
        </p:nvGrpSpPr>
        <p:grpSpPr>
          <a:xfrm>
            <a:off x="7360883" y="4599354"/>
            <a:ext cx="3111261" cy="306176"/>
            <a:chOff x="0" y="-1"/>
            <a:chExt cx="3111260" cy="306175"/>
          </a:xfrm>
        </p:grpSpPr>
        <p:sp>
          <p:nvSpPr>
            <p:cNvPr id="209" name="Straight Connector 17"/>
            <p:cNvSpPr/>
            <p:nvPr/>
          </p:nvSpPr>
          <p:spPr>
            <a:xfrm flipH="1" flipV="1">
              <a:off x="-1" y="153087"/>
              <a:ext cx="3111261" cy="2"/>
            </a:xfrm>
            <a:prstGeom prst="line">
              <a:avLst/>
            </a:prstGeom>
            <a:noFill/>
            <a:ln w="9525" cap="rnd">
              <a:solidFill>
                <a:srgbClr val="9A9A9A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grpSp>
          <p:nvGrpSpPr>
            <p:cNvPr id="212" name="Group 18"/>
            <p:cNvGrpSpPr/>
            <p:nvPr/>
          </p:nvGrpSpPr>
          <p:grpSpPr>
            <a:xfrm>
              <a:off x="1374806" y="-2"/>
              <a:ext cx="306913" cy="306176"/>
              <a:chOff x="0" y="0"/>
              <a:chExt cx="306912" cy="306175"/>
            </a:xfrm>
          </p:grpSpPr>
          <p:sp>
            <p:nvSpPr>
              <p:cNvPr id="210" name="Freeform 94"/>
              <p:cNvSpPr/>
              <p:nvPr/>
            </p:nvSpPr>
            <p:spPr>
              <a:xfrm rot="5400000">
                <a:off x="368" y="-370"/>
                <a:ext cx="306176" cy="306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6"/>
                      <a:pt x="4846" y="0"/>
                      <a:pt x="10800" y="0"/>
                    </a:cubicBezTo>
                    <a:cubicBezTo>
                      <a:pt x="16775" y="0"/>
                      <a:pt x="21600" y="4846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6775"/>
                      <a:pt x="16775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4846" y="21600"/>
                      <a:pt x="0" y="16775"/>
                      <a:pt x="0" y="10800"/>
                    </a:cubicBezTo>
                    <a:close/>
                  </a:path>
                </a:pathLst>
              </a:custGeom>
              <a:solidFill>
                <a:srgbClr val="1F497D"/>
              </a:solidFill>
              <a:ln w="9525" cap="flat">
                <a:solidFill>
                  <a:srgbClr val="1F497D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6E6F73"/>
                    </a:solidFill>
                  </a:defRPr>
                </a:pPr>
                <a:endParaRPr/>
              </a:p>
            </p:txBody>
          </p:sp>
          <p:sp>
            <p:nvSpPr>
              <p:cNvPr id="211" name="Freeform 95"/>
              <p:cNvSpPr/>
              <p:nvPr/>
            </p:nvSpPr>
            <p:spPr>
              <a:xfrm rot="5400000">
                <a:off x="92158" y="64191"/>
                <a:ext cx="120254" cy="224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1" y="21600"/>
                    </a:moveTo>
                    <a:lnTo>
                      <a:pt x="0" y="20818"/>
                    </a:lnTo>
                    <a:lnTo>
                      <a:pt x="18657" y="10800"/>
                    </a:lnTo>
                    <a:lnTo>
                      <a:pt x="0" y="782"/>
                    </a:lnTo>
                    <a:lnTo>
                      <a:pt x="1461" y="0"/>
                    </a:lnTo>
                    <a:lnTo>
                      <a:pt x="21600" y="10800"/>
                    </a:lnTo>
                    <a:lnTo>
                      <a:pt x="1461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solidFill>
                      <a:srgbClr val="6E6F73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216" name="Rectangle: Top Corners Rounded 5"/>
          <p:cNvGrpSpPr/>
          <p:nvPr/>
        </p:nvGrpSpPr>
        <p:grpSpPr>
          <a:xfrm>
            <a:off x="6104179" y="1296235"/>
            <a:ext cx="5290374" cy="678198"/>
            <a:chOff x="0" y="0"/>
            <a:chExt cx="5290372" cy="678197"/>
          </a:xfrm>
        </p:grpSpPr>
        <p:sp>
          <p:nvSpPr>
            <p:cNvPr id="214" name="Forma"/>
            <p:cNvSpPr/>
            <p:nvPr/>
          </p:nvSpPr>
          <p:spPr>
            <a:xfrm>
              <a:off x="-1" y="-1"/>
              <a:ext cx="5290373" cy="67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" y="0"/>
                  </a:moveTo>
                  <a:lnTo>
                    <a:pt x="21138" y="0"/>
                  </a:lnTo>
                  <a:cubicBezTo>
                    <a:pt x="21393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207" y="0"/>
                    <a:pt x="462" y="0"/>
                  </a:cubicBezTo>
                  <a:close/>
                </a:path>
              </a:pathLst>
            </a:custGeom>
            <a:solidFill>
              <a:srgbClr val="1F497D"/>
            </a:solidFill>
            <a:ln w="9525" cap="rnd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5" name="Diferenciais específicos da Eletrobras"/>
            <p:cNvSpPr txBox="1"/>
            <p:nvPr/>
          </p:nvSpPr>
          <p:spPr>
            <a:xfrm>
              <a:off x="83589" y="189280"/>
              <a:ext cx="5123193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3">
                <a:defRPr sz="1600" spc="-3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Diferenciais específicos da Eletrobras</a:t>
              </a:r>
            </a:p>
          </p:txBody>
        </p:sp>
      </p:grpSp>
      <p:grpSp>
        <p:nvGrpSpPr>
          <p:cNvPr id="219" name="Rectangle: Top Corners Rounded 6"/>
          <p:cNvGrpSpPr/>
          <p:nvPr/>
        </p:nvGrpSpPr>
        <p:grpSpPr>
          <a:xfrm>
            <a:off x="504335" y="1306044"/>
            <a:ext cx="5290373" cy="678199"/>
            <a:chOff x="0" y="0"/>
            <a:chExt cx="5290372" cy="678197"/>
          </a:xfrm>
        </p:grpSpPr>
        <p:sp>
          <p:nvSpPr>
            <p:cNvPr id="217" name="Forma"/>
            <p:cNvSpPr/>
            <p:nvPr/>
          </p:nvSpPr>
          <p:spPr>
            <a:xfrm>
              <a:off x="-1" y="-1"/>
              <a:ext cx="5290373" cy="67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2" y="0"/>
                  </a:moveTo>
                  <a:lnTo>
                    <a:pt x="21138" y="0"/>
                  </a:lnTo>
                  <a:cubicBezTo>
                    <a:pt x="21393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207" y="0"/>
                    <a:pt x="462" y="0"/>
                  </a:cubicBezTo>
                  <a:close/>
                </a:path>
              </a:pathLst>
            </a:custGeom>
            <a:solidFill>
              <a:srgbClr val="1F497D"/>
            </a:solidFill>
            <a:ln w="9525" cap="rnd">
              <a:solidFill>
                <a:srgbClr val="1F497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18" name="Diferenciais Brasil"/>
            <p:cNvSpPr txBox="1"/>
            <p:nvPr/>
          </p:nvSpPr>
          <p:spPr>
            <a:xfrm>
              <a:off x="83589" y="189280"/>
              <a:ext cx="5123193" cy="332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lvl="3">
                <a:defRPr sz="1600" spc="-3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r>
                <a:t>Diferenciais Brasil</a:t>
              </a:r>
            </a:p>
          </p:txBody>
        </p:sp>
      </p:grpSp>
      <p:grpSp>
        <p:nvGrpSpPr>
          <p:cNvPr id="222" name="flag_brazil"/>
          <p:cNvGrpSpPr/>
          <p:nvPr/>
        </p:nvGrpSpPr>
        <p:grpSpPr>
          <a:xfrm>
            <a:off x="4956668" y="1322388"/>
            <a:ext cx="661988" cy="661990"/>
            <a:chOff x="-1" y="-1"/>
            <a:chExt cx="661987" cy="661988"/>
          </a:xfrm>
        </p:grpSpPr>
        <p:sp>
          <p:nvSpPr>
            <p:cNvPr id="220" name="Forma"/>
            <p:cNvSpPr/>
            <p:nvPr/>
          </p:nvSpPr>
          <p:spPr>
            <a:xfrm>
              <a:off x="-2" y="-2"/>
              <a:ext cx="661855" cy="661856"/>
            </a:xfrm>
            <a:prstGeom prst="ellipse">
              <a:avLst/>
            </a:prstGeom>
            <a:solidFill>
              <a:srgbClr val="000000">
                <a:alpha val="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21" name="image18.png" descr="image18.png"/>
            <p:cNvPicPr>
              <a:picLocks noChangeAspect="1"/>
            </p:cNvPicPr>
            <p:nvPr/>
          </p:nvPicPr>
          <p:blipFill>
            <a:blip r:embed="rId2"/>
            <a:srcRect l="16666" t="2324" r="16652" b="2418"/>
            <a:stretch>
              <a:fillRect/>
            </a:stretch>
          </p:blipFill>
          <p:spPr>
            <a:xfrm>
              <a:off x="-1" y="-1"/>
              <a:ext cx="661988" cy="661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3"/>
                    <a:pt x="4837" y="21600"/>
                    <a:pt x="10800" y="21600"/>
                  </a:cubicBezTo>
                  <a:cubicBezTo>
                    <a:pt x="16763" y="21600"/>
                    <a:pt x="21600" y="16763"/>
                    <a:pt x="21600" y="10800"/>
                  </a:cubicBezTo>
                  <a:cubicBezTo>
                    <a:pt x="21600" y="4837"/>
                    <a:pt x="16763" y="0"/>
                    <a:pt x="10800" y="0"/>
                  </a:cubicBezTo>
                  <a:close/>
                </a:path>
              </a:pathLst>
            </a:custGeom>
            <a:ln w="19050" cap="flat">
              <a:solidFill>
                <a:srgbClr val="2D90AB"/>
              </a:solidFill>
              <a:prstDash val="solid"/>
              <a:round/>
            </a:ln>
            <a:effectLst/>
          </p:spPr>
        </p:pic>
      </p:grpSp>
      <p:sp>
        <p:nvSpPr>
          <p:cNvPr id="223" name="TextBox 10"/>
          <p:cNvSpPr txBox="1"/>
          <p:nvPr/>
        </p:nvSpPr>
        <p:spPr>
          <a:xfrm>
            <a:off x="1329005" y="2329557"/>
            <a:ext cx="3927475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1400"/>
            </a:lvl1pPr>
          </a:lstStyle>
          <a:p>
            <a:r>
              <a:t>Matriz energética renovável</a:t>
            </a:r>
          </a:p>
        </p:txBody>
      </p:sp>
      <p:sp>
        <p:nvSpPr>
          <p:cNvPr id="224" name="TextBox 11"/>
          <p:cNvSpPr txBox="1"/>
          <p:nvPr/>
        </p:nvSpPr>
        <p:spPr>
          <a:xfrm>
            <a:off x="1329005" y="2996164"/>
            <a:ext cx="3927475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1400"/>
            </a:lvl1pPr>
          </a:lstStyle>
          <a:p>
            <a:r>
              <a:t>Fontes renováveis competitivas</a:t>
            </a:r>
          </a:p>
        </p:txBody>
      </p:sp>
      <p:sp>
        <p:nvSpPr>
          <p:cNvPr id="225" name="TextBox 23"/>
          <p:cNvSpPr txBox="1"/>
          <p:nvPr/>
        </p:nvSpPr>
        <p:spPr>
          <a:xfrm>
            <a:off x="1329005" y="5055970"/>
            <a:ext cx="3927475" cy="223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SzPct val="100000"/>
              <a:buFont typeface="Trebuchet MS"/>
              <a:buChar char="​"/>
              <a:defRPr sz="1400"/>
            </a:pPr>
            <a:r>
              <a:t>Alta demanda doméstica por H</a:t>
            </a:r>
            <a:r>
              <a:rPr baseline="-25000"/>
              <a:t>2</a:t>
            </a:r>
            <a:r>
              <a:t> </a:t>
            </a:r>
          </a:p>
        </p:txBody>
      </p:sp>
      <p:sp>
        <p:nvSpPr>
          <p:cNvPr id="226" name="TextBox 24"/>
          <p:cNvSpPr txBox="1"/>
          <p:nvPr/>
        </p:nvSpPr>
        <p:spPr>
          <a:xfrm>
            <a:off x="1329005" y="3643577"/>
            <a:ext cx="3927475" cy="18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1400"/>
            </a:lvl1pPr>
          </a:lstStyle>
          <a:p>
            <a:r>
              <a:t>Alto fator de capacidade das fontes</a:t>
            </a:r>
          </a:p>
        </p:txBody>
      </p:sp>
      <p:sp>
        <p:nvSpPr>
          <p:cNvPr id="227" name="TextBox 57"/>
          <p:cNvSpPr txBox="1"/>
          <p:nvPr/>
        </p:nvSpPr>
        <p:spPr>
          <a:xfrm>
            <a:off x="1329005" y="4343839"/>
            <a:ext cx="3927475" cy="417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buSzPct val="100000"/>
              <a:buFont typeface="Trebuchet MS"/>
              <a:buChar char="​"/>
              <a:defRPr sz="1400"/>
            </a:lvl1pPr>
          </a:lstStyle>
          <a:p>
            <a:r>
              <a:t>Produção potencial de derivados, como metanol verde</a:t>
            </a:r>
          </a:p>
        </p:txBody>
      </p:sp>
      <p:grpSp>
        <p:nvGrpSpPr>
          <p:cNvPr id="230" name="Group 61"/>
          <p:cNvGrpSpPr/>
          <p:nvPr/>
        </p:nvGrpSpPr>
        <p:grpSpPr>
          <a:xfrm>
            <a:off x="659083" y="4363770"/>
            <a:ext cx="345907" cy="346758"/>
            <a:chOff x="0" y="0"/>
            <a:chExt cx="345905" cy="346757"/>
          </a:xfrm>
        </p:grpSpPr>
        <p:sp>
          <p:nvSpPr>
            <p:cNvPr id="228" name="Freeform 16"/>
            <p:cNvSpPr/>
            <p:nvPr/>
          </p:nvSpPr>
          <p:spPr>
            <a:xfrm>
              <a:off x="106026" y="0"/>
              <a:ext cx="218203" cy="177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9" h="21600" extrusionOk="0">
                  <a:moveTo>
                    <a:pt x="21578" y="215"/>
                  </a:moveTo>
                  <a:cubicBezTo>
                    <a:pt x="21578" y="80"/>
                    <a:pt x="21491" y="0"/>
                    <a:pt x="21382" y="0"/>
                  </a:cubicBezTo>
                  <a:cubicBezTo>
                    <a:pt x="12160" y="80"/>
                    <a:pt x="10767" y="6950"/>
                    <a:pt x="10572" y="11511"/>
                  </a:cubicBezTo>
                  <a:cubicBezTo>
                    <a:pt x="10572" y="11753"/>
                    <a:pt x="10311" y="11833"/>
                    <a:pt x="10202" y="11618"/>
                  </a:cubicBezTo>
                  <a:cubicBezTo>
                    <a:pt x="9071" y="8774"/>
                    <a:pt x="6373" y="6493"/>
                    <a:pt x="196" y="6842"/>
                  </a:cubicBezTo>
                  <a:cubicBezTo>
                    <a:pt x="87" y="6842"/>
                    <a:pt x="0" y="6950"/>
                    <a:pt x="0" y="7084"/>
                  </a:cubicBezTo>
                  <a:cubicBezTo>
                    <a:pt x="65" y="8613"/>
                    <a:pt x="761" y="17307"/>
                    <a:pt x="8375" y="17414"/>
                  </a:cubicBezTo>
                  <a:cubicBezTo>
                    <a:pt x="8462" y="17414"/>
                    <a:pt x="8549" y="17307"/>
                    <a:pt x="8549" y="17200"/>
                  </a:cubicBezTo>
                  <a:cubicBezTo>
                    <a:pt x="8592" y="16475"/>
                    <a:pt x="8527" y="14033"/>
                    <a:pt x="6178" y="11431"/>
                  </a:cubicBezTo>
                  <a:cubicBezTo>
                    <a:pt x="6004" y="11270"/>
                    <a:pt x="6178" y="10948"/>
                    <a:pt x="6395" y="11055"/>
                  </a:cubicBezTo>
                  <a:cubicBezTo>
                    <a:pt x="9288" y="12745"/>
                    <a:pt x="10158" y="16904"/>
                    <a:pt x="10028" y="20554"/>
                  </a:cubicBezTo>
                  <a:cubicBezTo>
                    <a:pt x="10006" y="20715"/>
                    <a:pt x="10006" y="20983"/>
                    <a:pt x="10028" y="21305"/>
                  </a:cubicBezTo>
                  <a:cubicBezTo>
                    <a:pt x="11333" y="21385"/>
                    <a:pt x="11333" y="21385"/>
                    <a:pt x="11333" y="21385"/>
                  </a:cubicBezTo>
                  <a:cubicBezTo>
                    <a:pt x="11637" y="21412"/>
                    <a:pt x="11942" y="21493"/>
                    <a:pt x="12225" y="21600"/>
                  </a:cubicBezTo>
                  <a:cubicBezTo>
                    <a:pt x="12290" y="20473"/>
                    <a:pt x="12116" y="19051"/>
                    <a:pt x="12051" y="18273"/>
                  </a:cubicBezTo>
                  <a:cubicBezTo>
                    <a:pt x="11985" y="16851"/>
                    <a:pt x="12007" y="15455"/>
                    <a:pt x="12073" y="14060"/>
                  </a:cubicBezTo>
                  <a:cubicBezTo>
                    <a:pt x="12116" y="12853"/>
                    <a:pt x="12268" y="11645"/>
                    <a:pt x="12573" y="10491"/>
                  </a:cubicBezTo>
                  <a:cubicBezTo>
                    <a:pt x="12986" y="8828"/>
                    <a:pt x="13747" y="7298"/>
                    <a:pt x="14770" y="6091"/>
                  </a:cubicBezTo>
                  <a:cubicBezTo>
                    <a:pt x="15205" y="5608"/>
                    <a:pt x="15683" y="5179"/>
                    <a:pt x="16205" y="4830"/>
                  </a:cubicBezTo>
                  <a:cubicBezTo>
                    <a:pt x="16379" y="4696"/>
                    <a:pt x="16553" y="4991"/>
                    <a:pt x="16423" y="5205"/>
                  </a:cubicBezTo>
                  <a:cubicBezTo>
                    <a:pt x="13987" y="8640"/>
                    <a:pt x="13617" y="11914"/>
                    <a:pt x="13552" y="12799"/>
                  </a:cubicBezTo>
                  <a:cubicBezTo>
                    <a:pt x="13552" y="12933"/>
                    <a:pt x="13639" y="13067"/>
                    <a:pt x="13747" y="13067"/>
                  </a:cubicBezTo>
                  <a:cubicBezTo>
                    <a:pt x="21404" y="12880"/>
                    <a:pt x="21600" y="1959"/>
                    <a:pt x="21578" y="215"/>
                  </a:cubicBezTo>
                  <a:close/>
                </a:path>
              </a:pathLst>
            </a:custGeom>
            <a:solidFill>
              <a:srgbClr val="1F497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29" name="Freeform 17"/>
            <p:cNvSpPr/>
            <p:nvPr/>
          </p:nvSpPr>
          <p:spPr>
            <a:xfrm>
              <a:off x="-1" y="179980"/>
              <a:ext cx="345907" cy="166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extrusionOk="0">
                  <a:moveTo>
                    <a:pt x="7808" y="1261"/>
                  </a:moveTo>
                  <a:cubicBezTo>
                    <a:pt x="7250" y="1203"/>
                    <a:pt x="6692" y="1489"/>
                    <a:pt x="6215" y="2059"/>
                  </a:cubicBezTo>
                  <a:cubicBezTo>
                    <a:pt x="6215" y="2059"/>
                    <a:pt x="6215" y="2059"/>
                    <a:pt x="605" y="8731"/>
                  </a:cubicBezTo>
                  <a:cubicBezTo>
                    <a:pt x="605" y="8731"/>
                    <a:pt x="605" y="8731"/>
                    <a:pt x="605" y="20080"/>
                  </a:cubicBezTo>
                  <a:cubicBezTo>
                    <a:pt x="605" y="20080"/>
                    <a:pt x="605" y="20080"/>
                    <a:pt x="7018" y="14890"/>
                  </a:cubicBezTo>
                  <a:cubicBezTo>
                    <a:pt x="7332" y="14634"/>
                    <a:pt x="7658" y="14520"/>
                    <a:pt x="7985" y="14577"/>
                  </a:cubicBezTo>
                  <a:cubicBezTo>
                    <a:pt x="7985" y="14577"/>
                    <a:pt x="7985" y="14577"/>
                    <a:pt x="10831" y="15004"/>
                  </a:cubicBezTo>
                  <a:cubicBezTo>
                    <a:pt x="12302" y="15232"/>
                    <a:pt x="13772" y="14862"/>
                    <a:pt x="15188" y="13949"/>
                  </a:cubicBezTo>
                  <a:cubicBezTo>
                    <a:pt x="17054" y="12723"/>
                    <a:pt x="18701" y="10442"/>
                    <a:pt x="19968" y="7305"/>
                  </a:cubicBezTo>
                  <a:cubicBezTo>
                    <a:pt x="19968" y="7305"/>
                    <a:pt x="19968" y="7305"/>
                    <a:pt x="20580" y="5823"/>
                  </a:cubicBezTo>
                  <a:cubicBezTo>
                    <a:pt x="20934" y="4939"/>
                    <a:pt x="20894" y="3627"/>
                    <a:pt x="20485" y="2857"/>
                  </a:cubicBezTo>
                  <a:cubicBezTo>
                    <a:pt x="20281" y="2487"/>
                    <a:pt x="20022" y="2287"/>
                    <a:pt x="19750" y="2316"/>
                  </a:cubicBezTo>
                  <a:cubicBezTo>
                    <a:pt x="19477" y="2344"/>
                    <a:pt x="19219" y="2601"/>
                    <a:pt x="19042" y="3028"/>
                  </a:cubicBezTo>
                  <a:cubicBezTo>
                    <a:pt x="19042" y="3028"/>
                    <a:pt x="19042" y="3028"/>
                    <a:pt x="18129" y="5167"/>
                  </a:cubicBezTo>
                  <a:cubicBezTo>
                    <a:pt x="17394" y="6935"/>
                    <a:pt x="16427" y="8189"/>
                    <a:pt x="15352" y="8817"/>
                  </a:cubicBezTo>
                  <a:cubicBezTo>
                    <a:pt x="14113" y="9558"/>
                    <a:pt x="12778" y="9387"/>
                    <a:pt x="11594" y="8389"/>
                  </a:cubicBezTo>
                  <a:cubicBezTo>
                    <a:pt x="11594" y="8389"/>
                    <a:pt x="11594" y="8389"/>
                    <a:pt x="10545" y="7505"/>
                  </a:cubicBezTo>
                  <a:cubicBezTo>
                    <a:pt x="10423" y="7391"/>
                    <a:pt x="10341" y="7134"/>
                    <a:pt x="10368" y="6849"/>
                  </a:cubicBezTo>
                  <a:cubicBezTo>
                    <a:pt x="10382" y="6564"/>
                    <a:pt x="10491" y="6336"/>
                    <a:pt x="10627" y="6307"/>
                  </a:cubicBezTo>
                  <a:cubicBezTo>
                    <a:pt x="10627" y="6307"/>
                    <a:pt x="10627" y="6307"/>
                    <a:pt x="13636" y="5680"/>
                  </a:cubicBezTo>
                  <a:cubicBezTo>
                    <a:pt x="14113" y="5595"/>
                    <a:pt x="14467" y="4768"/>
                    <a:pt x="14467" y="3798"/>
                  </a:cubicBezTo>
                  <a:cubicBezTo>
                    <a:pt x="14467" y="2772"/>
                    <a:pt x="14085" y="1945"/>
                    <a:pt x="13595" y="1888"/>
                  </a:cubicBezTo>
                  <a:cubicBezTo>
                    <a:pt x="13595" y="1888"/>
                    <a:pt x="13595" y="1888"/>
                    <a:pt x="7808" y="1261"/>
                  </a:cubicBezTo>
                  <a:close/>
                  <a:moveTo>
                    <a:pt x="7436" y="0"/>
                  </a:moveTo>
                  <a:cubicBezTo>
                    <a:pt x="7463" y="0"/>
                    <a:pt x="7477" y="0"/>
                    <a:pt x="7504" y="0"/>
                  </a:cubicBezTo>
                  <a:cubicBezTo>
                    <a:pt x="7518" y="0"/>
                    <a:pt x="7545" y="0"/>
                    <a:pt x="7559" y="0"/>
                  </a:cubicBezTo>
                  <a:cubicBezTo>
                    <a:pt x="7586" y="0"/>
                    <a:pt x="7599" y="0"/>
                    <a:pt x="7613" y="0"/>
                  </a:cubicBezTo>
                  <a:cubicBezTo>
                    <a:pt x="7640" y="0"/>
                    <a:pt x="7654" y="0"/>
                    <a:pt x="7681" y="0"/>
                  </a:cubicBezTo>
                  <a:cubicBezTo>
                    <a:pt x="7722" y="0"/>
                    <a:pt x="7777" y="0"/>
                    <a:pt x="7831" y="0"/>
                  </a:cubicBezTo>
                  <a:cubicBezTo>
                    <a:pt x="7831" y="0"/>
                    <a:pt x="7831" y="0"/>
                    <a:pt x="13633" y="627"/>
                  </a:cubicBezTo>
                  <a:cubicBezTo>
                    <a:pt x="14164" y="684"/>
                    <a:pt x="14613" y="1339"/>
                    <a:pt x="14872" y="2251"/>
                  </a:cubicBezTo>
                  <a:cubicBezTo>
                    <a:pt x="14886" y="2308"/>
                    <a:pt x="14899" y="2365"/>
                    <a:pt x="14913" y="2422"/>
                  </a:cubicBezTo>
                  <a:cubicBezTo>
                    <a:pt x="14967" y="2650"/>
                    <a:pt x="15008" y="2907"/>
                    <a:pt x="15036" y="3163"/>
                  </a:cubicBezTo>
                  <a:cubicBezTo>
                    <a:pt x="15049" y="3363"/>
                    <a:pt x="15063" y="3562"/>
                    <a:pt x="15063" y="3790"/>
                  </a:cubicBezTo>
                  <a:cubicBezTo>
                    <a:pt x="15063" y="3875"/>
                    <a:pt x="15063" y="3932"/>
                    <a:pt x="15049" y="4018"/>
                  </a:cubicBezTo>
                  <a:cubicBezTo>
                    <a:pt x="15049" y="4018"/>
                    <a:pt x="15049" y="4046"/>
                    <a:pt x="15049" y="4046"/>
                  </a:cubicBezTo>
                  <a:cubicBezTo>
                    <a:pt x="15049" y="4132"/>
                    <a:pt x="15049" y="4189"/>
                    <a:pt x="15036" y="4274"/>
                  </a:cubicBezTo>
                  <a:cubicBezTo>
                    <a:pt x="14981" y="5015"/>
                    <a:pt x="14804" y="5671"/>
                    <a:pt x="14559" y="6155"/>
                  </a:cubicBezTo>
                  <a:cubicBezTo>
                    <a:pt x="14559" y="6155"/>
                    <a:pt x="14545" y="6155"/>
                    <a:pt x="14545" y="6155"/>
                  </a:cubicBezTo>
                  <a:cubicBezTo>
                    <a:pt x="14518" y="6212"/>
                    <a:pt x="14491" y="6241"/>
                    <a:pt x="14464" y="6298"/>
                  </a:cubicBezTo>
                  <a:cubicBezTo>
                    <a:pt x="14436" y="6355"/>
                    <a:pt x="14409" y="6383"/>
                    <a:pt x="14382" y="6412"/>
                  </a:cubicBezTo>
                  <a:cubicBezTo>
                    <a:pt x="14368" y="6440"/>
                    <a:pt x="14368" y="6440"/>
                    <a:pt x="14368" y="6440"/>
                  </a:cubicBezTo>
                  <a:cubicBezTo>
                    <a:pt x="14341" y="6469"/>
                    <a:pt x="14314" y="6526"/>
                    <a:pt x="14287" y="6554"/>
                  </a:cubicBezTo>
                  <a:cubicBezTo>
                    <a:pt x="14273" y="6554"/>
                    <a:pt x="14259" y="6554"/>
                    <a:pt x="14259" y="6583"/>
                  </a:cubicBezTo>
                  <a:cubicBezTo>
                    <a:pt x="14232" y="6611"/>
                    <a:pt x="14205" y="6640"/>
                    <a:pt x="14164" y="6668"/>
                  </a:cubicBezTo>
                  <a:cubicBezTo>
                    <a:pt x="14164" y="6668"/>
                    <a:pt x="14150" y="6668"/>
                    <a:pt x="14150" y="6697"/>
                  </a:cubicBezTo>
                  <a:cubicBezTo>
                    <a:pt x="14123" y="6697"/>
                    <a:pt x="14096" y="6725"/>
                    <a:pt x="14069" y="6754"/>
                  </a:cubicBezTo>
                  <a:cubicBezTo>
                    <a:pt x="13946" y="6839"/>
                    <a:pt x="13823" y="6896"/>
                    <a:pt x="13701" y="6925"/>
                  </a:cubicBezTo>
                  <a:cubicBezTo>
                    <a:pt x="13701" y="6925"/>
                    <a:pt x="13701" y="6925"/>
                    <a:pt x="11903" y="7295"/>
                  </a:cubicBezTo>
                  <a:cubicBezTo>
                    <a:pt x="12625" y="7865"/>
                    <a:pt x="13401" y="8093"/>
                    <a:pt x="14164" y="7979"/>
                  </a:cubicBezTo>
                  <a:cubicBezTo>
                    <a:pt x="14368" y="7950"/>
                    <a:pt x="14573" y="7893"/>
                    <a:pt x="14777" y="7808"/>
                  </a:cubicBezTo>
                  <a:cubicBezTo>
                    <a:pt x="14845" y="7779"/>
                    <a:pt x="14899" y="7751"/>
                    <a:pt x="14967" y="7722"/>
                  </a:cubicBezTo>
                  <a:cubicBezTo>
                    <a:pt x="14981" y="7722"/>
                    <a:pt x="14981" y="7722"/>
                    <a:pt x="14995" y="7694"/>
                  </a:cubicBezTo>
                  <a:cubicBezTo>
                    <a:pt x="15063" y="7665"/>
                    <a:pt x="15117" y="7637"/>
                    <a:pt x="15185" y="7608"/>
                  </a:cubicBezTo>
                  <a:cubicBezTo>
                    <a:pt x="15376" y="7494"/>
                    <a:pt x="15567" y="7352"/>
                    <a:pt x="15757" y="7181"/>
                  </a:cubicBezTo>
                  <a:cubicBezTo>
                    <a:pt x="16343" y="6697"/>
                    <a:pt x="16874" y="5984"/>
                    <a:pt x="17337" y="5072"/>
                  </a:cubicBezTo>
                  <a:cubicBezTo>
                    <a:pt x="17460" y="4844"/>
                    <a:pt x="17569" y="4588"/>
                    <a:pt x="17691" y="4331"/>
                  </a:cubicBezTo>
                  <a:cubicBezTo>
                    <a:pt x="17691" y="4331"/>
                    <a:pt x="17691" y="4331"/>
                    <a:pt x="18590" y="2194"/>
                  </a:cubicBezTo>
                  <a:cubicBezTo>
                    <a:pt x="18617" y="2137"/>
                    <a:pt x="18631" y="2109"/>
                    <a:pt x="18645" y="2052"/>
                  </a:cubicBezTo>
                  <a:cubicBezTo>
                    <a:pt x="18658" y="2052"/>
                    <a:pt x="18658" y="2052"/>
                    <a:pt x="18658" y="2052"/>
                  </a:cubicBezTo>
                  <a:cubicBezTo>
                    <a:pt x="18944" y="1453"/>
                    <a:pt x="19312" y="1111"/>
                    <a:pt x="19707" y="1054"/>
                  </a:cubicBezTo>
                  <a:cubicBezTo>
                    <a:pt x="19721" y="1054"/>
                    <a:pt x="19721" y="1054"/>
                    <a:pt x="19721" y="1054"/>
                  </a:cubicBezTo>
                  <a:cubicBezTo>
                    <a:pt x="19748" y="1054"/>
                    <a:pt x="19775" y="1054"/>
                    <a:pt x="19802" y="1054"/>
                  </a:cubicBezTo>
                  <a:cubicBezTo>
                    <a:pt x="19802" y="1054"/>
                    <a:pt x="19816" y="1054"/>
                    <a:pt x="19830" y="1054"/>
                  </a:cubicBezTo>
                  <a:cubicBezTo>
                    <a:pt x="20088" y="1054"/>
                    <a:pt x="20347" y="1225"/>
                    <a:pt x="20579" y="1482"/>
                  </a:cubicBezTo>
                  <a:cubicBezTo>
                    <a:pt x="20606" y="1510"/>
                    <a:pt x="20619" y="1539"/>
                    <a:pt x="20647" y="1567"/>
                  </a:cubicBezTo>
                  <a:cubicBezTo>
                    <a:pt x="20674" y="1596"/>
                    <a:pt x="20688" y="1624"/>
                    <a:pt x="20701" y="1624"/>
                  </a:cubicBezTo>
                  <a:cubicBezTo>
                    <a:pt x="20715" y="1653"/>
                    <a:pt x="20715" y="1653"/>
                    <a:pt x="20715" y="1653"/>
                  </a:cubicBezTo>
                  <a:cubicBezTo>
                    <a:pt x="20728" y="1681"/>
                    <a:pt x="20756" y="1710"/>
                    <a:pt x="20769" y="1738"/>
                  </a:cubicBezTo>
                  <a:cubicBezTo>
                    <a:pt x="20769" y="1738"/>
                    <a:pt x="20783" y="1767"/>
                    <a:pt x="20783" y="1767"/>
                  </a:cubicBezTo>
                  <a:cubicBezTo>
                    <a:pt x="20796" y="1795"/>
                    <a:pt x="20810" y="1795"/>
                    <a:pt x="20824" y="1824"/>
                  </a:cubicBezTo>
                  <a:cubicBezTo>
                    <a:pt x="20837" y="1852"/>
                    <a:pt x="20851" y="1881"/>
                    <a:pt x="20878" y="1909"/>
                  </a:cubicBezTo>
                  <a:cubicBezTo>
                    <a:pt x="20878" y="1909"/>
                    <a:pt x="20878" y="1938"/>
                    <a:pt x="20878" y="1938"/>
                  </a:cubicBezTo>
                  <a:cubicBezTo>
                    <a:pt x="21532" y="3163"/>
                    <a:pt x="21600" y="5215"/>
                    <a:pt x="21028" y="6611"/>
                  </a:cubicBezTo>
                  <a:cubicBezTo>
                    <a:pt x="21028" y="6611"/>
                    <a:pt x="21028" y="6611"/>
                    <a:pt x="20429" y="8121"/>
                  </a:cubicBezTo>
                  <a:cubicBezTo>
                    <a:pt x="19830" y="9575"/>
                    <a:pt x="19149" y="10886"/>
                    <a:pt x="18413" y="11968"/>
                  </a:cubicBezTo>
                  <a:cubicBezTo>
                    <a:pt x="18359" y="12054"/>
                    <a:pt x="18291" y="12139"/>
                    <a:pt x="18236" y="12225"/>
                  </a:cubicBezTo>
                  <a:cubicBezTo>
                    <a:pt x="18182" y="12310"/>
                    <a:pt x="18127" y="12396"/>
                    <a:pt x="18073" y="12453"/>
                  </a:cubicBezTo>
                  <a:cubicBezTo>
                    <a:pt x="17242" y="13593"/>
                    <a:pt x="16329" y="14505"/>
                    <a:pt x="15362" y="15131"/>
                  </a:cubicBezTo>
                  <a:cubicBezTo>
                    <a:pt x="15281" y="15188"/>
                    <a:pt x="15199" y="15245"/>
                    <a:pt x="15104" y="15302"/>
                  </a:cubicBezTo>
                  <a:cubicBezTo>
                    <a:pt x="15076" y="15302"/>
                    <a:pt x="15049" y="15331"/>
                    <a:pt x="15022" y="15331"/>
                  </a:cubicBezTo>
                  <a:cubicBezTo>
                    <a:pt x="14967" y="15359"/>
                    <a:pt x="14913" y="15416"/>
                    <a:pt x="14859" y="15445"/>
                  </a:cubicBezTo>
                  <a:cubicBezTo>
                    <a:pt x="14818" y="15445"/>
                    <a:pt x="14777" y="15473"/>
                    <a:pt x="14750" y="15502"/>
                  </a:cubicBezTo>
                  <a:cubicBezTo>
                    <a:pt x="14695" y="15530"/>
                    <a:pt x="14654" y="15530"/>
                    <a:pt x="14600" y="15559"/>
                  </a:cubicBezTo>
                  <a:cubicBezTo>
                    <a:pt x="14559" y="15587"/>
                    <a:pt x="14518" y="15616"/>
                    <a:pt x="14477" y="15644"/>
                  </a:cubicBezTo>
                  <a:cubicBezTo>
                    <a:pt x="14436" y="15644"/>
                    <a:pt x="14409" y="15673"/>
                    <a:pt x="14368" y="15673"/>
                  </a:cubicBezTo>
                  <a:cubicBezTo>
                    <a:pt x="14178" y="15758"/>
                    <a:pt x="13987" y="15844"/>
                    <a:pt x="13810" y="15929"/>
                  </a:cubicBezTo>
                  <a:cubicBezTo>
                    <a:pt x="13783" y="15929"/>
                    <a:pt x="13769" y="15929"/>
                    <a:pt x="13755" y="15929"/>
                  </a:cubicBezTo>
                  <a:cubicBezTo>
                    <a:pt x="13687" y="15958"/>
                    <a:pt x="13619" y="15986"/>
                    <a:pt x="13551" y="16015"/>
                  </a:cubicBezTo>
                  <a:cubicBezTo>
                    <a:pt x="13537" y="16015"/>
                    <a:pt x="13537" y="16015"/>
                    <a:pt x="13524" y="16015"/>
                  </a:cubicBezTo>
                  <a:cubicBezTo>
                    <a:pt x="13143" y="16129"/>
                    <a:pt x="12775" y="16214"/>
                    <a:pt x="12393" y="16271"/>
                  </a:cubicBezTo>
                  <a:cubicBezTo>
                    <a:pt x="12380" y="16271"/>
                    <a:pt x="12366" y="16271"/>
                    <a:pt x="12353" y="16271"/>
                  </a:cubicBezTo>
                  <a:cubicBezTo>
                    <a:pt x="12284" y="16271"/>
                    <a:pt x="12216" y="16271"/>
                    <a:pt x="12148" y="16300"/>
                  </a:cubicBezTo>
                  <a:cubicBezTo>
                    <a:pt x="12135" y="16300"/>
                    <a:pt x="12121" y="16300"/>
                    <a:pt x="12107" y="16300"/>
                  </a:cubicBezTo>
                  <a:cubicBezTo>
                    <a:pt x="12012" y="16300"/>
                    <a:pt x="11930" y="16300"/>
                    <a:pt x="11835" y="16300"/>
                  </a:cubicBezTo>
                  <a:cubicBezTo>
                    <a:pt x="11835" y="16300"/>
                    <a:pt x="11821" y="16300"/>
                    <a:pt x="11821" y="16300"/>
                  </a:cubicBezTo>
                  <a:cubicBezTo>
                    <a:pt x="11767" y="16300"/>
                    <a:pt x="11712" y="16300"/>
                    <a:pt x="11672" y="16300"/>
                  </a:cubicBezTo>
                  <a:cubicBezTo>
                    <a:pt x="11631" y="16300"/>
                    <a:pt x="11590" y="16300"/>
                    <a:pt x="11549" y="16300"/>
                  </a:cubicBezTo>
                  <a:cubicBezTo>
                    <a:pt x="11508" y="16300"/>
                    <a:pt x="11454" y="16300"/>
                    <a:pt x="11413" y="16300"/>
                  </a:cubicBezTo>
                  <a:cubicBezTo>
                    <a:pt x="11372" y="16300"/>
                    <a:pt x="11331" y="16300"/>
                    <a:pt x="11290" y="16300"/>
                  </a:cubicBezTo>
                  <a:cubicBezTo>
                    <a:pt x="11236" y="16300"/>
                    <a:pt x="11195" y="16300"/>
                    <a:pt x="11140" y="16271"/>
                  </a:cubicBezTo>
                  <a:cubicBezTo>
                    <a:pt x="11100" y="16271"/>
                    <a:pt x="11072" y="16271"/>
                    <a:pt x="11032" y="16271"/>
                  </a:cubicBezTo>
                  <a:cubicBezTo>
                    <a:pt x="10963" y="16271"/>
                    <a:pt x="10882" y="16243"/>
                    <a:pt x="10800" y="16243"/>
                  </a:cubicBezTo>
                  <a:cubicBezTo>
                    <a:pt x="10800" y="16243"/>
                    <a:pt x="10786" y="16243"/>
                    <a:pt x="10786" y="16243"/>
                  </a:cubicBezTo>
                  <a:cubicBezTo>
                    <a:pt x="10786" y="16243"/>
                    <a:pt x="10786" y="16243"/>
                    <a:pt x="9247" y="16015"/>
                  </a:cubicBezTo>
                  <a:cubicBezTo>
                    <a:pt x="9247" y="16015"/>
                    <a:pt x="9247" y="16015"/>
                    <a:pt x="7940" y="15815"/>
                  </a:cubicBezTo>
                  <a:cubicBezTo>
                    <a:pt x="7913" y="15815"/>
                    <a:pt x="7872" y="15815"/>
                    <a:pt x="7831" y="15815"/>
                  </a:cubicBezTo>
                  <a:cubicBezTo>
                    <a:pt x="7817" y="15815"/>
                    <a:pt x="7790" y="15815"/>
                    <a:pt x="7763" y="15815"/>
                  </a:cubicBezTo>
                  <a:cubicBezTo>
                    <a:pt x="7668" y="15815"/>
                    <a:pt x="7586" y="15844"/>
                    <a:pt x="7491" y="15872"/>
                  </a:cubicBezTo>
                  <a:cubicBezTo>
                    <a:pt x="7463" y="15901"/>
                    <a:pt x="7436" y="15901"/>
                    <a:pt x="7409" y="15901"/>
                  </a:cubicBezTo>
                  <a:cubicBezTo>
                    <a:pt x="7409" y="15929"/>
                    <a:pt x="7409" y="15929"/>
                    <a:pt x="7409" y="15929"/>
                  </a:cubicBezTo>
                  <a:cubicBezTo>
                    <a:pt x="7382" y="15929"/>
                    <a:pt x="7354" y="15958"/>
                    <a:pt x="7327" y="15958"/>
                  </a:cubicBezTo>
                  <a:cubicBezTo>
                    <a:pt x="7327" y="15958"/>
                    <a:pt x="7327" y="15958"/>
                    <a:pt x="7313" y="15986"/>
                  </a:cubicBezTo>
                  <a:cubicBezTo>
                    <a:pt x="7286" y="15986"/>
                    <a:pt x="7259" y="16015"/>
                    <a:pt x="7232" y="16043"/>
                  </a:cubicBezTo>
                  <a:cubicBezTo>
                    <a:pt x="7232" y="16043"/>
                    <a:pt x="7232" y="16043"/>
                    <a:pt x="409" y="21572"/>
                  </a:cubicBezTo>
                  <a:cubicBezTo>
                    <a:pt x="381" y="21600"/>
                    <a:pt x="340" y="21600"/>
                    <a:pt x="300" y="21600"/>
                  </a:cubicBezTo>
                  <a:cubicBezTo>
                    <a:pt x="245" y="21600"/>
                    <a:pt x="191" y="21572"/>
                    <a:pt x="136" y="21486"/>
                  </a:cubicBezTo>
                  <a:cubicBezTo>
                    <a:pt x="54" y="21372"/>
                    <a:pt x="0" y="21173"/>
                    <a:pt x="0" y="20973"/>
                  </a:cubicBezTo>
                  <a:cubicBezTo>
                    <a:pt x="0" y="20973"/>
                    <a:pt x="0" y="20973"/>
                    <a:pt x="0" y="8349"/>
                  </a:cubicBezTo>
                  <a:cubicBezTo>
                    <a:pt x="0" y="8121"/>
                    <a:pt x="68" y="7922"/>
                    <a:pt x="150" y="7808"/>
                  </a:cubicBezTo>
                  <a:cubicBezTo>
                    <a:pt x="150" y="7808"/>
                    <a:pt x="150" y="7808"/>
                    <a:pt x="5911" y="969"/>
                  </a:cubicBezTo>
                  <a:cubicBezTo>
                    <a:pt x="5938" y="912"/>
                    <a:pt x="5979" y="883"/>
                    <a:pt x="6020" y="855"/>
                  </a:cubicBezTo>
                  <a:cubicBezTo>
                    <a:pt x="6033" y="826"/>
                    <a:pt x="6047" y="826"/>
                    <a:pt x="6061" y="798"/>
                  </a:cubicBezTo>
                  <a:cubicBezTo>
                    <a:pt x="6074" y="769"/>
                    <a:pt x="6101" y="741"/>
                    <a:pt x="6115" y="741"/>
                  </a:cubicBezTo>
                  <a:cubicBezTo>
                    <a:pt x="6142" y="712"/>
                    <a:pt x="6156" y="684"/>
                    <a:pt x="6183" y="684"/>
                  </a:cubicBezTo>
                  <a:cubicBezTo>
                    <a:pt x="6197" y="655"/>
                    <a:pt x="6210" y="655"/>
                    <a:pt x="6224" y="627"/>
                  </a:cubicBezTo>
                  <a:cubicBezTo>
                    <a:pt x="6251" y="598"/>
                    <a:pt x="6278" y="598"/>
                    <a:pt x="6292" y="570"/>
                  </a:cubicBezTo>
                  <a:cubicBezTo>
                    <a:pt x="6306" y="570"/>
                    <a:pt x="6319" y="541"/>
                    <a:pt x="6333" y="541"/>
                  </a:cubicBezTo>
                  <a:cubicBezTo>
                    <a:pt x="6360" y="513"/>
                    <a:pt x="6387" y="484"/>
                    <a:pt x="6415" y="484"/>
                  </a:cubicBezTo>
                  <a:cubicBezTo>
                    <a:pt x="6415" y="456"/>
                    <a:pt x="6428" y="456"/>
                    <a:pt x="6442" y="456"/>
                  </a:cubicBezTo>
                  <a:cubicBezTo>
                    <a:pt x="6469" y="427"/>
                    <a:pt x="6496" y="399"/>
                    <a:pt x="6524" y="399"/>
                  </a:cubicBezTo>
                  <a:cubicBezTo>
                    <a:pt x="6537" y="370"/>
                    <a:pt x="6537" y="370"/>
                    <a:pt x="6537" y="370"/>
                  </a:cubicBezTo>
                  <a:cubicBezTo>
                    <a:pt x="6578" y="342"/>
                    <a:pt x="6605" y="342"/>
                    <a:pt x="6633" y="313"/>
                  </a:cubicBezTo>
                  <a:cubicBezTo>
                    <a:pt x="6646" y="313"/>
                    <a:pt x="6646" y="313"/>
                    <a:pt x="6646" y="313"/>
                  </a:cubicBezTo>
                  <a:cubicBezTo>
                    <a:pt x="6864" y="171"/>
                    <a:pt x="7068" y="86"/>
                    <a:pt x="7286" y="28"/>
                  </a:cubicBezTo>
                  <a:cubicBezTo>
                    <a:pt x="7300" y="28"/>
                    <a:pt x="7313" y="28"/>
                    <a:pt x="7313" y="28"/>
                  </a:cubicBezTo>
                  <a:cubicBezTo>
                    <a:pt x="7341" y="28"/>
                    <a:pt x="7368" y="28"/>
                    <a:pt x="7382" y="28"/>
                  </a:cubicBezTo>
                  <a:cubicBezTo>
                    <a:pt x="7409" y="28"/>
                    <a:pt x="7422" y="28"/>
                    <a:pt x="743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grpSp>
        <p:nvGrpSpPr>
          <p:cNvPr id="233" name="Group 66"/>
          <p:cNvGrpSpPr/>
          <p:nvPr/>
        </p:nvGrpSpPr>
        <p:grpSpPr>
          <a:xfrm>
            <a:off x="697740" y="2239111"/>
            <a:ext cx="391828" cy="364700"/>
            <a:chOff x="0" y="4"/>
            <a:chExt cx="391826" cy="364699"/>
          </a:xfrm>
        </p:grpSpPr>
        <p:sp>
          <p:nvSpPr>
            <p:cNvPr id="231" name="Freeform 14"/>
            <p:cNvSpPr/>
            <p:nvPr/>
          </p:nvSpPr>
          <p:spPr>
            <a:xfrm>
              <a:off x="-1" y="4"/>
              <a:ext cx="391828" cy="36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extrusionOk="0">
                  <a:moveTo>
                    <a:pt x="4933" y="9417"/>
                  </a:moveTo>
                  <a:cubicBezTo>
                    <a:pt x="4933" y="9417"/>
                    <a:pt x="4933" y="9417"/>
                    <a:pt x="6585" y="12964"/>
                  </a:cubicBezTo>
                  <a:cubicBezTo>
                    <a:pt x="6585" y="12964"/>
                    <a:pt x="6585" y="12964"/>
                    <a:pt x="5512" y="12273"/>
                  </a:cubicBezTo>
                  <a:lnTo>
                    <a:pt x="3269" y="16654"/>
                  </a:lnTo>
                  <a:cubicBezTo>
                    <a:pt x="3269" y="16654"/>
                    <a:pt x="3269" y="16654"/>
                    <a:pt x="10264" y="16654"/>
                  </a:cubicBezTo>
                  <a:cubicBezTo>
                    <a:pt x="10264" y="16654"/>
                    <a:pt x="10264" y="16654"/>
                    <a:pt x="10264" y="20905"/>
                  </a:cubicBezTo>
                  <a:cubicBezTo>
                    <a:pt x="10264" y="20905"/>
                    <a:pt x="10264" y="20905"/>
                    <a:pt x="4294" y="20905"/>
                  </a:cubicBezTo>
                  <a:cubicBezTo>
                    <a:pt x="3775" y="20905"/>
                    <a:pt x="3220" y="20488"/>
                    <a:pt x="2810" y="19771"/>
                  </a:cubicBezTo>
                  <a:cubicBezTo>
                    <a:pt x="1797" y="18050"/>
                    <a:pt x="410" y="15350"/>
                    <a:pt x="0" y="14555"/>
                  </a:cubicBezTo>
                  <a:cubicBezTo>
                    <a:pt x="0" y="14555"/>
                    <a:pt x="0" y="14555"/>
                    <a:pt x="0" y="14542"/>
                  </a:cubicBezTo>
                  <a:cubicBezTo>
                    <a:pt x="0" y="14542"/>
                    <a:pt x="0" y="14542"/>
                    <a:pt x="2195" y="10148"/>
                  </a:cubicBezTo>
                  <a:cubicBezTo>
                    <a:pt x="2195" y="10148"/>
                    <a:pt x="2195" y="10148"/>
                    <a:pt x="1242" y="9535"/>
                  </a:cubicBezTo>
                  <a:cubicBezTo>
                    <a:pt x="1242" y="9535"/>
                    <a:pt x="1242" y="9535"/>
                    <a:pt x="4933" y="9417"/>
                  </a:cubicBezTo>
                  <a:close/>
                  <a:moveTo>
                    <a:pt x="18508" y="7623"/>
                  </a:moveTo>
                  <a:cubicBezTo>
                    <a:pt x="18508" y="7623"/>
                    <a:pt x="18508" y="7623"/>
                    <a:pt x="21346" y="13289"/>
                  </a:cubicBezTo>
                  <a:cubicBezTo>
                    <a:pt x="21600" y="13784"/>
                    <a:pt x="21515" y="14514"/>
                    <a:pt x="21129" y="15256"/>
                  </a:cubicBezTo>
                  <a:cubicBezTo>
                    <a:pt x="20199" y="17028"/>
                    <a:pt x="18665" y="19633"/>
                    <a:pt x="18218" y="20389"/>
                  </a:cubicBezTo>
                  <a:cubicBezTo>
                    <a:pt x="18218" y="20402"/>
                    <a:pt x="18218" y="20402"/>
                    <a:pt x="18206" y="20402"/>
                  </a:cubicBezTo>
                  <a:cubicBezTo>
                    <a:pt x="18206" y="20402"/>
                    <a:pt x="18206" y="20402"/>
                    <a:pt x="13581" y="20402"/>
                  </a:cubicBezTo>
                  <a:cubicBezTo>
                    <a:pt x="13581" y="20402"/>
                    <a:pt x="13581" y="20402"/>
                    <a:pt x="13544" y="21600"/>
                  </a:cubicBezTo>
                  <a:cubicBezTo>
                    <a:pt x="13544" y="21600"/>
                    <a:pt x="13544" y="21600"/>
                    <a:pt x="11684" y="18148"/>
                  </a:cubicBezTo>
                  <a:cubicBezTo>
                    <a:pt x="11684" y="18148"/>
                    <a:pt x="11684" y="18148"/>
                    <a:pt x="13774" y="15061"/>
                  </a:cubicBezTo>
                  <a:cubicBezTo>
                    <a:pt x="13774" y="15061"/>
                    <a:pt x="13774" y="15061"/>
                    <a:pt x="13738" y="16246"/>
                  </a:cubicBezTo>
                  <a:cubicBezTo>
                    <a:pt x="13738" y="16246"/>
                    <a:pt x="13738" y="16246"/>
                    <a:pt x="18375" y="16298"/>
                  </a:cubicBezTo>
                  <a:cubicBezTo>
                    <a:pt x="18375" y="16298"/>
                    <a:pt x="18375" y="16298"/>
                    <a:pt x="15042" y="9642"/>
                  </a:cubicBezTo>
                  <a:cubicBezTo>
                    <a:pt x="15042" y="9642"/>
                    <a:pt x="15042" y="9642"/>
                    <a:pt x="18508" y="7623"/>
                  </a:cubicBezTo>
                  <a:close/>
                  <a:moveTo>
                    <a:pt x="12253" y="1"/>
                  </a:moveTo>
                  <a:cubicBezTo>
                    <a:pt x="12633" y="0"/>
                    <a:pt x="12988" y="0"/>
                    <a:pt x="13299" y="2"/>
                  </a:cubicBezTo>
                  <a:cubicBezTo>
                    <a:pt x="13712" y="3"/>
                    <a:pt x="14047" y="6"/>
                    <a:pt x="14254" y="10"/>
                  </a:cubicBezTo>
                  <a:cubicBezTo>
                    <a:pt x="14266" y="10"/>
                    <a:pt x="14266" y="10"/>
                    <a:pt x="14266" y="23"/>
                  </a:cubicBezTo>
                  <a:cubicBezTo>
                    <a:pt x="14266" y="23"/>
                    <a:pt x="14266" y="23"/>
                    <a:pt x="16724" y="4245"/>
                  </a:cubicBezTo>
                  <a:cubicBezTo>
                    <a:pt x="16724" y="4245"/>
                    <a:pt x="16724" y="4245"/>
                    <a:pt x="17687" y="3645"/>
                  </a:cubicBezTo>
                  <a:cubicBezTo>
                    <a:pt x="17687" y="3645"/>
                    <a:pt x="17687" y="3645"/>
                    <a:pt x="15965" y="7177"/>
                  </a:cubicBezTo>
                  <a:cubicBezTo>
                    <a:pt x="15965" y="7177"/>
                    <a:pt x="15965" y="7177"/>
                    <a:pt x="12375" y="6942"/>
                  </a:cubicBezTo>
                  <a:lnTo>
                    <a:pt x="13387" y="6303"/>
                  </a:lnTo>
                  <a:cubicBezTo>
                    <a:pt x="13387" y="6303"/>
                    <a:pt x="13387" y="6303"/>
                    <a:pt x="10966" y="2042"/>
                  </a:cubicBezTo>
                  <a:cubicBezTo>
                    <a:pt x="10966" y="2042"/>
                    <a:pt x="10966" y="2042"/>
                    <a:pt x="7521" y="8636"/>
                  </a:cubicBezTo>
                  <a:cubicBezTo>
                    <a:pt x="7521" y="8636"/>
                    <a:pt x="7521" y="8636"/>
                    <a:pt x="4100" y="6538"/>
                  </a:cubicBezTo>
                  <a:cubicBezTo>
                    <a:pt x="4100" y="6538"/>
                    <a:pt x="4100" y="6538"/>
                    <a:pt x="7039" y="922"/>
                  </a:cubicBezTo>
                  <a:cubicBezTo>
                    <a:pt x="7292" y="440"/>
                    <a:pt x="7919" y="127"/>
                    <a:pt x="8689" y="75"/>
                  </a:cubicBezTo>
                  <a:cubicBezTo>
                    <a:pt x="9746" y="24"/>
                    <a:pt x="11112" y="5"/>
                    <a:pt x="12253" y="1"/>
                  </a:cubicBezTo>
                  <a:close/>
                </a:path>
              </a:pathLst>
            </a:custGeom>
            <a:solidFill>
              <a:srgbClr val="61A60E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232" name="Freeform 8"/>
            <p:cNvSpPr/>
            <p:nvPr/>
          </p:nvSpPr>
          <p:spPr>
            <a:xfrm>
              <a:off x="161728" y="134081"/>
              <a:ext cx="68406" cy="1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00" y="21600"/>
                  </a:moveTo>
                  <a:cubicBezTo>
                    <a:pt x="21600" y="9667"/>
                    <a:pt x="21600" y="9667"/>
                    <a:pt x="21600" y="9667"/>
                  </a:cubicBezTo>
                  <a:cubicBezTo>
                    <a:pt x="11838" y="8270"/>
                    <a:pt x="11838" y="8270"/>
                    <a:pt x="11838" y="8270"/>
                  </a:cubicBezTo>
                  <a:cubicBezTo>
                    <a:pt x="15300" y="0"/>
                    <a:pt x="15300" y="0"/>
                    <a:pt x="15300" y="0"/>
                  </a:cubicBezTo>
                  <a:cubicBezTo>
                    <a:pt x="15300" y="0"/>
                    <a:pt x="15300" y="0"/>
                    <a:pt x="0" y="11933"/>
                  </a:cubicBezTo>
                  <a:cubicBezTo>
                    <a:pt x="9762" y="13330"/>
                    <a:pt x="9762" y="13330"/>
                    <a:pt x="9762" y="13330"/>
                  </a:cubicBezTo>
                  <a:cubicBezTo>
                    <a:pt x="6300" y="21600"/>
                    <a:pt x="6300" y="21600"/>
                    <a:pt x="63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37" name="Picture 22"/>
          <p:cNvGrpSpPr/>
          <p:nvPr/>
        </p:nvGrpSpPr>
        <p:grpSpPr>
          <a:xfrm>
            <a:off x="10632209" y="1344194"/>
            <a:ext cx="564047" cy="564047"/>
            <a:chOff x="0" y="0"/>
            <a:chExt cx="564046" cy="564045"/>
          </a:xfrm>
        </p:grpSpPr>
        <p:sp>
          <p:nvSpPr>
            <p:cNvPr id="234" name="Forma"/>
            <p:cNvSpPr/>
            <p:nvPr/>
          </p:nvSpPr>
          <p:spPr>
            <a:xfrm>
              <a:off x="-1" y="-1"/>
              <a:ext cx="564047" cy="564047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235" name="image19.png" descr="image19.png"/>
            <p:cNvPicPr>
              <a:picLocks noChangeAspect="1"/>
            </p:cNvPicPr>
            <p:nvPr/>
          </p:nvPicPr>
          <p:blipFill>
            <a:blip r:embed="rId3"/>
            <a:srcRect t="21" r="71981" b="4625"/>
            <a:stretch>
              <a:fillRect/>
            </a:stretch>
          </p:blipFill>
          <p:spPr>
            <a:xfrm>
              <a:off x="-1" y="63896"/>
              <a:ext cx="563961" cy="50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8" y="0"/>
                  </a:moveTo>
                  <a:cubicBezTo>
                    <a:pt x="1589" y="2234"/>
                    <a:pt x="0" y="5609"/>
                    <a:pt x="0" y="9429"/>
                  </a:cubicBezTo>
                  <a:cubicBezTo>
                    <a:pt x="0" y="16156"/>
                    <a:pt x="4842" y="21600"/>
                    <a:pt x="10808" y="21600"/>
                  </a:cubicBezTo>
                  <a:cubicBezTo>
                    <a:pt x="16773" y="21600"/>
                    <a:pt x="21600" y="16156"/>
                    <a:pt x="21600" y="9429"/>
                  </a:cubicBezTo>
                  <a:cubicBezTo>
                    <a:pt x="21600" y="5609"/>
                    <a:pt x="20011" y="2234"/>
                    <a:pt x="17572" y="0"/>
                  </a:cubicBezTo>
                  <a:lnTo>
                    <a:pt x="4028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36" name="Forma"/>
            <p:cNvSpPr/>
            <p:nvPr/>
          </p:nvSpPr>
          <p:spPr>
            <a:xfrm>
              <a:off x="-1" y="-1"/>
              <a:ext cx="564047" cy="564047"/>
            </a:xfrm>
            <a:prstGeom prst="ellipse">
              <a:avLst/>
            </a:prstGeom>
            <a:noFill/>
            <a:ln w="19050" cap="flat">
              <a:solidFill>
                <a:srgbClr val="2D90AB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38" name="Freeform 16"/>
          <p:cNvSpPr/>
          <p:nvPr/>
        </p:nvSpPr>
        <p:spPr>
          <a:xfrm>
            <a:off x="748215" y="2913477"/>
            <a:ext cx="270761" cy="3439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600" extrusionOk="0">
                <a:moveTo>
                  <a:pt x="383" y="12869"/>
                </a:moveTo>
                <a:cubicBezTo>
                  <a:pt x="488" y="12869"/>
                  <a:pt x="593" y="12897"/>
                  <a:pt x="663" y="12952"/>
                </a:cubicBezTo>
                <a:cubicBezTo>
                  <a:pt x="663" y="12952"/>
                  <a:pt x="663" y="12952"/>
                  <a:pt x="10422" y="20593"/>
                </a:cubicBezTo>
                <a:cubicBezTo>
                  <a:pt x="10422" y="20593"/>
                  <a:pt x="10422" y="20593"/>
                  <a:pt x="10422" y="14180"/>
                </a:cubicBezTo>
                <a:cubicBezTo>
                  <a:pt x="10527" y="14194"/>
                  <a:pt x="10667" y="14194"/>
                  <a:pt x="10789" y="14194"/>
                </a:cubicBezTo>
                <a:cubicBezTo>
                  <a:pt x="10929" y="14194"/>
                  <a:pt x="11052" y="14194"/>
                  <a:pt x="11174" y="14180"/>
                </a:cubicBezTo>
                <a:cubicBezTo>
                  <a:pt x="11174" y="14180"/>
                  <a:pt x="11174" y="14180"/>
                  <a:pt x="11174" y="20579"/>
                </a:cubicBezTo>
                <a:cubicBezTo>
                  <a:pt x="11174" y="20579"/>
                  <a:pt x="11174" y="20579"/>
                  <a:pt x="20846" y="12966"/>
                </a:cubicBezTo>
                <a:cubicBezTo>
                  <a:pt x="21021" y="12856"/>
                  <a:pt x="21266" y="12856"/>
                  <a:pt x="21423" y="12966"/>
                </a:cubicBezTo>
                <a:cubicBezTo>
                  <a:pt x="21563" y="13090"/>
                  <a:pt x="21563" y="13283"/>
                  <a:pt x="21423" y="13407"/>
                </a:cubicBezTo>
                <a:cubicBezTo>
                  <a:pt x="21423" y="13407"/>
                  <a:pt x="21423" y="13407"/>
                  <a:pt x="11069" y="21517"/>
                </a:cubicBezTo>
                <a:cubicBezTo>
                  <a:pt x="10982" y="21572"/>
                  <a:pt x="10894" y="21600"/>
                  <a:pt x="10789" y="21600"/>
                </a:cubicBezTo>
                <a:cubicBezTo>
                  <a:pt x="10789" y="21600"/>
                  <a:pt x="10789" y="21600"/>
                  <a:pt x="10772" y="21600"/>
                </a:cubicBezTo>
                <a:cubicBezTo>
                  <a:pt x="10667" y="21600"/>
                  <a:pt x="10579" y="21572"/>
                  <a:pt x="10492" y="21517"/>
                </a:cubicBezTo>
                <a:cubicBezTo>
                  <a:pt x="10492" y="21517"/>
                  <a:pt x="10492" y="21517"/>
                  <a:pt x="120" y="13394"/>
                </a:cubicBezTo>
                <a:cubicBezTo>
                  <a:pt x="-37" y="13269"/>
                  <a:pt x="-37" y="13076"/>
                  <a:pt x="103" y="12952"/>
                </a:cubicBezTo>
                <a:cubicBezTo>
                  <a:pt x="190" y="12897"/>
                  <a:pt x="295" y="12869"/>
                  <a:pt x="383" y="12869"/>
                </a:cubicBezTo>
                <a:close/>
                <a:moveTo>
                  <a:pt x="11151" y="9082"/>
                </a:moveTo>
                <a:cubicBezTo>
                  <a:pt x="11307" y="9123"/>
                  <a:pt x="11480" y="9178"/>
                  <a:pt x="11583" y="9246"/>
                </a:cubicBezTo>
                <a:cubicBezTo>
                  <a:pt x="11721" y="9328"/>
                  <a:pt x="11773" y="9410"/>
                  <a:pt x="11773" y="9534"/>
                </a:cubicBezTo>
                <a:cubicBezTo>
                  <a:pt x="11773" y="9643"/>
                  <a:pt x="11739" y="9739"/>
                  <a:pt x="11618" y="9821"/>
                </a:cubicBezTo>
                <a:cubicBezTo>
                  <a:pt x="11531" y="9903"/>
                  <a:pt x="11393" y="9944"/>
                  <a:pt x="11151" y="9972"/>
                </a:cubicBezTo>
                <a:cubicBezTo>
                  <a:pt x="11151" y="9972"/>
                  <a:pt x="11151" y="9972"/>
                  <a:pt x="11151" y="9082"/>
                </a:cubicBezTo>
                <a:close/>
                <a:moveTo>
                  <a:pt x="10452" y="7026"/>
                </a:moveTo>
                <a:cubicBezTo>
                  <a:pt x="10452" y="7026"/>
                  <a:pt x="10452" y="7026"/>
                  <a:pt x="10452" y="8039"/>
                </a:cubicBezTo>
                <a:cubicBezTo>
                  <a:pt x="10293" y="7984"/>
                  <a:pt x="10134" y="7929"/>
                  <a:pt x="10011" y="7861"/>
                </a:cubicBezTo>
                <a:cubicBezTo>
                  <a:pt x="9940" y="7779"/>
                  <a:pt x="9869" y="7669"/>
                  <a:pt x="9869" y="7532"/>
                </a:cubicBezTo>
                <a:cubicBezTo>
                  <a:pt x="9869" y="7259"/>
                  <a:pt x="10046" y="7095"/>
                  <a:pt x="10452" y="7026"/>
                </a:cubicBezTo>
                <a:close/>
                <a:moveTo>
                  <a:pt x="10478" y="5737"/>
                </a:moveTo>
                <a:cubicBezTo>
                  <a:pt x="10478" y="5737"/>
                  <a:pt x="10478" y="5737"/>
                  <a:pt x="10478" y="6347"/>
                </a:cubicBezTo>
                <a:cubicBezTo>
                  <a:pt x="9974" y="6402"/>
                  <a:pt x="9574" y="6540"/>
                  <a:pt x="9313" y="6762"/>
                </a:cubicBezTo>
                <a:cubicBezTo>
                  <a:pt x="9034" y="6983"/>
                  <a:pt x="8895" y="7274"/>
                  <a:pt x="8895" y="7648"/>
                </a:cubicBezTo>
                <a:cubicBezTo>
                  <a:pt x="8895" y="7842"/>
                  <a:pt x="8930" y="8008"/>
                  <a:pt x="9034" y="8160"/>
                </a:cubicBezTo>
                <a:cubicBezTo>
                  <a:pt x="9121" y="8299"/>
                  <a:pt x="9243" y="8409"/>
                  <a:pt x="9400" y="8506"/>
                </a:cubicBezTo>
                <a:cubicBezTo>
                  <a:pt x="9539" y="8603"/>
                  <a:pt x="9695" y="8672"/>
                  <a:pt x="9887" y="8728"/>
                </a:cubicBezTo>
                <a:cubicBezTo>
                  <a:pt x="10095" y="8797"/>
                  <a:pt x="10287" y="8852"/>
                  <a:pt x="10478" y="8894"/>
                </a:cubicBezTo>
                <a:cubicBezTo>
                  <a:pt x="10478" y="8894"/>
                  <a:pt x="10478" y="8894"/>
                  <a:pt x="10478" y="10029"/>
                </a:cubicBezTo>
                <a:cubicBezTo>
                  <a:pt x="10235" y="10002"/>
                  <a:pt x="10061" y="9946"/>
                  <a:pt x="9939" y="9863"/>
                </a:cubicBezTo>
                <a:cubicBezTo>
                  <a:pt x="9817" y="9780"/>
                  <a:pt x="9713" y="9683"/>
                  <a:pt x="9626" y="9572"/>
                </a:cubicBezTo>
                <a:cubicBezTo>
                  <a:pt x="9626" y="9572"/>
                  <a:pt x="9626" y="9572"/>
                  <a:pt x="8704" y="9918"/>
                </a:cubicBezTo>
                <a:cubicBezTo>
                  <a:pt x="9000" y="10445"/>
                  <a:pt x="9574" y="10735"/>
                  <a:pt x="10478" y="10763"/>
                </a:cubicBezTo>
                <a:cubicBezTo>
                  <a:pt x="10478" y="10763"/>
                  <a:pt x="10478" y="10763"/>
                  <a:pt x="10478" y="11414"/>
                </a:cubicBezTo>
                <a:cubicBezTo>
                  <a:pt x="10478" y="11414"/>
                  <a:pt x="10478" y="11414"/>
                  <a:pt x="11209" y="11414"/>
                </a:cubicBezTo>
                <a:cubicBezTo>
                  <a:pt x="11209" y="11414"/>
                  <a:pt x="11209" y="11414"/>
                  <a:pt x="11209" y="10749"/>
                </a:cubicBezTo>
                <a:cubicBezTo>
                  <a:pt x="11713" y="10708"/>
                  <a:pt x="12113" y="10569"/>
                  <a:pt x="12409" y="10348"/>
                </a:cubicBezTo>
                <a:cubicBezTo>
                  <a:pt x="12704" y="10140"/>
                  <a:pt x="12861" y="9835"/>
                  <a:pt x="12861" y="9448"/>
                </a:cubicBezTo>
                <a:cubicBezTo>
                  <a:pt x="12861" y="9240"/>
                  <a:pt x="12809" y="9060"/>
                  <a:pt x="12722" y="8936"/>
                </a:cubicBezTo>
                <a:cubicBezTo>
                  <a:pt x="12617" y="8783"/>
                  <a:pt x="12496" y="8672"/>
                  <a:pt x="12339" y="8576"/>
                </a:cubicBezTo>
                <a:cubicBezTo>
                  <a:pt x="12165" y="8479"/>
                  <a:pt x="11991" y="8396"/>
                  <a:pt x="11800" y="8340"/>
                </a:cubicBezTo>
                <a:cubicBezTo>
                  <a:pt x="11609" y="8271"/>
                  <a:pt x="11417" y="8216"/>
                  <a:pt x="11209" y="8174"/>
                </a:cubicBezTo>
                <a:cubicBezTo>
                  <a:pt x="11209" y="8174"/>
                  <a:pt x="11209" y="8174"/>
                  <a:pt x="11209" y="7108"/>
                </a:cubicBezTo>
                <a:cubicBezTo>
                  <a:pt x="11365" y="7122"/>
                  <a:pt x="11504" y="7163"/>
                  <a:pt x="11591" y="7205"/>
                </a:cubicBezTo>
                <a:cubicBezTo>
                  <a:pt x="11696" y="7260"/>
                  <a:pt x="11782" y="7316"/>
                  <a:pt x="11869" y="7399"/>
                </a:cubicBezTo>
                <a:cubicBezTo>
                  <a:pt x="11869" y="7399"/>
                  <a:pt x="11869" y="7399"/>
                  <a:pt x="12722" y="6956"/>
                </a:cubicBezTo>
                <a:cubicBezTo>
                  <a:pt x="12548" y="6762"/>
                  <a:pt x="12339" y="6610"/>
                  <a:pt x="12078" y="6513"/>
                </a:cubicBezTo>
                <a:cubicBezTo>
                  <a:pt x="11835" y="6430"/>
                  <a:pt x="11539" y="6360"/>
                  <a:pt x="11209" y="6347"/>
                </a:cubicBezTo>
                <a:cubicBezTo>
                  <a:pt x="11209" y="6347"/>
                  <a:pt x="11209" y="6347"/>
                  <a:pt x="11209" y="5737"/>
                </a:cubicBezTo>
                <a:cubicBezTo>
                  <a:pt x="11209" y="5737"/>
                  <a:pt x="11209" y="5737"/>
                  <a:pt x="10478" y="5737"/>
                </a:cubicBezTo>
                <a:close/>
                <a:moveTo>
                  <a:pt x="10793" y="3436"/>
                </a:moveTo>
                <a:cubicBezTo>
                  <a:pt x="14344" y="3436"/>
                  <a:pt x="17212" y="5731"/>
                  <a:pt x="17212" y="8536"/>
                </a:cubicBezTo>
                <a:cubicBezTo>
                  <a:pt x="17212" y="11342"/>
                  <a:pt x="14344" y="13623"/>
                  <a:pt x="10793" y="13623"/>
                </a:cubicBezTo>
                <a:cubicBezTo>
                  <a:pt x="7278" y="13623"/>
                  <a:pt x="4392" y="11342"/>
                  <a:pt x="4392" y="8536"/>
                </a:cubicBezTo>
                <a:cubicBezTo>
                  <a:pt x="4392" y="5731"/>
                  <a:pt x="7278" y="3436"/>
                  <a:pt x="10793" y="3436"/>
                </a:cubicBezTo>
                <a:close/>
                <a:moveTo>
                  <a:pt x="10774" y="0"/>
                </a:moveTo>
                <a:cubicBezTo>
                  <a:pt x="10980" y="0"/>
                  <a:pt x="11151" y="139"/>
                  <a:pt x="11151" y="305"/>
                </a:cubicBezTo>
                <a:cubicBezTo>
                  <a:pt x="11151" y="305"/>
                  <a:pt x="11151" y="305"/>
                  <a:pt x="11151" y="2853"/>
                </a:cubicBezTo>
                <a:cubicBezTo>
                  <a:pt x="11031" y="2840"/>
                  <a:pt x="10911" y="2840"/>
                  <a:pt x="10774" y="2840"/>
                </a:cubicBezTo>
                <a:cubicBezTo>
                  <a:pt x="10671" y="2840"/>
                  <a:pt x="10534" y="2840"/>
                  <a:pt x="10413" y="2853"/>
                </a:cubicBezTo>
                <a:cubicBezTo>
                  <a:pt x="10413" y="2853"/>
                  <a:pt x="10413" y="2853"/>
                  <a:pt x="10413" y="305"/>
                </a:cubicBezTo>
                <a:cubicBezTo>
                  <a:pt x="10413" y="139"/>
                  <a:pt x="10585" y="0"/>
                  <a:pt x="10774" y="0"/>
                </a:cubicBezTo>
                <a:close/>
              </a:path>
            </a:pathLst>
          </a:custGeom>
          <a:solidFill>
            <a:srgbClr val="61A60E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66" name="Group 74"/>
          <p:cNvGrpSpPr/>
          <p:nvPr/>
        </p:nvGrpSpPr>
        <p:grpSpPr>
          <a:xfrm>
            <a:off x="674531" y="4974116"/>
            <a:ext cx="409639" cy="402610"/>
            <a:chOff x="0" y="0"/>
            <a:chExt cx="409638" cy="402608"/>
          </a:xfrm>
        </p:grpSpPr>
        <p:sp>
          <p:nvSpPr>
            <p:cNvPr id="239" name="Freeform 5"/>
            <p:cNvSpPr/>
            <p:nvPr/>
          </p:nvSpPr>
          <p:spPr>
            <a:xfrm>
              <a:off x="179581" y="191067"/>
              <a:ext cx="62993" cy="7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3" y="2238"/>
                  </a:moveTo>
                  <a:lnTo>
                    <a:pt x="21133" y="2335"/>
                  </a:lnTo>
                  <a:lnTo>
                    <a:pt x="21460" y="2578"/>
                  </a:lnTo>
                  <a:lnTo>
                    <a:pt x="21600" y="2676"/>
                  </a:lnTo>
                  <a:lnTo>
                    <a:pt x="21600" y="2822"/>
                  </a:lnTo>
                  <a:lnTo>
                    <a:pt x="21460" y="2822"/>
                  </a:lnTo>
                  <a:lnTo>
                    <a:pt x="21273" y="2919"/>
                  </a:lnTo>
                  <a:lnTo>
                    <a:pt x="21273" y="3016"/>
                  </a:lnTo>
                  <a:lnTo>
                    <a:pt x="21133" y="3357"/>
                  </a:lnTo>
                  <a:lnTo>
                    <a:pt x="21133" y="3503"/>
                  </a:lnTo>
                  <a:lnTo>
                    <a:pt x="21273" y="3600"/>
                  </a:lnTo>
                  <a:lnTo>
                    <a:pt x="21367" y="3697"/>
                  </a:lnTo>
                  <a:lnTo>
                    <a:pt x="21460" y="3697"/>
                  </a:lnTo>
                  <a:lnTo>
                    <a:pt x="21460" y="3843"/>
                  </a:lnTo>
                  <a:lnTo>
                    <a:pt x="21367" y="3843"/>
                  </a:lnTo>
                  <a:lnTo>
                    <a:pt x="21367" y="3941"/>
                  </a:lnTo>
                  <a:lnTo>
                    <a:pt x="21273" y="4038"/>
                  </a:lnTo>
                  <a:lnTo>
                    <a:pt x="21040" y="4038"/>
                  </a:lnTo>
                  <a:lnTo>
                    <a:pt x="21040" y="4184"/>
                  </a:lnTo>
                  <a:lnTo>
                    <a:pt x="20947" y="4281"/>
                  </a:lnTo>
                  <a:lnTo>
                    <a:pt x="20947" y="4524"/>
                  </a:lnTo>
                  <a:lnTo>
                    <a:pt x="20807" y="4622"/>
                  </a:lnTo>
                  <a:lnTo>
                    <a:pt x="20807" y="4865"/>
                  </a:lnTo>
                  <a:lnTo>
                    <a:pt x="20714" y="4865"/>
                  </a:lnTo>
                  <a:lnTo>
                    <a:pt x="20714" y="5546"/>
                  </a:lnTo>
                  <a:lnTo>
                    <a:pt x="20807" y="5886"/>
                  </a:lnTo>
                  <a:lnTo>
                    <a:pt x="20947" y="6081"/>
                  </a:lnTo>
                  <a:lnTo>
                    <a:pt x="20947" y="6227"/>
                  </a:lnTo>
                  <a:lnTo>
                    <a:pt x="21040" y="6568"/>
                  </a:lnTo>
                  <a:lnTo>
                    <a:pt x="21133" y="6665"/>
                  </a:lnTo>
                  <a:lnTo>
                    <a:pt x="21273" y="6762"/>
                  </a:lnTo>
                  <a:lnTo>
                    <a:pt x="21367" y="6908"/>
                  </a:lnTo>
                  <a:lnTo>
                    <a:pt x="21460" y="7005"/>
                  </a:lnTo>
                  <a:lnTo>
                    <a:pt x="21600" y="7103"/>
                  </a:lnTo>
                  <a:lnTo>
                    <a:pt x="21460" y="7346"/>
                  </a:lnTo>
                  <a:lnTo>
                    <a:pt x="21367" y="7443"/>
                  </a:lnTo>
                  <a:lnTo>
                    <a:pt x="21367" y="7784"/>
                  </a:lnTo>
                  <a:lnTo>
                    <a:pt x="21460" y="7930"/>
                  </a:lnTo>
                  <a:lnTo>
                    <a:pt x="21460" y="8270"/>
                  </a:lnTo>
                  <a:lnTo>
                    <a:pt x="21273" y="8465"/>
                  </a:lnTo>
                  <a:lnTo>
                    <a:pt x="21133" y="8708"/>
                  </a:lnTo>
                  <a:lnTo>
                    <a:pt x="21040" y="8708"/>
                  </a:lnTo>
                  <a:lnTo>
                    <a:pt x="20947" y="8805"/>
                  </a:lnTo>
                  <a:lnTo>
                    <a:pt x="20620" y="8805"/>
                  </a:lnTo>
                  <a:lnTo>
                    <a:pt x="20480" y="8708"/>
                  </a:lnTo>
                  <a:lnTo>
                    <a:pt x="20294" y="8708"/>
                  </a:lnTo>
                  <a:lnTo>
                    <a:pt x="20294" y="8465"/>
                  </a:lnTo>
                  <a:lnTo>
                    <a:pt x="20154" y="8368"/>
                  </a:lnTo>
                  <a:lnTo>
                    <a:pt x="20154" y="8270"/>
                  </a:lnTo>
                  <a:lnTo>
                    <a:pt x="20060" y="8270"/>
                  </a:lnTo>
                  <a:lnTo>
                    <a:pt x="19827" y="8124"/>
                  </a:lnTo>
                  <a:lnTo>
                    <a:pt x="19827" y="8027"/>
                  </a:lnTo>
                  <a:lnTo>
                    <a:pt x="19734" y="8027"/>
                  </a:lnTo>
                  <a:lnTo>
                    <a:pt x="19501" y="8270"/>
                  </a:lnTo>
                  <a:lnTo>
                    <a:pt x="19501" y="8465"/>
                  </a:lnTo>
                  <a:lnTo>
                    <a:pt x="19641" y="8465"/>
                  </a:lnTo>
                  <a:lnTo>
                    <a:pt x="19501" y="8465"/>
                  </a:lnTo>
                  <a:lnTo>
                    <a:pt x="19501" y="9049"/>
                  </a:lnTo>
                  <a:lnTo>
                    <a:pt x="19407" y="9146"/>
                  </a:lnTo>
                  <a:lnTo>
                    <a:pt x="19314" y="9146"/>
                  </a:lnTo>
                  <a:lnTo>
                    <a:pt x="18987" y="8903"/>
                  </a:lnTo>
                  <a:lnTo>
                    <a:pt x="18521" y="8903"/>
                  </a:lnTo>
                  <a:lnTo>
                    <a:pt x="18521" y="9049"/>
                  </a:lnTo>
                  <a:lnTo>
                    <a:pt x="18428" y="9486"/>
                  </a:lnTo>
                  <a:lnTo>
                    <a:pt x="18521" y="9486"/>
                  </a:lnTo>
                  <a:lnTo>
                    <a:pt x="18521" y="9730"/>
                  </a:lnTo>
                  <a:lnTo>
                    <a:pt x="18661" y="9730"/>
                  </a:lnTo>
                  <a:lnTo>
                    <a:pt x="18661" y="9827"/>
                  </a:lnTo>
                  <a:lnTo>
                    <a:pt x="18521" y="9827"/>
                  </a:lnTo>
                  <a:lnTo>
                    <a:pt x="18521" y="9924"/>
                  </a:lnTo>
                  <a:lnTo>
                    <a:pt x="18428" y="9924"/>
                  </a:lnTo>
                  <a:lnTo>
                    <a:pt x="18428" y="10070"/>
                  </a:lnTo>
                  <a:lnTo>
                    <a:pt x="18334" y="10070"/>
                  </a:lnTo>
                  <a:lnTo>
                    <a:pt x="18334" y="10508"/>
                  </a:lnTo>
                  <a:lnTo>
                    <a:pt x="18428" y="10605"/>
                  </a:lnTo>
                  <a:lnTo>
                    <a:pt x="18521" y="11092"/>
                  </a:lnTo>
                  <a:lnTo>
                    <a:pt x="18521" y="11530"/>
                  </a:lnTo>
                  <a:lnTo>
                    <a:pt x="18241" y="11530"/>
                  </a:lnTo>
                  <a:lnTo>
                    <a:pt x="18101" y="11627"/>
                  </a:lnTo>
                  <a:lnTo>
                    <a:pt x="18008" y="11530"/>
                  </a:lnTo>
                  <a:lnTo>
                    <a:pt x="17914" y="11530"/>
                  </a:lnTo>
                  <a:lnTo>
                    <a:pt x="17914" y="11627"/>
                  </a:lnTo>
                  <a:lnTo>
                    <a:pt x="17681" y="11627"/>
                  </a:lnTo>
                  <a:lnTo>
                    <a:pt x="17681" y="11530"/>
                  </a:lnTo>
                  <a:lnTo>
                    <a:pt x="17681" y="11627"/>
                  </a:lnTo>
                  <a:lnTo>
                    <a:pt x="17588" y="11627"/>
                  </a:lnTo>
                  <a:lnTo>
                    <a:pt x="17588" y="11773"/>
                  </a:lnTo>
                  <a:lnTo>
                    <a:pt x="17448" y="11773"/>
                  </a:lnTo>
                  <a:lnTo>
                    <a:pt x="17448" y="11870"/>
                  </a:lnTo>
                  <a:lnTo>
                    <a:pt x="17121" y="11870"/>
                  </a:lnTo>
                  <a:lnTo>
                    <a:pt x="17028" y="11773"/>
                  </a:lnTo>
                  <a:lnTo>
                    <a:pt x="17028" y="11189"/>
                  </a:lnTo>
                  <a:lnTo>
                    <a:pt x="17121" y="11189"/>
                  </a:lnTo>
                  <a:lnTo>
                    <a:pt x="17121" y="11092"/>
                  </a:lnTo>
                  <a:lnTo>
                    <a:pt x="17261" y="10849"/>
                  </a:lnTo>
                  <a:lnTo>
                    <a:pt x="17121" y="10849"/>
                  </a:lnTo>
                  <a:lnTo>
                    <a:pt x="17121" y="10751"/>
                  </a:lnTo>
                  <a:lnTo>
                    <a:pt x="17261" y="10605"/>
                  </a:lnTo>
                  <a:lnTo>
                    <a:pt x="17261" y="10508"/>
                  </a:lnTo>
                  <a:lnTo>
                    <a:pt x="17121" y="10508"/>
                  </a:lnTo>
                  <a:lnTo>
                    <a:pt x="17121" y="10411"/>
                  </a:lnTo>
                  <a:lnTo>
                    <a:pt x="17028" y="10411"/>
                  </a:lnTo>
                  <a:lnTo>
                    <a:pt x="16935" y="10265"/>
                  </a:lnTo>
                  <a:lnTo>
                    <a:pt x="16935" y="10168"/>
                  </a:lnTo>
                  <a:lnTo>
                    <a:pt x="15955" y="10070"/>
                  </a:lnTo>
                  <a:lnTo>
                    <a:pt x="15162" y="10070"/>
                  </a:lnTo>
                  <a:lnTo>
                    <a:pt x="14742" y="9924"/>
                  </a:lnTo>
                  <a:lnTo>
                    <a:pt x="14742" y="10070"/>
                  </a:lnTo>
                  <a:lnTo>
                    <a:pt x="14649" y="10411"/>
                  </a:lnTo>
                  <a:lnTo>
                    <a:pt x="14509" y="10508"/>
                  </a:lnTo>
                  <a:lnTo>
                    <a:pt x="14509" y="10605"/>
                  </a:lnTo>
                  <a:lnTo>
                    <a:pt x="14649" y="10751"/>
                  </a:lnTo>
                  <a:lnTo>
                    <a:pt x="14649" y="10849"/>
                  </a:lnTo>
                  <a:lnTo>
                    <a:pt x="14509" y="10849"/>
                  </a:lnTo>
                  <a:lnTo>
                    <a:pt x="14509" y="10946"/>
                  </a:lnTo>
                  <a:lnTo>
                    <a:pt x="14416" y="10946"/>
                  </a:lnTo>
                  <a:lnTo>
                    <a:pt x="14416" y="11286"/>
                  </a:lnTo>
                  <a:lnTo>
                    <a:pt x="14509" y="11432"/>
                  </a:lnTo>
                  <a:lnTo>
                    <a:pt x="14416" y="11530"/>
                  </a:lnTo>
                  <a:lnTo>
                    <a:pt x="14416" y="11627"/>
                  </a:lnTo>
                  <a:lnTo>
                    <a:pt x="14649" y="11627"/>
                  </a:lnTo>
                  <a:lnTo>
                    <a:pt x="15489" y="11773"/>
                  </a:lnTo>
                  <a:lnTo>
                    <a:pt x="16282" y="11870"/>
                  </a:lnTo>
                  <a:lnTo>
                    <a:pt x="17121" y="11870"/>
                  </a:lnTo>
                  <a:lnTo>
                    <a:pt x="17121" y="11968"/>
                  </a:lnTo>
                  <a:lnTo>
                    <a:pt x="17028" y="12114"/>
                  </a:lnTo>
                  <a:lnTo>
                    <a:pt x="17028" y="12551"/>
                  </a:lnTo>
                  <a:lnTo>
                    <a:pt x="16935" y="12649"/>
                  </a:lnTo>
                  <a:lnTo>
                    <a:pt x="16935" y="12795"/>
                  </a:lnTo>
                  <a:lnTo>
                    <a:pt x="16795" y="12795"/>
                  </a:lnTo>
                  <a:lnTo>
                    <a:pt x="16795" y="12892"/>
                  </a:lnTo>
                  <a:lnTo>
                    <a:pt x="16702" y="12989"/>
                  </a:lnTo>
                  <a:lnTo>
                    <a:pt x="16608" y="13232"/>
                  </a:lnTo>
                  <a:lnTo>
                    <a:pt x="16608" y="13330"/>
                  </a:lnTo>
                  <a:lnTo>
                    <a:pt x="16702" y="13476"/>
                  </a:lnTo>
                  <a:lnTo>
                    <a:pt x="16702" y="13573"/>
                  </a:lnTo>
                  <a:lnTo>
                    <a:pt x="16935" y="13573"/>
                  </a:lnTo>
                  <a:lnTo>
                    <a:pt x="16935" y="13670"/>
                  </a:lnTo>
                  <a:lnTo>
                    <a:pt x="17028" y="13670"/>
                  </a:lnTo>
                  <a:lnTo>
                    <a:pt x="17028" y="13816"/>
                  </a:lnTo>
                  <a:lnTo>
                    <a:pt x="17121" y="13914"/>
                  </a:lnTo>
                  <a:lnTo>
                    <a:pt x="17121" y="14254"/>
                  </a:lnTo>
                  <a:lnTo>
                    <a:pt x="17261" y="14254"/>
                  </a:lnTo>
                  <a:lnTo>
                    <a:pt x="17261" y="14595"/>
                  </a:lnTo>
                  <a:lnTo>
                    <a:pt x="17355" y="14595"/>
                  </a:lnTo>
                  <a:lnTo>
                    <a:pt x="17355" y="14838"/>
                  </a:lnTo>
                  <a:lnTo>
                    <a:pt x="17121" y="14838"/>
                  </a:lnTo>
                  <a:lnTo>
                    <a:pt x="17121" y="14935"/>
                  </a:lnTo>
                  <a:lnTo>
                    <a:pt x="17028" y="14935"/>
                  </a:lnTo>
                  <a:lnTo>
                    <a:pt x="17028" y="15032"/>
                  </a:lnTo>
                  <a:lnTo>
                    <a:pt x="17121" y="15032"/>
                  </a:lnTo>
                  <a:lnTo>
                    <a:pt x="17028" y="15178"/>
                  </a:lnTo>
                  <a:lnTo>
                    <a:pt x="16935" y="15178"/>
                  </a:lnTo>
                  <a:lnTo>
                    <a:pt x="16935" y="15276"/>
                  </a:lnTo>
                  <a:lnTo>
                    <a:pt x="16702" y="15276"/>
                  </a:lnTo>
                  <a:lnTo>
                    <a:pt x="16702" y="15470"/>
                  </a:lnTo>
                  <a:lnTo>
                    <a:pt x="16608" y="15470"/>
                  </a:lnTo>
                  <a:lnTo>
                    <a:pt x="16608" y="15616"/>
                  </a:lnTo>
                  <a:lnTo>
                    <a:pt x="16608" y="15470"/>
                  </a:lnTo>
                  <a:lnTo>
                    <a:pt x="16468" y="15616"/>
                  </a:lnTo>
                  <a:lnTo>
                    <a:pt x="16468" y="15714"/>
                  </a:lnTo>
                  <a:lnTo>
                    <a:pt x="16375" y="15811"/>
                  </a:lnTo>
                  <a:lnTo>
                    <a:pt x="16142" y="15811"/>
                  </a:lnTo>
                  <a:lnTo>
                    <a:pt x="16142" y="16297"/>
                  </a:lnTo>
                  <a:lnTo>
                    <a:pt x="16282" y="16395"/>
                  </a:lnTo>
                  <a:lnTo>
                    <a:pt x="16375" y="16395"/>
                  </a:lnTo>
                  <a:lnTo>
                    <a:pt x="16375" y="16297"/>
                  </a:lnTo>
                  <a:lnTo>
                    <a:pt x="16468" y="16297"/>
                  </a:lnTo>
                  <a:lnTo>
                    <a:pt x="16468" y="16395"/>
                  </a:lnTo>
                  <a:lnTo>
                    <a:pt x="16608" y="16395"/>
                  </a:lnTo>
                  <a:lnTo>
                    <a:pt x="16702" y="16492"/>
                  </a:lnTo>
                  <a:lnTo>
                    <a:pt x="16795" y="16492"/>
                  </a:lnTo>
                  <a:lnTo>
                    <a:pt x="16795" y="16832"/>
                  </a:lnTo>
                  <a:lnTo>
                    <a:pt x="16702" y="16978"/>
                  </a:lnTo>
                  <a:lnTo>
                    <a:pt x="16608" y="17076"/>
                  </a:lnTo>
                  <a:lnTo>
                    <a:pt x="16608" y="17319"/>
                  </a:lnTo>
                  <a:lnTo>
                    <a:pt x="16468" y="17319"/>
                  </a:lnTo>
                  <a:lnTo>
                    <a:pt x="16468" y="17514"/>
                  </a:lnTo>
                  <a:lnTo>
                    <a:pt x="16608" y="17514"/>
                  </a:lnTo>
                  <a:lnTo>
                    <a:pt x="16608" y="17854"/>
                  </a:lnTo>
                  <a:lnTo>
                    <a:pt x="16702" y="18097"/>
                  </a:lnTo>
                  <a:lnTo>
                    <a:pt x="16468" y="18097"/>
                  </a:lnTo>
                  <a:lnTo>
                    <a:pt x="16468" y="18195"/>
                  </a:lnTo>
                  <a:lnTo>
                    <a:pt x="16375" y="18195"/>
                  </a:lnTo>
                  <a:lnTo>
                    <a:pt x="16375" y="18341"/>
                  </a:lnTo>
                  <a:lnTo>
                    <a:pt x="16142" y="18341"/>
                  </a:lnTo>
                  <a:lnTo>
                    <a:pt x="15815" y="18438"/>
                  </a:lnTo>
                  <a:lnTo>
                    <a:pt x="15815" y="18535"/>
                  </a:lnTo>
                  <a:lnTo>
                    <a:pt x="15722" y="18535"/>
                  </a:lnTo>
                  <a:lnTo>
                    <a:pt x="15629" y="18681"/>
                  </a:lnTo>
                  <a:lnTo>
                    <a:pt x="15629" y="18778"/>
                  </a:lnTo>
                  <a:lnTo>
                    <a:pt x="15489" y="18778"/>
                  </a:lnTo>
                  <a:lnTo>
                    <a:pt x="14835" y="19119"/>
                  </a:lnTo>
                  <a:lnTo>
                    <a:pt x="14649" y="19119"/>
                  </a:lnTo>
                  <a:lnTo>
                    <a:pt x="14509" y="19022"/>
                  </a:lnTo>
                  <a:lnTo>
                    <a:pt x="14416" y="19022"/>
                  </a:lnTo>
                  <a:lnTo>
                    <a:pt x="14416" y="18876"/>
                  </a:lnTo>
                  <a:lnTo>
                    <a:pt x="14322" y="19022"/>
                  </a:lnTo>
                  <a:lnTo>
                    <a:pt x="14182" y="19022"/>
                  </a:lnTo>
                  <a:lnTo>
                    <a:pt x="14182" y="18876"/>
                  </a:lnTo>
                  <a:lnTo>
                    <a:pt x="14089" y="18876"/>
                  </a:lnTo>
                  <a:lnTo>
                    <a:pt x="13996" y="18778"/>
                  </a:lnTo>
                  <a:lnTo>
                    <a:pt x="13856" y="18778"/>
                  </a:lnTo>
                  <a:lnTo>
                    <a:pt x="13762" y="18681"/>
                  </a:lnTo>
                  <a:lnTo>
                    <a:pt x="12876" y="18681"/>
                  </a:lnTo>
                  <a:lnTo>
                    <a:pt x="12270" y="18535"/>
                  </a:lnTo>
                  <a:lnTo>
                    <a:pt x="12036" y="18535"/>
                  </a:lnTo>
                  <a:lnTo>
                    <a:pt x="11943" y="18438"/>
                  </a:lnTo>
                  <a:lnTo>
                    <a:pt x="11710" y="18535"/>
                  </a:lnTo>
                  <a:lnTo>
                    <a:pt x="11383" y="18681"/>
                  </a:lnTo>
                  <a:lnTo>
                    <a:pt x="11290" y="18778"/>
                  </a:lnTo>
                  <a:lnTo>
                    <a:pt x="11150" y="18876"/>
                  </a:lnTo>
                  <a:lnTo>
                    <a:pt x="10730" y="19362"/>
                  </a:lnTo>
                  <a:lnTo>
                    <a:pt x="10637" y="19362"/>
                  </a:lnTo>
                  <a:lnTo>
                    <a:pt x="10403" y="19119"/>
                  </a:lnTo>
                  <a:lnTo>
                    <a:pt x="10403" y="18876"/>
                  </a:lnTo>
                  <a:lnTo>
                    <a:pt x="10170" y="18876"/>
                  </a:lnTo>
                  <a:lnTo>
                    <a:pt x="10170" y="19022"/>
                  </a:lnTo>
                  <a:lnTo>
                    <a:pt x="10077" y="19022"/>
                  </a:lnTo>
                  <a:lnTo>
                    <a:pt x="9424" y="19216"/>
                  </a:lnTo>
                  <a:lnTo>
                    <a:pt x="9190" y="19216"/>
                  </a:lnTo>
                  <a:lnTo>
                    <a:pt x="9004" y="19119"/>
                  </a:lnTo>
                  <a:lnTo>
                    <a:pt x="8771" y="19119"/>
                  </a:lnTo>
                  <a:lnTo>
                    <a:pt x="8771" y="19216"/>
                  </a:lnTo>
                  <a:lnTo>
                    <a:pt x="8537" y="19216"/>
                  </a:lnTo>
                  <a:lnTo>
                    <a:pt x="8117" y="19362"/>
                  </a:lnTo>
                  <a:lnTo>
                    <a:pt x="8024" y="19362"/>
                  </a:lnTo>
                  <a:lnTo>
                    <a:pt x="7558" y="19897"/>
                  </a:lnTo>
                  <a:lnTo>
                    <a:pt x="7464" y="19897"/>
                  </a:lnTo>
                  <a:lnTo>
                    <a:pt x="7464" y="20384"/>
                  </a:lnTo>
                  <a:lnTo>
                    <a:pt x="7371" y="20384"/>
                  </a:lnTo>
                  <a:lnTo>
                    <a:pt x="7371" y="20481"/>
                  </a:lnTo>
                  <a:lnTo>
                    <a:pt x="7231" y="20578"/>
                  </a:lnTo>
                  <a:lnTo>
                    <a:pt x="7138" y="20578"/>
                  </a:lnTo>
                  <a:lnTo>
                    <a:pt x="7044" y="20481"/>
                  </a:lnTo>
                  <a:lnTo>
                    <a:pt x="6905" y="20578"/>
                  </a:lnTo>
                  <a:lnTo>
                    <a:pt x="6811" y="20578"/>
                  </a:lnTo>
                  <a:lnTo>
                    <a:pt x="6811" y="20724"/>
                  </a:lnTo>
                  <a:lnTo>
                    <a:pt x="6718" y="20724"/>
                  </a:lnTo>
                  <a:lnTo>
                    <a:pt x="6718" y="20822"/>
                  </a:lnTo>
                  <a:lnTo>
                    <a:pt x="6578" y="20919"/>
                  </a:lnTo>
                  <a:lnTo>
                    <a:pt x="6485" y="20919"/>
                  </a:lnTo>
                  <a:lnTo>
                    <a:pt x="6485" y="21065"/>
                  </a:lnTo>
                  <a:lnTo>
                    <a:pt x="6391" y="21065"/>
                  </a:lnTo>
                  <a:lnTo>
                    <a:pt x="6391" y="21259"/>
                  </a:lnTo>
                  <a:lnTo>
                    <a:pt x="6298" y="21405"/>
                  </a:lnTo>
                  <a:lnTo>
                    <a:pt x="6391" y="21503"/>
                  </a:lnTo>
                  <a:lnTo>
                    <a:pt x="6391" y="21600"/>
                  </a:lnTo>
                  <a:lnTo>
                    <a:pt x="6158" y="21600"/>
                  </a:lnTo>
                  <a:lnTo>
                    <a:pt x="6158" y="21503"/>
                  </a:lnTo>
                  <a:lnTo>
                    <a:pt x="6065" y="21503"/>
                  </a:lnTo>
                  <a:lnTo>
                    <a:pt x="6065" y="21600"/>
                  </a:lnTo>
                  <a:lnTo>
                    <a:pt x="5832" y="21259"/>
                  </a:lnTo>
                  <a:lnTo>
                    <a:pt x="5738" y="21065"/>
                  </a:lnTo>
                  <a:lnTo>
                    <a:pt x="5645" y="21065"/>
                  </a:lnTo>
                  <a:lnTo>
                    <a:pt x="5645" y="20919"/>
                  </a:lnTo>
                  <a:lnTo>
                    <a:pt x="5178" y="20919"/>
                  </a:lnTo>
                  <a:lnTo>
                    <a:pt x="5178" y="20822"/>
                  </a:lnTo>
                  <a:lnTo>
                    <a:pt x="5085" y="20822"/>
                  </a:lnTo>
                  <a:lnTo>
                    <a:pt x="5085" y="20724"/>
                  </a:lnTo>
                  <a:lnTo>
                    <a:pt x="4852" y="20578"/>
                  </a:lnTo>
                  <a:lnTo>
                    <a:pt x="4852" y="20481"/>
                  </a:lnTo>
                  <a:lnTo>
                    <a:pt x="4432" y="20481"/>
                  </a:lnTo>
                  <a:lnTo>
                    <a:pt x="4199" y="20384"/>
                  </a:lnTo>
                  <a:lnTo>
                    <a:pt x="3686" y="20141"/>
                  </a:lnTo>
                  <a:lnTo>
                    <a:pt x="3546" y="20043"/>
                  </a:lnTo>
                  <a:lnTo>
                    <a:pt x="3452" y="19897"/>
                  </a:lnTo>
                  <a:lnTo>
                    <a:pt x="3359" y="19897"/>
                  </a:lnTo>
                  <a:lnTo>
                    <a:pt x="3219" y="19800"/>
                  </a:lnTo>
                  <a:lnTo>
                    <a:pt x="3126" y="19800"/>
                  </a:lnTo>
                  <a:lnTo>
                    <a:pt x="3032" y="19703"/>
                  </a:lnTo>
                  <a:lnTo>
                    <a:pt x="3032" y="19557"/>
                  </a:lnTo>
                  <a:lnTo>
                    <a:pt x="2799" y="19459"/>
                  </a:lnTo>
                  <a:lnTo>
                    <a:pt x="2706" y="19362"/>
                  </a:lnTo>
                  <a:lnTo>
                    <a:pt x="2239" y="19362"/>
                  </a:lnTo>
                  <a:lnTo>
                    <a:pt x="2053" y="19022"/>
                  </a:lnTo>
                  <a:lnTo>
                    <a:pt x="1400" y="19022"/>
                  </a:lnTo>
                  <a:lnTo>
                    <a:pt x="1166" y="18876"/>
                  </a:lnTo>
                  <a:lnTo>
                    <a:pt x="840" y="18778"/>
                  </a:lnTo>
                  <a:lnTo>
                    <a:pt x="840" y="18681"/>
                  </a:lnTo>
                  <a:lnTo>
                    <a:pt x="933" y="18438"/>
                  </a:lnTo>
                  <a:lnTo>
                    <a:pt x="1166" y="18195"/>
                  </a:lnTo>
                  <a:lnTo>
                    <a:pt x="1166" y="18000"/>
                  </a:lnTo>
                  <a:lnTo>
                    <a:pt x="933" y="17854"/>
                  </a:lnTo>
                  <a:lnTo>
                    <a:pt x="840" y="17757"/>
                  </a:lnTo>
                  <a:lnTo>
                    <a:pt x="746" y="17854"/>
                  </a:lnTo>
                  <a:lnTo>
                    <a:pt x="420" y="17854"/>
                  </a:lnTo>
                  <a:lnTo>
                    <a:pt x="420" y="17659"/>
                  </a:lnTo>
                  <a:lnTo>
                    <a:pt x="513" y="16978"/>
                  </a:lnTo>
                  <a:lnTo>
                    <a:pt x="420" y="16832"/>
                  </a:lnTo>
                  <a:lnTo>
                    <a:pt x="420" y="16638"/>
                  </a:lnTo>
                  <a:lnTo>
                    <a:pt x="327" y="16395"/>
                  </a:lnTo>
                  <a:lnTo>
                    <a:pt x="327" y="16151"/>
                  </a:lnTo>
                  <a:lnTo>
                    <a:pt x="187" y="16054"/>
                  </a:lnTo>
                  <a:lnTo>
                    <a:pt x="187" y="15957"/>
                  </a:lnTo>
                  <a:lnTo>
                    <a:pt x="0" y="15616"/>
                  </a:lnTo>
                  <a:lnTo>
                    <a:pt x="0" y="15178"/>
                  </a:lnTo>
                  <a:lnTo>
                    <a:pt x="93" y="15178"/>
                  </a:lnTo>
                  <a:lnTo>
                    <a:pt x="93" y="14838"/>
                  </a:lnTo>
                  <a:lnTo>
                    <a:pt x="187" y="14838"/>
                  </a:lnTo>
                  <a:lnTo>
                    <a:pt x="187" y="14497"/>
                  </a:lnTo>
                  <a:lnTo>
                    <a:pt x="327" y="14351"/>
                  </a:lnTo>
                  <a:lnTo>
                    <a:pt x="327" y="14157"/>
                  </a:lnTo>
                  <a:lnTo>
                    <a:pt x="420" y="14157"/>
                  </a:lnTo>
                  <a:lnTo>
                    <a:pt x="513" y="13914"/>
                  </a:lnTo>
                  <a:lnTo>
                    <a:pt x="606" y="13914"/>
                  </a:lnTo>
                  <a:lnTo>
                    <a:pt x="606" y="13573"/>
                  </a:lnTo>
                  <a:lnTo>
                    <a:pt x="746" y="13476"/>
                  </a:lnTo>
                  <a:lnTo>
                    <a:pt x="746" y="13232"/>
                  </a:lnTo>
                  <a:lnTo>
                    <a:pt x="840" y="13135"/>
                  </a:lnTo>
                  <a:lnTo>
                    <a:pt x="1073" y="12989"/>
                  </a:lnTo>
                  <a:lnTo>
                    <a:pt x="1260" y="12989"/>
                  </a:lnTo>
                  <a:lnTo>
                    <a:pt x="1260" y="12892"/>
                  </a:lnTo>
                  <a:lnTo>
                    <a:pt x="1400" y="12892"/>
                  </a:lnTo>
                  <a:lnTo>
                    <a:pt x="1493" y="12795"/>
                  </a:lnTo>
                  <a:lnTo>
                    <a:pt x="1586" y="12649"/>
                  </a:lnTo>
                  <a:lnTo>
                    <a:pt x="1586" y="12551"/>
                  </a:lnTo>
                  <a:lnTo>
                    <a:pt x="1726" y="12454"/>
                  </a:lnTo>
                  <a:lnTo>
                    <a:pt x="1726" y="12308"/>
                  </a:lnTo>
                  <a:lnTo>
                    <a:pt x="1819" y="12308"/>
                  </a:lnTo>
                  <a:lnTo>
                    <a:pt x="1913" y="12211"/>
                  </a:lnTo>
                  <a:lnTo>
                    <a:pt x="1913" y="11870"/>
                  </a:lnTo>
                  <a:lnTo>
                    <a:pt x="1726" y="11870"/>
                  </a:lnTo>
                  <a:lnTo>
                    <a:pt x="1726" y="11627"/>
                  </a:lnTo>
                  <a:lnTo>
                    <a:pt x="1819" y="11627"/>
                  </a:lnTo>
                  <a:lnTo>
                    <a:pt x="1819" y="11530"/>
                  </a:lnTo>
                  <a:lnTo>
                    <a:pt x="1913" y="11432"/>
                  </a:lnTo>
                  <a:lnTo>
                    <a:pt x="2146" y="11432"/>
                  </a:lnTo>
                  <a:lnTo>
                    <a:pt x="2146" y="11189"/>
                  </a:lnTo>
                  <a:lnTo>
                    <a:pt x="2239" y="11092"/>
                  </a:lnTo>
                  <a:lnTo>
                    <a:pt x="2379" y="11092"/>
                  </a:lnTo>
                  <a:lnTo>
                    <a:pt x="2473" y="10946"/>
                  </a:lnTo>
                  <a:lnTo>
                    <a:pt x="2566" y="10849"/>
                  </a:lnTo>
                  <a:lnTo>
                    <a:pt x="2799" y="10849"/>
                  </a:lnTo>
                  <a:lnTo>
                    <a:pt x="2892" y="10605"/>
                  </a:lnTo>
                  <a:lnTo>
                    <a:pt x="3032" y="10508"/>
                  </a:lnTo>
                  <a:lnTo>
                    <a:pt x="3032" y="10411"/>
                  </a:lnTo>
                  <a:lnTo>
                    <a:pt x="3686" y="10411"/>
                  </a:lnTo>
                  <a:lnTo>
                    <a:pt x="3686" y="10265"/>
                  </a:lnTo>
                  <a:lnTo>
                    <a:pt x="3779" y="10265"/>
                  </a:lnTo>
                  <a:lnTo>
                    <a:pt x="3872" y="10168"/>
                  </a:lnTo>
                  <a:lnTo>
                    <a:pt x="4105" y="10168"/>
                  </a:lnTo>
                  <a:lnTo>
                    <a:pt x="4339" y="9924"/>
                  </a:lnTo>
                  <a:lnTo>
                    <a:pt x="4432" y="9730"/>
                  </a:lnTo>
                  <a:lnTo>
                    <a:pt x="4432" y="9389"/>
                  </a:lnTo>
                  <a:lnTo>
                    <a:pt x="4525" y="9389"/>
                  </a:lnTo>
                  <a:lnTo>
                    <a:pt x="4665" y="9243"/>
                  </a:lnTo>
                  <a:lnTo>
                    <a:pt x="4665" y="9146"/>
                  </a:lnTo>
                  <a:lnTo>
                    <a:pt x="4759" y="8903"/>
                  </a:lnTo>
                  <a:lnTo>
                    <a:pt x="4759" y="8562"/>
                  </a:lnTo>
                  <a:lnTo>
                    <a:pt x="4852" y="8562"/>
                  </a:lnTo>
                  <a:lnTo>
                    <a:pt x="4852" y="8368"/>
                  </a:lnTo>
                  <a:lnTo>
                    <a:pt x="4992" y="8270"/>
                  </a:lnTo>
                  <a:lnTo>
                    <a:pt x="5085" y="8270"/>
                  </a:lnTo>
                  <a:lnTo>
                    <a:pt x="5085" y="8124"/>
                  </a:lnTo>
                  <a:lnTo>
                    <a:pt x="5318" y="8027"/>
                  </a:lnTo>
                  <a:lnTo>
                    <a:pt x="5318" y="7930"/>
                  </a:lnTo>
                  <a:lnTo>
                    <a:pt x="5505" y="7930"/>
                  </a:lnTo>
                  <a:lnTo>
                    <a:pt x="5505" y="7784"/>
                  </a:lnTo>
                  <a:lnTo>
                    <a:pt x="5738" y="7784"/>
                  </a:lnTo>
                  <a:lnTo>
                    <a:pt x="5832" y="7686"/>
                  </a:lnTo>
                  <a:lnTo>
                    <a:pt x="5971" y="7686"/>
                  </a:lnTo>
                  <a:lnTo>
                    <a:pt x="5971" y="7930"/>
                  </a:lnTo>
                  <a:lnTo>
                    <a:pt x="6065" y="7784"/>
                  </a:lnTo>
                  <a:lnTo>
                    <a:pt x="6298" y="7784"/>
                  </a:lnTo>
                  <a:lnTo>
                    <a:pt x="6391" y="7686"/>
                  </a:lnTo>
                  <a:lnTo>
                    <a:pt x="6391" y="7589"/>
                  </a:lnTo>
                  <a:lnTo>
                    <a:pt x="6485" y="7589"/>
                  </a:lnTo>
                  <a:lnTo>
                    <a:pt x="6485" y="7443"/>
                  </a:lnTo>
                  <a:lnTo>
                    <a:pt x="6578" y="7346"/>
                  </a:lnTo>
                  <a:lnTo>
                    <a:pt x="6578" y="7005"/>
                  </a:lnTo>
                  <a:lnTo>
                    <a:pt x="6718" y="7005"/>
                  </a:lnTo>
                  <a:lnTo>
                    <a:pt x="6718" y="6762"/>
                  </a:lnTo>
                  <a:lnTo>
                    <a:pt x="6811" y="6762"/>
                  </a:lnTo>
                  <a:lnTo>
                    <a:pt x="6811" y="6665"/>
                  </a:lnTo>
                  <a:lnTo>
                    <a:pt x="6905" y="6568"/>
                  </a:lnTo>
                  <a:lnTo>
                    <a:pt x="6905" y="5886"/>
                  </a:lnTo>
                  <a:lnTo>
                    <a:pt x="7044" y="5741"/>
                  </a:lnTo>
                  <a:lnTo>
                    <a:pt x="7044" y="5546"/>
                  </a:lnTo>
                  <a:lnTo>
                    <a:pt x="7138" y="5303"/>
                  </a:lnTo>
                  <a:lnTo>
                    <a:pt x="7138" y="5205"/>
                  </a:lnTo>
                  <a:lnTo>
                    <a:pt x="7231" y="5205"/>
                  </a:lnTo>
                  <a:lnTo>
                    <a:pt x="7371" y="5059"/>
                  </a:lnTo>
                  <a:lnTo>
                    <a:pt x="7464" y="5059"/>
                  </a:lnTo>
                  <a:lnTo>
                    <a:pt x="7464" y="4962"/>
                  </a:lnTo>
                  <a:lnTo>
                    <a:pt x="7371" y="4962"/>
                  </a:lnTo>
                  <a:lnTo>
                    <a:pt x="7371" y="4622"/>
                  </a:lnTo>
                  <a:lnTo>
                    <a:pt x="7464" y="4524"/>
                  </a:lnTo>
                  <a:lnTo>
                    <a:pt x="7464" y="3843"/>
                  </a:lnTo>
                  <a:lnTo>
                    <a:pt x="7698" y="3843"/>
                  </a:lnTo>
                  <a:lnTo>
                    <a:pt x="7698" y="3600"/>
                  </a:lnTo>
                  <a:lnTo>
                    <a:pt x="7791" y="3357"/>
                  </a:lnTo>
                  <a:lnTo>
                    <a:pt x="7791" y="3259"/>
                  </a:lnTo>
                  <a:lnTo>
                    <a:pt x="7884" y="3259"/>
                  </a:lnTo>
                  <a:lnTo>
                    <a:pt x="7884" y="3162"/>
                  </a:lnTo>
                  <a:lnTo>
                    <a:pt x="8024" y="3162"/>
                  </a:lnTo>
                  <a:lnTo>
                    <a:pt x="8024" y="3016"/>
                  </a:lnTo>
                  <a:lnTo>
                    <a:pt x="8117" y="3016"/>
                  </a:lnTo>
                  <a:lnTo>
                    <a:pt x="8117" y="2822"/>
                  </a:lnTo>
                  <a:lnTo>
                    <a:pt x="8211" y="2822"/>
                  </a:lnTo>
                  <a:lnTo>
                    <a:pt x="8211" y="2676"/>
                  </a:lnTo>
                  <a:lnTo>
                    <a:pt x="8351" y="2481"/>
                  </a:lnTo>
                  <a:lnTo>
                    <a:pt x="8351" y="1897"/>
                  </a:lnTo>
                  <a:lnTo>
                    <a:pt x="8444" y="1897"/>
                  </a:lnTo>
                  <a:lnTo>
                    <a:pt x="8444" y="1800"/>
                  </a:lnTo>
                  <a:lnTo>
                    <a:pt x="8537" y="1654"/>
                  </a:lnTo>
                  <a:lnTo>
                    <a:pt x="8677" y="1654"/>
                  </a:lnTo>
                  <a:lnTo>
                    <a:pt x="8677" y="1557"/>
                  </a:lnTo>
                  <a:lnTo>
                    <a:pt x="8771" y="1459"/>
                  </a:lnTo>
                  <a:lnTo>
                    <a:pt x="8771" y="1314"/>
                  </a:lnTo>
                  <a:lnTo>
                    <a:pt x="8677" y="1314"/>
                  </a:lnTo>
                  <a:lnTo>
                    <a:pt x="8771" y="1216"/>
                  </a:lnTo>
                  <a:lnTo>
                    <a:pt x="8771" y="876"/>
                  </a:lnTo>
                  <a:lnTo>
                    <a:pt x="8864" y="876"/>
                  </a:lnTo>
                  <a:lnTo>
                    <a:pt x="8864" y="778"/>
                  </a:lnTo>
                  <a:lnTo>
                    <a:pt x="9004" y="778"/>
                  </a:lnTo>
                  <a:lnTo>
                    <a:pt x="9004" y="535"/>
                  </a:lnTo>
                  <a:lnTo>
                    <a:pt x="9097" y="535"/>
                  </a:lnTo>
                  <a:lnTo>
                    <a:pt x="9097" y="438"/>
                  </a:lnTo>
                  <a:lnTo>
                    <a:pt x="9190" y="438"/>
                  </a:lnTo>
                  <a:lnTo>
                    <a:pt x="9190" y="341"/>
                  </a:lnTo>
                  <a:lnTo>
                    <a:pt x="9330" y="341"/>
                  </a:lnTo>
                  <a:lnTo>
                    <a:pt x="9330" y="195"/>
                  </a:lnTo>
                  <a:lnTo>
                    <a:pt x="9424" y="195"/>
                  </a:lnTo>
                  <a:lnTo>
                    <a:pt x="9517" y="97"/>
                  </a:lnTo>
                  <a:lnTo>
                    <a:pt x="9750" y="0"/>
                  </a:lnTo>
                  <a:lnTo>
                    <a:pt x="9844" y="0"/>
                  </a:lnTo>
                  <a:lnTo>
                    <a:pt x="9844" y="195"/>
                  </a:lnTo>
                  <a:lnTo>
                    <a:pt x="9750" y="195"/>
                  </a:lnTo>
                  <a:lnTo>
                    <a:pt x="9657" y="438"/>
                  </a:lnTo>
                  <a:lnTo>
                    <a:pt x="9517" y="535"/>
                  </a:lnTo>
                  <a:lnTo>
                    <a:pt x="9657" y="681"/>
                  </a:lnTo>
                  <a:lnTo>
                    <a:pt x="9517" y="778"/>
                  </a:lnTo>
                  <a:lnTo>
                    <a:pt x="9424" y="1022"/>
                  </a:lnTo>
                  <a:lnTo>
                    <a:pt x="9330" y="1119"/>
                  </a:lnTo>
                  <a:lnTo>
                    <a:pt x="9330" y="1557"/>
                  </a:lnTo>
                  <a:lnTo>
                    <a:pt x="9424" y="1557"/>
                  </a:lnTo>
                  <a:lnTo>
                    <a:pt x="9984" y="1897"/>
                  </a:lnTo>
                  <a:lnTo>
                    <a:pt x="10170" y="1897"/>
                  </a:lnTo>
                  <a:lnTo>
                    <a:pt x="10170" y="1995"/>
                  </a:lnTo>
                  <a:lnTo>
                    <a:pt x="10310" y="2141"/>
                  </a:lnTo>
                  <a:lnTo>
                    <a:pt x="10963" y="2481"/>
                  </a:lnTo>
                  <a:lnTo>
                    <a:pt x="11290" y="2578"/>
                  </a:lnTo>
                  <a:lnTo>
                    <a:pt x="11476" y="2578"/>
                  </a:lnTo>
                  <a:lnTo>
                    <a:pt x="11710" y="2822"/>
                  </a:lnTo>
                  <a:lnTo>
                    <a:pt x="11803" y="2822"/>
                  </a:lnTo>
                  <a:lnTo>
                    <a:pt x="11803" y="2676"/>
                  </a:lnTo>
                  <a:lnTo>
                    <a:pt x="11943" y="2676"/>
                  </a:lnTo>
                  <a:lnTo>
                    <a:pt x="11943" y="2481"/>
                  </a:lnTo>
                  <a:lnTo>
                    <a:pt x="12130" y="1995"/>
                  </a:lnTo>
                  <a:lnTo>
                    <a:pt x="12689" y="1216"/>
                  </a:lnTo>
                  <a:lnTo>
                    <a:pt x="12876" y="1119"/>
                  </a:lnTo>
                  <a:lnTo>
                    <a:pt x="13016" y="1022"/>
                  </a:lnTo>
                  <a:lnTo>
                    <a:pt x="13109" y="1022"/>
                  </a:lnTo>
                  <a:lnTo>
                    <a:pt x="13016" y="1216"/>
                  </a:lnTo>
                  <a:lnTo>
                    <a:pt x="13016" y="1314"/>
                  </a:lnTo>
                  <a:lnTo>
                    <a:pt x="13109" y="1314"/>
                  </a:lnTo>
                  <a:lnTo>
                    <a:pt x="13203" y="1459"/>
                  </a:lnTo>
                  <a:lnTo>
                    <a:pt x="13436" y="1557"/>
                  </a:lnTo>
                  <a:lnTo>
                    <a:pt x="13529" y="1654"/>
                  </a:lnTo>
                  <a:lnTo>
                    <a:pt x="13529" y="1800"/>
                  </a:lnTo>
                  <a:lnTo>
                    <a:pt x="13669" y="1897"/>
                  </a:lnTo>
                  <a:lnTo>
                    <a:pt x="13669" y="1995"/>
                  </a:lnTo>
                  <a:lnTo>
                    <a:pt x="13529" y="2141"/>
                  </a:lnTo>
                  <a:lnTo>
                    <a:pt x="13529" y="2238"/>
                  </a:lnTo>
                  <a:lnTo>
                    <a:pt x="13669" y="2335"/>
                  </a:lnTo>
                  <a:lnTo>
                    <a:pt x="13669" y="2822"/>
                  </a:lnTo>
                  <a:lnTo>
                    <a:pt x="13529" y="3016"/>
                  </a:lnTo>
                  <a:lnTo>
                    <a:pt x="13529" y="3259"/>
                  </a:lnTo>
                  <a:lnTo>
                    <a:pt x="13669" y="3357"/>
                  </a:lnTo>
                  <a:lnTo>
                    <a:pt x="13762" y="3259"/>
                  </a:lnTo>
                  <a:lnTo>
                    <a:pt x="13856" y="3259"/>
                  </a:lnTo>
                  <a:lnTo>
                    <a:pt x="13856" y="2822"/>
                  </a:lnTo>
                  <a:lnTo>
                    <a:pt x="13996" y="2822"/>
                  </a:lnTo>
                  <a:lnTo>
                    <a:pt x="13996" y="2676"/>
                  </a:lnTo>
                  <a:lnTo>
                    <a:pt x="14182" y="2676"/>
                  </a:lnTo>
                  <a:lnTo>
                    <a:pt x="14416" y="2822"/>
                  </a:lnTo>
                  <a:lnTo>
                    <a:pt x="14975" y="2822"/>
                  </a:lnTo>
                  <a:lnTo>
                    <a:pt x="15302" y="2578"/>
                  </a:lnTo>
                  <a:lnTo>
                    <a:pt x="15395" y="2481"/>
                  </a:lnTo>
                  <a:lnTo>
                    <a:pt x="15489" y="2481"/>
                  </a:lnTo>
                  <a:lnTo>
                    <a:pt x="15489" y="2578"/>
                  </a:lnTo>
                  <a:lnTo>
                    <a:pt x="15395" y="2822"/>
                  </a:lnTo>
                  <a:lnTo>
                    <a:pt x="15489" y="2919"/>
                  </a:lnTo>
                  <a:lnTo>
                    <a:pt x="15629" y="2919"/>
                  </a:lnTo>
                  <a:lnTo>
                    <a:pt x="15722" y="3016"/>
                  </a:lnTo>
                  <a:lnTo>
                    <a:pt x="15815" y="3162"/>
                  </a:lnTo>
                  <a:lnTo>
                    <a:pt x="16048" y="3162"/>
                  </a:lnTo>
                  <a:lnTo>
                    <a:pt x="16142" y="3259"/>
                  </a:lnTo>
                  <a:lnTo>
                    <a:pt x="16282" y="3259"/>
                  </a:lnTo>
                  <a:lnTo>
                    <a:pt x="16702" y="3503"/>
                  </a:lnTo>
                  <a:lnTo>
                    <a:pt x="16795" y="3503"/>
                  </a:lnTo>
                  <a:lnTo>
                    <a:pt x="16795" y="3357"/>
                  </a:lnTo>
                  <a:lnTo>
                    <a:pt x="16702" y="3016"/>
                  </a:lnTo>
                  <a:lnTo>
                    <a:pt x="16702" y="2822"/>
                  </a:lnTo>
                  <a:lnTo>
                    <a:pt x="16935" y="2822"/>
                  </a:lnTo>
                  <a:lnTo>
                    <a:pt x="16935" y="2676"/>
                  </a:lnTo>
                  <a:lnTo>
                    <a:pt x="16935" y="2919"/>
                  </a:lnTo>
                  <a:lnTo>
                    <a:pt x="17028" y="3016"/>
                  </a:lnTo>
                  <a:lnTo>
                    <a:pt x="17028" y="3162"/>
                  </a:lnTo>
                  <a:lnTo>
                    <a:pt x="17121" y="3259"/>
                  </a:lnTo>
                  <a:lnTo>
                    <a:pt x="17121" y="3357"/>
                  </a:lnTo>
                  <a:lnTo>
                    <a:pt x="17261" y="3357"/>
                  </a:lnTo>
                  <a:lnTo>
                    <a:pt x="17261" y="3259"/>
                  </a:lnTo>
                  <a:lnTo>
                    <a:pt x="17588" y="3259"/>
                  </a:lnTo>
                  <a:lnTo>
                    <a:pt x="17775" y="3162"/>
                  </a:lnTo>
                  <a:lnTo>
                    <a:pt x="18008" y="3162"/>
                  </a:lnTo>
                  <a:lnTo>
                    <a:pt x="18521" y="2919"/>
                  </a:lnTo>
                  <a:lnTo>
                    <a:pt x="18661" y="2822"/>
                  </a:lnTo>
                  <a:lnTo>
                    <a:pt x="18987" y="2822"/>
                  </a:lnTo>
                  <a:lnTo>
                    <a:pt x="18987" y="2919"/>
                  </a:lnTo>
                  <a:lnTo>
                    <a:pt x="19407" y="2919"/>
                  </a:lnTo>
                  <a:lnTo>
                    <a:pt x="19407" y="2822"/>
                  </a:lnTo>
                  <a:lnTo>
                    <a:pt x="19501" y="2822"/>
                  </a:lnTo>
                  <a:lnTo>
                    <a:pt x="19827" y="2481"/>
                  </a:lnTo>
                  <a:lnTo>
                    <a:pt x="19967" y="2481"/>
                  </a:lnTo>
                  <a:lnTo>
                    <a:pt x="20060" y="2335"/>
                  </a:lnTo>
                  <a:lnTo>
                    <a:pt x="20947" y="2335"/>
                  </a:lnTo>
                  <a:lnTo>
                    <a:pt x="21133" y="2238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0" name="Freeform 6"/>
            <p:cNvSpPr/>
            <p:nvPr/>
          </p:nvSpPr>
          <p:spPr>
            <a:xfrm>
              <a:off x="177949" y="264860"/>
              <a:ext cx="71291" cy="5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32" y="19476"/>
                  </a:moveTo>
                  <a:lnTo>
                    <a:pt x="13150" y="19658"/>
                  </a:lnTo>
                  <a:lnTo>
                    <a:pt x="13026" y="19658"/>
                  </a:lnTo>
                  <a:lnTo>
                    <a:pt x="12449" y="20204"/>
                  </a:lnTo>
                  <a:lnTo>
                    <a:pt x="12366" y="20326"/>
                  </a:lnTo>
                  <a:lnTo>
                    <a:pt x="12284" y="20326"/>
                  </a:lnTo>
                  <a:lnTo>
                    <a:pt x="12284" y="20508"/>
                  </a:lnTo>
                  <a:lnTo>
                    <a:pt x="12160" y="20629"/>
                  </a:lnTo>
                  <a:lnTo>
                    <a:pt x="12078" y="20629"/>
                  </a:lnTo>
                  <a:lnTo>
                    <a:pt x="12160" y="20629"/>
                  </a:lnTo>
                  <a:lnTo>
                    <a:pt x="12160" y="20326"/>
                  </a:lnTo>
                  <a:lnTo>
                    <a:pt x="12284" y="20204"/>
                  </a:lnTo>
                  <a:lnTo>
                    <a:pt x="12573" y="19901"/>
                  </a:lnTo>
                  <a:lnTo>
                    <a:pt x="12737" y="19901"/>
                  </a:lnTo>
                  <a:lnTo>
                    <a:pt x="12861" y="19658"/>
                  </a:lnTo>
                  <a:lnTo>
                    <a:pt x="12944" y="19658"/>
                  </a:lnTo>
                  <a:lnTo>
                    <a:pt x="13026" y="19476"/>
                  </a:lnTo>
                  <a:lnTo>
                    <a:pt x="13232" y="19476"/>
                  </a:lnTo>
                  <a:close/>
                  <a:moveTo>
                    <a:pt x="16035" y="16989"/>
                  </a:moveTo>
                  <a:lnTo>
                    <a:pt x="16118" y="16989"/>
                  </a:lnTo>
                  <a:lnTo>
                    <a:pt x="16118" y="17110"/>
                  </a:lnTo>
                  <a:lnTo>
                    <a:pt x="16200" y="17110"/>
                  </a:lnTo>
                  <a:lnTo>
                    <a:pt x="16200" y="17231"/>
                  </a:lnTo>
                  <a:lnTo>
                    <a:pt x="16035" y="17110"/>
                  </a:lnTo>
                  <a:lnTo>
                    <a:pt x="15911" y="17110"/>
                  </a:lnTo>
                  <a:lnTo>
                    <a:pt x="15911" y="16989"/>
                  </a:lnTo>
                  <a:lnTo>
                    <a:pt x="16035" y="16989"/>
                  </a:lnTo>
                  <a:close/>
                  <a:moveTo>
                    <a:pt x="18715" y="16807"/>
                  </a:moveTo>
                  <a:lnTo>
                    <a:pt x="18715" y="16989"/>
                  </a:lnTo>
                  <a:lnTo>
                    <a:pt x="18591" y="16989"/>
                  </a:lnTo>
                  <a:lnTo>
                    <a:pt x="18591" y="17231"/>
                  </a:lnTo>
                  <a:lnTo>
                    <a:pt x="18715" y="17231"/>
                  </a:lnTo>
                  <a:lnTo>
                    <a:pt x="18715" y="17535"/>
                  </a:lnTo>
                  <a:lnTo>
                    <a:pt x="18591" y="17535"/>
                  </a:lnTo>
                  <a:lnTo>
                    <a:pt x="18591" y="17231"/>
                  </a:lnTo>
                  <a:lnTo>
                    <a:pt x="18426" y="17231"/>
                  </a:lnTo>
                  <a:lnTo>
                    <a:pt x="18302" y="17353"/>
                  </a:lnTo>
                  <a:lnTo>
                    <a:pt x="18220" y="17231"/>
                  </a:lnTo>
                  <a:lnTo>
                    <a:pt x="18220" y="16989"/>
                  </a:lnTo>
                  <a:lnTo>
                    <a:pt x="18426" y="16807"/>
                  </a:lnTo>
                  <a:lnTo>
                    <a:pt x="18508" y="16685"/>
                  </a:lnTo>
                  <a:lnTo>
                    <a:pt x="18508" y="16564"/>
                  </a:lnTo>
                  <a:lnTo>
                    <a:pt x="18591" y="16564"/>
                  </a:lnTo>
                  <a:lnTo>
                    <a:pt x="18715" y="16685"/>
                  </a:lnTo>
                  <a:lnTo>
                    <a:pt x="18715" y="16807"/>
                  </a:lnTo>
                  <a:close/>
                  <a:moveTo>
                    <a:pt x="8038" y="546"/>
                  </a:moveTo>
                  <a:lnTo>
                    <a:pt x="8450" y="728"/>
                  </a:lnTo>
                  <a:lnTo>
                    <a:pt x="9192" y="849"/>
                  </a:lnTo>
                  <a:lnTo>
                    <a:pt x="9398" y="849"/>
                  </a:lnTo>
                  <a:lnTo>
                    <a:pt x="9605" y="971"/>
                  </a:lnTo>
                  <a:lnTo>
                    <a:pt x="9976" y="971"/>
                  </a:lnTo>
                  <a:lnTo>
                    <a:pt x="9976" y="1153"/>
                  </a:lnTo>
                  <a:lnTo>
                    <a:pt x="9893" y="1153"/>
                  </a:lnTo>
                  <a:lnTo>
                    <a:pt x="9893" y="1274"/>
                  </a:lnTo>
                  <a:lnTo>
                    <a:pt x="9769" y="1274"/>
                  </a:lnTo>
                  <a:lnTo>
                    <a:pt x="9769" y="1699"/>
                  </a:lnTo>
                  <a:lnTo>
                    <a:pt x="9893" y="2002"/>
                  </a:lnTo>
                  <a:lnTo>
                    <a:pt x="9893" y="2124"/>
                  </a:lnTo>
                  <a:lnTo>
                    <a:pt x="9976" y="2245"/>
                  </a:lnTo>
                  <a:lnTo>
                    <a:pt x="10182" y="2245"/>
                  </a:lnTo>
                  <a:lnTo>
                    <a:pt x="10182" y="2124"/>
                  </a:lnTo>
                  <a:lnTo>
                    <a:pt x="10264" y="2124"/>
                  </a:lnTo>
                  <a:lnTo>
                    <a:pt x="10347" y="1820"/>
                  </a:lnTo>
                  <a:lnTo>
                    <a:pt x="10470" y="1699"/>
                  </a:lnTo>
                  <a:lnTo>
                    <a:pt x="10553" y="1820"/>
                  </a:lnTo>
                  <a:lnTo>
                    <a:pt x="10553" y="2852"/>
                  </a:lnTo>
                  <a:lnTo>
                    <a:pt x="10841" y="2852"/>
                  </a:lnTo>
                  <a:lnTo>
                    <a:pt x="10841" y="2670"/>
                  </a:lnTo>
                  <a:lnTo>
                    <a:pt x="10759" y="2670"/>
                  </a:lnTo>
                  <a:lnTo>
                    <a:pt x="10759" y="2548"/>
                  </a:lnTo>
                  <a:lnTo>
                    <a:pt x="10841" y="2427"/>
                  </a:lnTo>
                  <a:lnTo>
                    <a:pt x="10759" y="2245"/>
                  </a:lnTo>
                  <a:lnTo>
                    <a:pt x="10841" y="2124"/>
                  </a:lnTo>
                  <a:lnTo>
                    <a:pt x="10841" y="2002"/>
                  </a:lnTo>
                  <a:lnTo>
                    <a:pt x="10924" y="1820"/>
                  </a:lnTo>
                  <a:lnTo>
                    <a:pt x="12284" y="1820"/>
                  </a:lnTo>
                  <a:lnTo>
                    <a:pt x="12366" y="2002"/>
                  </a:lnTo>
                  <a:lnTo>
                    <a:pt x="12449" y="1820"/>
                  </a:lnTo>
                  <a:lnTo>
                    <a:pt x="12366" y="1578"/>
                  </a:lnTo>
                  <a:lnTo>
                    <a:pt x="12449" y="1396"/>
                  </a:lnTo>
                  <a:lnTo>
                    <a:pt x="12449" y="1578"/>
                  </a:lnTo>
                  <a:lnTo>
                    <a:pt x="12573" y="1699"/>
                  </a:lnTo>
                  <a:lnTo>
                    <a:pt x="12573" y="1820"/>
                  </a:lnTo>
                  <a:lnTo>
                    <a:pt x="12655" y="2002"/>
                  </a:lnTo>
                  <a:lnTo>
                    <a:pt x="12944" y="2002"/>
                  </a:lnTo>
                  <a:lnTo>
                    <a:pt x="12944" y="1820"/>
                  </a:lnTo>
                  <a:lnTo>
                    <a:pt x="13026" y="1820"/>
                  </a:lnTo>
                  <a:lnTo>
                    <a:pt x="13026" y="1699"/>
                  </a:lnTo>
                  <a:lnTo>
                    <a:pt x="13150" y="1699"/>
                  </a:lnTo>
                  <a:lnTo>
                    <a:pt x="13150" y="2002"/>
                  </a:lnTo>
                  <a:lnTo>
                    <a:pt x="13232" y="2002"/>
                  </a:lnTo>
                  <a:lnTo>
                    <a:pt x="13315" y="1820"/>
                  </a:lnTo>
                  <a:lnTo>
                    <a:pt x="13315" y="1396"/>
                  </a:lnTo>
                  <a:lnTo>
                    <a:pt x="13438" y="1396"/>
                  </a:lnTo>
                  <a:lnTo>
                    <a:pt x="13727" y="1578"/>
                  </a:lnTo>
                  <a:lnTo>
                    <a:pt x="13809" y="1578"/>
                  </a:lnTo>
                  <a:lnTo>
                    <a:pt x="13809" y="1699"/>
                  </a:lnTo>
                  <a:lnTo>
                    <a:pt x="14015" y="1699"/>
                  </a:lnTo>
                  <a:lnTo>
                    <a:pt x="14015" y="1578"/>
                  </a:lnTo>
                  <a:lnTo>
                    <a:pt x="14386" y="1578"/>
                  </a:lnTo>
                  <a:lnTo>
                    <a:pt x="14386" y="2002"/>
                  </a:lnTo>
                  <a:lnTo>
                    <a:pt x="14469" y="2002"/>
                  </a:lnTo>
                  <a:lnTo>
                    <a:pt x="14675" y="2124"/>
                  </a:lnTo>
                  <a:lnTo>
                    <a:pt x="14675" y="2245"/>
                  </a:lnTo>
                  <a:lnTo>
                    <a:pt x="14757" y="2427"/>
                  </a:lnTo>
                  <a:lnTo>
                    <a:pt x="14881" y="2548"/>
                  </a:lnTo>
                  <a:lnTo>
                    <a:pt x="14757" y="2548"/>
                  </a:lnTo>
                  <a:lnTo>
                    <a:pt x="14757" y="2852"/>
                  </a:lnTo>
                  <a:lnTo>
                    <a:pt x="14675" y="2852"/>
                  </a:lnTo>
                  <a:lnTo>
                    <a:pt x="14675" y="3519"/>
                  </a:lnTo>
                  <a:lnTo>
                    <a:pt x="14963" y="3822"/>
                  </a:lnTo>
                  <a:lnTo>
                    <a:pt x="15046" y="4247"/>
                  </a:lnTo>
                  <a:lnTo>
                    <a:pt x="14963" y="4369"/>
                  </a:lnTo>
                  <a:lnTo>
                    <a:pt x="14881" y="4369"/>
                  </a:lnTo>
                  <a:lnTo>
                    <a:pt x="14881" y="4672"/>
                  </a:lnTo>
                  <a:lnTo>
                    <a:pt x="14757" y="4672"/>
                  </a:lnTo>
                  <a:lnTo>
                    <a:pt x="14757" y="4793"/>
                  </a:lnTo>
                  <a:lnTo>
                    <a:pt x="14675" y="5097"/>
                  </a:lnTo>
                  <a:lnTo>
                    <a:pt x="14675" y="5218"/>
                  </a:lnTo>
                  <a:lnTo>
                    <a:pt x="14757" y="5218"/>
                  </a:lnTo>
                  <a:lnTo>
                    <a:pt x="14757" y="5400"/>
                  </a:lnTo>
                  <a:lnTo>
                    <a:pt x="14881" y="5400"/>
                  </a:lnTo>
                  <a:lnTo>
                    <a:pt x="14881" y="6067"/>
                  </a:lnTo>
                  <a:lnTo>
                    <a:pt x="14963" y="6249"/>
                  </a:lnTo>
                  <a:lnTo>
                    <a:pt x="14963" y="6371"/>
                  </a:lnTo>
                  <a:lnTo>
                    <a:pt x="15046" y="6371"/>
                  </a:lnTo>
                  <a:lnTo>
                    <a:pt x="15046" y="6796"/>
                  </a:lnTo>
                  <a:lnTo>
                    <a:pt x="15169" y="6917"/>
                  </a:lnTo>
                  <a:lnTo>
                    <a:pt x="15169" y="7220"/>
                  </a:lnTo>
                  <a:lnTo>
                    <a:pt x="15458" y="7220"/>
                  </a:lnTo>
                  <a:lnTo>
                    <a:pt x="15458" y="7099"/>
                  </a:lnTo>
                  <a:lnTo>
                    <a:pt x="15458" y="7220"/>
                  </a:lnTo>
                  <a:lnTo>
                    <a:pt x="15540" y="7099"/>
                  </a:lnTo>
                  <a:lnTo>
                    <a:pt x="15747" y="7099"/>
                  </a:lnTo>
                  <a:lnTo>
                    <a:pt x="15829" y="7220"/>
                  </a:lnTo>
                  <a:lnTo>
                    <a:pt x="15911" y="7220"/>
                  </a:lnTo>
                  <a:lnTo>
                    <a:pt x="15911" y="7099"/>
                  </a:lnTo>
                  <a:lnTo>
                    <a:pt x="16035" y="7220"/>
                  </a:lnTo>
                  <a:lnTo>
                    <a:pt x="16035" y="7342"/>
                  </a:lnTo>
                  <a:lnTo>
                    <a:pt x="16200" y="7342"/>
                  </a:lnTo>
                  <a:lnTo>
                    <a:pt x="16200" y="7524"/>
                  </a:lnTo>
                  <a:lnTo>
                    <a:pt x="16324" y="7524"/>
                  </a:lnTo>
                  <a:lnTo>
                    <a:pt x="16324" y="7766"/>
                  </a:lnTo>
                  <a:lnTo>
                    <a:pt x="16200" y="7766"/>
                  </a:lnTo>
                  <a:lnTo>
                    <a:pt x="16200" y="8191"/>
                  </a:lnTo>
                  <a:lnTo>
                    <a:pt x="16118" y="8191"/>
                  </a:lnTo>
                  <a:lnTo>
                    <a:pt x="16118" y="8312"/>
                  </a:lnTo>
                  <a:lnTo>
                    <a:pt x="16035" y="8312"/>
                  </a:lnTo>
                  <a:lnTo>
                    <a:pt x="15911" y="8616"/>
                  </a:lnTo>
                  <a:lnTo>
                    <a:pt x="15911" y="8737"/>
                  </a:lnTo>
                  <a:lnTo>
                    <a:pt x="15829" y="8737"/>
                  </a:lnTo>
                  <a:lnTo>
                    <a:pt x="15829" y="9344"/>
                  </a:lnTo>
                  <a:lnTo>
                    <a:pt x="15911" y="9465"/>
                  </a:lnTo>
                  <a:lnTo>
                    <a:pt x="15829" y="9587"/>
                  </a:lnTo>
                  <a:lnTo>
                    <a:pt x="15747" y="9587"/>
                  </a:lnTo>
                  <a:lnTo>
                    <a:pt x="15747" y="9769"/>
                  </a:lnTo>
                  <a:lnTo>
                    <a:pt x="15623" y="9769"/>
                  </a:lnTo>
                  <a:lnTo>
                    <a:pt x="15747" y="9890"/>
                  </a:lnTo>
                  <a:lnTo>
                    <a:pt x="15829" y="9890"/>
                  </a:lnTo>
                  <a:lnTo>
                    <a:pt x="15911" y="10011"/>
                  </a:lnTo>
                  <a:lnTo>
                    <a:pt x="15829" y="10193"/>
                  </a:lnTo>
                  <a:lnTo>
                    <a:pt x="15747" y="10193"/>
                  </a:lnTo>
                  <a:lnTo>
                    <a:pt x="15747" y="10315"/>
                  </a:lnTo>
                  <a:lnTo>
                    <a:pt x="15623" y="10618"/>
                  </a:lnTo>
                  <a:lnTo>
                    <a:pt x="15623" y="10739"/>
                  </a:lnTo>
                  <a:lnTo>
                    <a:pt x="15747" y="10861"/>
                  </a:lnTo>
                  <a:lnTo>
                    <a:pt x="15747" y="11043"/>
                  </a:lnTo>
                  <a:lnTo>
                    <a:pt x="15829" y="11164"/>
                  </a:lnTo>
                  <a:lnTo>
                    <a:pt x="15911" y="11164"/>
                  </a:lnTo>
                  <a:lnTo>
                    <a:pt x="15911" y="11467"/>
                  </a:lnTo>
                  <a:lnTo>
                    <a:pt x="16035" y="11467"/>
                  </a:lnTo>
                  <a:lnTo>
                    <a:pt x="16118" y="11589"/>
                  </a:lnTo>
                  <a:lnTo>
                    <a:pt x="16324" y="11589"/>
                  </a:lnTo>
                  <a:lnTo>
                    <a:pt x="16324" y="11710"/>
                  </a:lnTo>
                  <a:lnTo>
                    <a:pt x="16200" y="11710"/>
                  </a:lnTo>
                  <a:lnTo>
                    <a:pt x="16200" y="11892"/>
                  </a:lnTo>
                  <a:lnTo>
                    <a:pt x="16324" y="12013"/>
                  </a:lnTo>
                  <a:lnTo>
                    <a:pt x="16118" y="12013"/>
                  </a:lnTo>
                  <a:lnTo>
                    <a:pt x="16118" y="12135"/>
                  </a:lnTo>
                  <a:lnTo>
                    <a:pt x="16035" y="12135"/>
                  </a:lnTo>
                  <a:lnTo>
                    <a:pt x="16118" y="12135"/>
                  </a:lnTo>
                  <a:lnTo>
                    <a:pt x="16118" y="12317"/>
                  </a:lnTo>
                  <a:lnTo>
                    <a:pt x="16200" y="12317"/>
                  </a:lnTo>
                  <a:lnTo>
                    <a:pt x="16324" y="12438"/>
                  </a:lnTo>
                  <a:lnTo>
                    <a:pt x="16324" y="12863"/>
                  </a:lnTo>
                  <a:lnTo>
                    <a:pt x="16406" y="12984"/>
                  </a:lnTo>
                  <a:lnTo>
                    <a:pt x="16695" y="12984"/>
                  </a:lnTo>
                  <a:lnTo>
                    <a:pt x="16695" y="12863"/>
                  </a:lnTo>
                  <a:lnTo>
                    <a:pt x="16777" y="12863"/>
                  </a:lnTo>
                  <a:lnTo>
                    <a:pt x="16777" y="13166"/>
                  </a:lnTo>
                  <a:lnTo>
                    <a:pt x="16860" y="13166"/>
                  </a:lnTo>
                  <a:lnTo>
                    <a:pt x="17066" y="12984"/>
                  </a:lnTo>
                  <a:lnTo>
                    <a:pt x="17272" y="12984"/>
                  </a:lnTo>
                  <a:lnTo>
                    <a:pt x="17272" y="12863"/>
                  </a:lnTo>
                  <a:lnTo>
                    <a:pt x="17272" y="12984"/>
                  </a:lnTo>
                  <a:lnTo>
                    <a:pt x="17354" y="12984"/>
                  </a:lnTo>
                  <a:lnTo>
                    <a:pt x="17354" y="12863"/>
                  </a:lnTo>
                  <a:lnTo>
                    <a:pt x="17354" y="12984"/>
                  </a:lnTo>
                  <a:lnTo>
                    <a:pt x="17725" y="12984"/>
                  </a:lnTo>
                  <a:lnTo>
                    <a:pt x="17725" y="12863"/>
                  </a:lnTo>
                  <a:lnTo>
                    <a:pt x="17849" y="12863"/>
                  </a:lnTo>
                  <a:lnTo>
                    <a:pt x="17849" y="12560"/>
                  </a:lnTo>
                  <a:lnTo>
                    <a:pt x="17643" y="12560"/>
                  </a:lnTo>
                  <a:lnTo>
                    <a:pt x="17643" y="12438"/>
                  </a:lnTo>
                  <a:lnTo>
                    <a:pt x="17849" y="12317"/>
                  </a:lnTo>
                  <a:lnTo>
                    <a:pt x="17931" y="12317"/>
                  </a:lnTo>
                  <a:lnTo>
                    <a:pt x="17931" y="12135"/>
                  </a:lnTo>
                  <a:lnTo>
                    <a:pt x="17849" y="12135"/>
                  </a:lnTo>
                  <a:lnTo>
                    <a:pt x="17849" y="12013"/>
                  </a:lnTo>
                  <a:lnTo>
                    <a:pt x="18014" y="12013"/>
                  </a:lnTo>
                  <a:lnTo>
                    <a:pt x="18014" y="12135"/>
                  </a:lnTo>
                  <a:lnTo>
                    <a:pt x="17931" y="12317"/>
                  </a:lnTo>
                  <a:lnTo>
                    <a:pt x="18220" y="12317"/>
                  </a:lnTo>
                  <a:lnTo>
                    <a:pt x="18302" y="12438"/>
                  </a:lnTo>
                  <a:lnTo>
                    <a:pt x="18426" y="12438"/>
                  </a:lnTo>
                  <a:lnTo>
                    <a:pt x="18426" y="12317"/>
                  </a:lnTo>
                  <a:lnTo>
                    <a:pt x="18508" y="12317"/>
                  </a:lnTo>
                  <a:lnTo>
                    <a:pt x="18508" y="12135"/>
                  </a:lnTo>
                  <a:lnTo>
                    <a:pt x="18591" y="12317"/>
                  </a:lnTo>
                  <a:lnTo>
                    <a:pt x="18591" y="12438"/>
                  </a:lnTo>
                  <a:lnTo>
                    <a:pt x="18715" y="12438"/>
                  </a:lnTo>
                  <a:lnTo>
                    <a:pt x="18797" y="12317"/>
                  </a:lnTo>
                  <a:lnTo>
                    <a:pt x="19003" y="12317"/>
                  </a:lnTo>
                  <a:lnTo>
                    <a:pt x="19003" y="12135"/>
                  </a:lnTo>
                  <a:lnTo>
                    <a:pt x="19085" y="12135"/>
                  </a:lnTo>
                  <a:lnTo>
                    <a:pt x="19168" y="12013"/>
                  </a:lnTo>
                  <a:lnTo>
                    <a:pt x="19374" y="12013"/>
                  </a:lnTo>
                  <a:lnTo>
                    <a:pt x="19374" y="11892"/>
                  </a:lnTo>
                  <a:lnTo>
                    <a:pt x="19869" y="11892"/>
                  </a:lnTo>
                  <a:lnTo>
                    <a:pt x="20034" y="11710"/>
                  </a:lnTo>
                  <a:lnTo>
                    <a:pt x="20157" y="11710"/>
                  </a:lnTo>
                  <a:lnTo>
                    <a:pt x="20240" y="11892"/>
                  </a:lnTo>
                  <a:lnTo>
                    <a:pt x="20322" y="12135"/>
                  </a:lnTo>
                  <a:lnTo>
                    <a:pt x="20446" y="12317"/>
                  </a:lnTo>
                  <a:lnTo>
                    <a:pt x="20446" y="12560"/>
                  </a:lnTo>
                  <a:lnTo>
                    <a:pt x="20734" y="12560"/>
                  </a:lnTo>
                  <a:lnTo>
                    <a:pt x="20734" y="12742"/>
                  </a:lnTo>
                  <a:lnTo>
                    <a:pt x="20817" y="12742"/>
                  </a:lnTo>
                  <a:lnTo>
                    <a:pt x="20817" y="12560"/>
                  </a:lnTo>
                  <a:lnTo>
                    <a:pt x="20899" y="12742"/>
                  </a:lnTo>
                  <a:lnTo>
                    <a:pt x="20899" y="12560"/>
                  </a:lnTo>
                  <a:lnTo>
                    <a:pt x="21311" y="12560"/>
                  </a:lnTo>
                  <a:lnTo>
                    <a:pt x="21394" y="12742"/>
                  </a:lnTo>
                  <a:lnTo>
                    <a:pt x="21476" y="12742"/>
                  </a:lnTo>
                  <a:lnTo>
                    <a:pt x="21600" y="12863"/>
                  </a:lnTo>
                  <a:lnTo>
                    <a:pt x="21600" y="13166"/>
                  </a:lnTo>
                  <a:lnTo>
                    <a:pt x="21394" y="13166"/>
                  </a:lnTo>
                  <a:lnTo>
                    <a:pt x="21394" y="13409"/>
                  </a:lnTo>
                  <a:lnTo>
                    <a:pt x="21311" y="13409"/>
                  </a:lnTo>
                  <a:lnTo>
                    <a:pt x="21311" y="13591"/>
                  </a:lnTo>
                  <a:lnTo>
                    <a:pt x="20611" y="13591"/>
                  </a:lnTo>
                  <a:lnTo>
                    <a:pt x="20611" y="13712"/>
                  </a:lnTo>
                  <a:lnTo>
                    <a:pt x="20611" y="13591"/>
                  </a:lnTo>
                  <a:lnTo>
                    <a:pt x="20446" y="13591"/>
                  </a:lnTo>
                  <a:lnTo>
                    <a:pt x="20322" y="13712"/>
                  </a:lnTo>
                  <a:lnTo>
                    <a:pt x="20157" y="13712"/>
                  </a:lnTo>
                  <a:lnTo>
                    <a:pt x="20157" y="13834"/>
                  </a:lnTo>
                  <a:lnTo>
                    <a:pt x="20034" y="13834"/>
                  </a:lnTo>
                  <a:lnTo>
                    <a:pt x="19951" y="14016"/>
                  </a:lnTo>
                  <a:lnTo>
                    <a:pt x="19951" y="14562"/>
                  </a:lnTo>
                  <a:lnTo>
                    <a:pt x="19869" y="14562"/>
                  </a:lnTo>
                  <a:lnTo>
                    <a:pt x="19869" y="14683"/>
                  </a:lnTo>
                  <a:lnTo>
                    <a:pt x="19745" y="14683"/>
                  </a:lnTo>
                  <a:lnTo>
                    <a:pt x="19745" y="14865"/>
                  </a:lnTo>
                  <a:lnTo>
                    <a:pt x="19869" y="14987"/>
                  </a:lnTo>
                  <a:lnTo>
                    <a:pt x="19869" y="15108"/>
                  </a:lnTo>
                  <a:lnTo>
                    <a:pt x="19951" y="15108"/>
                  </a:lnTo>
                  <a:lnTo>
                    <a:pt x="19951" y="15290"/>
                  </a:lnTo>
                  <a:lnTo>
                    <a:pt x="20034" y="15411"/>
                  </a:lnTo>
                  <a:lnTo>
                    <a:pt x="19745" y="15411"/>
                  </a:lnTo>
                  <a:lnTo>
                    <a:pt x="19745" y="15290"/>
                  </a:lnTo>
                  <a:lnTo>
                    <a:pt x="19456" y="15290"/>
                  </a:lnTo>
                  <a:lnTo>
                    <a:pt x="19456" y="15411"/>
                  </a:lnTo>
                  <a:lnTo>
                    <a:pt x="19292" y="15411"/>
                  </a:lnTo>
                  <a:lnTo>
                    <a:pt x="19292" y="15533"/>
                  </a:lnTo>
                  <a:lnTo>
                    <a:pt x="19374" y="15715"/>
                  </a:lnTo>
                  <a:lnTo>
                    <a:pt x="19292" y="15715"/>
                  </a:lnTo>
                  <a:lnTo>
                    <a:pt x="19168" y="15836"/>
                  </a:lnTo>
                  <a:lnTo>
                    <a:pt x="19168" y="15715"/>
                  </a:lnTo>
                  <a:lnTo>
                    <a:pt x="19085" y="15836"/>
                  </a:lnTo>
                  <a:lnTo>
                    <a:pt x="19168" y="15836"/>
                  </a:lnTo>
                  <a:lnTo>
                    <a:pt x="19085" y="15836"/>
                  </a:lnTo>
                  <a:lnTo>
                    <a:pt x="19085" y="15715"/>
                  </a:lnTo>
                  <a:lnTo>
                    <a:pt x="19003" y="15715"/>
                  </a:lnTo>
                  <a:lnTo>
                    <a:pt x="19003" y="15836"/>
                  </a:lnTo>
                  <a:lnTo>
                    <a:pt x="18797" y="15836"/>
                  </a:lnTo>
                  <a:lnTo>
                    <a:pt x="18879" y="15957"/>
                  </a:lnTo>
                  <a:lnTo>
                    <a:pt x="18797" y="15957"/>
                  </a:lnTo>
                  <a:lnTo>
                    <a:pt x="18715" y="16139"/>
                  </a:lnTo>
                  <a:lnTo>
                    <a:pt x="18715" y="15957"/>
                  </a:lnTo>
                  <a:lnTo>
                    <a:pt x="18591" y="15957"/>
                  </a:lnTo>
                  <a:lnTo>
                    <a:pt x="18508" y="16139"/>
                  </a:lnTo>
                  <a:lnTo>
                    <a:pt x="18302" y="16139"/>
                  </a:lnTo>
                  <a:lnTo>
                    <a:pt x="18302" y="16807"/>
                  </a:lnTo>
                  <a:lnTo>
                    <a:pt x="18220" y="16989"/>
                  </a:lnTo>
                  <a:lnTo>
                    <a:pt x="18220" y="16807"/>
                  </a:lnTo>
                  <a:lnTo>
                    <a:pt x="18137" y="16807"/>
                  </a:lnTo>
                  <a:lnTo>
                    <a:pt x="18137" y="16989"/>
                  </a:lnTo>
                  <a:lnTo>
                    <a:pt x="18014" y="16989"/>
                  </a:lnTo>
                  <a:lnTo>
                    <a:pt x="18014" y="16807"/>
                  </a:lnTo>
                  <a:lnTo>
                    <a:pt x="17931" y="16807"/>
                  </a:lnTo>
                  <a:lnTo>
                    <a:pt x="17931" y="16685"/>
                  </a:lnTo>
                  <a:lnTo>
                    <a:pt x="17725" y="16685"/>
                  </a:lnTo>
                  <a:lnTo>
                    <a:pt x="17560" y="16564"/>
                  </a:lnTo>
                  <a:lnTo>
                    <a:pt x="17354" y="16564"/>
                  </a:lnTo>
                  <a:lnTo>
                    <a:pt x="17272" y="16382"/>
                  </a:lnTo>
                  <a:lnTo>
                    <a:pt x="16983" y="16564"/>
                  </a:lnTo>
                  <a:lnTo>
                    <a:pt x="16860" y="16564"/>
                  </a:lnTo>
                  <a:lnTo>
                    <a:pt x="16860" y="16685"/>
                  </a:lnTo>
                  <a:lnTo>
                    <a:pt x="16612" y="16685"/>
                  </a:lnTo>
                  <a:lnTo>
                    <a:pt x="16489" y="16807"/>
                  </a:lnTo>
                  <a:lnTo>
                    <a:pt x="16406" y="16989"/>
                  </a:lnTo>
                  <a:lnTo>
                    <a:pt x="16324" y="16989"/>
                  </a:lnTo>
                  <a:lnTo>
                    <a:pt x="16406" y="16989"/>
                  </a:lnTo>
                  <a:lnTo>
                    <a:pt x="16612" y="16807"/>
                  </a:lnTo>
                  <a:lnTo>
                    <a:pt x="16489" y="16989"/>
                  </a:lnTo>
                  <a:lnTo>
                    <a:pt x="16489" y="17231"/>
                  </a:lnTo>
                  <a:lnTo>
                    <a:pt x="16200" y="17231"/>
                  </a:lnTo>
                  <a:lnTo>
                    <a:pt x="16200" y="17353"/>
                  </a:lnTo>
                  <a:lnTo>
                    <a:pt x="16118" y="17231"/>
                  </a:lnTo>
                  <a:lnTo>
                    <a:pt x="16200" y="17231"/>
                  </a:lnTo>
                  <a:lnTo>
                    <a:pt x="16200" y="16989"/>
                  </a:lnTo>
                  <a:lnTo>
                    <a:pt x="16118" y="16989"/>
                  </a:lnTo>
                  <a:lnTo>
                    <a:pt x="16118" y="16807"/>
                  </a:lnTo>
                  <a:lnTo>
                    <a:pt x="16035" y="16807"/>
                  </a:lnTo>
                  <a:lnTo>
                    <a:pt x="16035" y="16685"/>
                  </a:lnTo>
                  <a:lnTo>
                    <a:pt x="15911" y="16807"/>
                  </a:lnTo>
                  <a:lnTo>
                    <a:pt x="15911" y="16989"/>
                  </a:lnTo>
                  <a:lnTo>
                    <a:pt x="15829" y="16989"/>
                  </a:lnTo>
                  <a:lnTo>
                    <a:pt x="15911" y="17110"/>
                  </a:lnTo>
                  <a:lnTo>
                    <a:pt x="16035" y="17231"/>
                  </a:lnTo>
                  <a:lnTo>
                    <a:pt x="15911" y="17231"/>
                  </a:lnTo>
                  <a:lnTo>
                    <a:pt x="15911" y="17353"/>
                  </a:lnTo>
                  <a:lnTo>
                    <a:pt x="15911" y="17231"/>
                  </a:lnTo>
                  <a:lnTo>
                    <a:pt x="15747" y="17353"/>
                  </a:lnTo>
                  <a:lnTo>
                    <a:pt x="15458" y="17535"/>
                  </a:lnTo>
                  <a:lnTo>
                    <a:pt x="15046" y="17778"/>
                  </a:lnTo>
                  <a:lnTo>
                    <a:pt x="14757" y="17960"/>
                  </a:lnTo>
                  <a:lnTo>
                    <a:pt x="14592" y="18081"/>
                  </a:lnTo>
                  <a:lnTo>
                    <a:pt x="14469" y="18081"/>
                  </a:lnTo>
                  <a:lnTo>
                    <a:pt x="14469" y="18202"/>
                  </a:lnTo>
                  <a:lnTo>
                    <a:pt x="14386" y="18384"/>
                  </a:lnTo>
                  <a:lnTo>
                    <a:pt x="14386" y="18627"/>
                  </a:lnTo>
                  <a:lnTo>
                    <a:pt x="14304" y="18627"/>
                  </a:lnTo>
                  <a:lnTo>
                    <a:pt x="14304" y="18506"/>
                  </a:lnTo>
                  <a:lnTo>
                    <a:pt x="14180" y="18627"/>
                  </a:lnTo>
                  <a:lnTo>
                    <a:pt x="14098" y="18809"/>
                  </a:lnTo>
                  <a:lnTo>
                    <a:pt x="13892" y="18930"/>
                  </a:lnTo>
                  <a:lnTo>
                    <a:pt x="13315" y="19476"/>
                  </a:lnTo>
                  <a:lnTo>
                    <a:pt x="13232" y="19355"/>
                  </a:lnTo>
                  <a:lnTo>
                    <a:pt x="13232" y="19476"/>
                  </a:lnTo>
                  <a:lnTo>
                    <a:pt x="13026" y="19476"/>
                  </a:lnTo>
                  <a:lnTo>
                    <a:pt x="12944" y="19658"/>
                  </a:lnTo>
                  <a:lnTo>
                    <a:pt x="12861" y="19658"/>
                  </a:lnTo>
                  <a:lnTo>
                    <a:pt x="12366" y="20204"/>
                  </a:lnTo>
                  <a:lnTo>
                    <a:pt x="12284" y="20204"/>
                  </a:lnTo>
                  <a:lnTo>
                    <a:pt x="12284" y="20326"/>
                  </a:lnTo>
                  <a:lnTo>
                    <a:pt x="12160" y="20326"/>
                  </a:lnTo>
                  <a:lnTo>
                    <a:pt x="12078" y="20629"/>
                  </a:lnTo>
                  <a:lnTo>
                    <a:pt x="11995" y="20629"/>
                  </a:lnTo>
                  <a:lnTo>
                    <a:pt x="11995" y="20508"/>
                  </a:lnTo>
                  <a:lnTo>
                    <a:pt x="11789" y="20508"/>
                  </a:lnTo>
                  <a:lnTo>
                    <a:pt x="11789" y="20751"/>
                  </a:lnTo>
                  <a:lnTo>
                    <a:pt x="12160" y="20751"/>
                  </a:lnTo>
                  <a:lnTo>
                    <a:pt x="11995" y="21357"/>
                  </a:lnTo>
                  <a:lnTo>
                    <a:pt x="11789" y="21357"/>
                  </a:lnTo>
                  <a:lnTo>
                    <a:pt x="11707" y="21479"/>
                  </a:lnTo>
                  <a:lnTo>
                    <a:pt x="11707" y="21600"/>
                  </a:lnTo>
                  <a:lnTo>
                    <a:pt x="11583" y="21600"/>
                  </a:lnTo>
                  <a:lnTo>
                    <a:pt x="11707" y="21600"/>
                  </a:lnTo>
                  <a:lnTo>
                    <a:pt x="11707" y="21479"/>
                  </a:lnTo>
                  <a:lnTo>
                    <a:pt x="11789" y="21357"/>
                  </a:lnTo>
                  <a:lnTo>
                    <a:pt x="11501" y="21357"/>
                  </a:lnTo>
                  <a:lnTo>
                    <a:pt x="11501" y="21175"/>
                  </a:lnTo>
                  <a:lnTo>
                    <a:pt x="11418" y="21175"/>
                  </a:lnTo>
                  <a:lnTo>
                    <a:pt x="11418" y="20629"/>
                  </a:lnTo>
                  <a:lnTo>
                    <a:pt x="11336" y="20508"/>
                  </a:lnTo>
                  <a:lnTo>
                    <a:pt x="11130" y="20508"/>
                  </a:lnTo>
                  <a:lnTo>
                    <a:pt x="11130" y="20326"/>
                  </a:lnTo>
                  <a:lnTo>
                    <a:pt x="11047" y="20326"/>
                  </a:lnTo>
                  <a:lnTo>
                    <a:pt x="10924" y="20204"/>
                  </a:lnTo>
                  <a:lnTo>
                    <a:pt x="10841" y="20326"/>
                  </a:lnTo>
                  <a:lnTo>
                    <a:pt x="10841" y="20508"/>
                  </a:lnTo>
                  <a:lnTo>
                    <a:pt x="10759" y="20508"/>
                  </a:lnTo>
                  <a:lnTo>
                    <a:pt x="10759" y="20629"/>
                  </a:lnTo>
                  <a:lnTo>
                    <a:pt x="10635" y="20629"/>
                  </a:lnTo>
                  <a:lnTo>
                    <a:pt x="10553" y="20508"/>
                  </a:lnTo>
                  <a:lnTo>
                    <a:pt x="10553" y="20204"/>
                  </a:lnTo>
                  <a:lnTo>
                    <a:pt x="10635" y="20083"/>
                  </a:lnTo>
                  <a:lnTo>
                    <a:pt x="10635" y="19658"/>
                  </a:lnTo>
                  <a:lnTo>
                    <a:pt x="10841" y="19355"/>
                  </a:lnTo>
                  <a:lnTo>
                    <a:pt x="10635" y="19234"/>
                  </a:lnTo>
                  <a:lnTo>
                    <a:pt x="10635" y="19052"/>
                  </a:lnTo>
                  <a:lnTo>
                    <a:pt x="10470" y="19052"/>
                  </a:lnTo>
                  <a:lnTo>
                    <a:pt x="10470" y="19234"/>
                  </a:lnTo>
                  <a:lnTo>
                    <a:pt x="10347" y="19234"/>
                  </a:lnTo>
                  <a:lnTo>
                    <a:pt x="10347" y="19052"/>
                  </a:lnTo>
                  <a:lnTo>
                    <a:pt x="10058" y="19052"/>
                  </a:lnTo>
                  <a:lnTo>
                    <a:pt x="10058" y="18930"/>
                  </a:lnTo>
                  <a:lnTo>
                    <a:pt x="9687" y="18930"/>
                  </a:lnTo>
                  <a:lnTo>
                    <a:pt x="9605" y="18809"/>
                  </a:lnTo>
                  <a:lnTo>
                    <a:pt x="9605" y="18930"/>
                  </a:lnTo>
                  <a:lnTo>
                    <a:pt x="8904" y="18930"/>
                  </a:lnTo>
                  <a:lnTo>
                    <a:pt x="8904" y="18384"/>
                  </a:lnTo>
                  <a:lnTo>
                    <a:pt x="9027" y="18384"/>
                  </a:lnTo>
                  <a:lnTo>
                    <a:pt x="9027" y="18081"/>
                  </a:lnTo>
                  <a:lnTo>
                    <a:pt x="8904" y="18081"/>
                  </a:lnTo>
                  <a:lnTo>
                    <a:pt x="9027" y="18081"/>
                  </a:lnTo>
                  <a:lnTo>
                    <a:pt x="9027" y="17960"/>
                  </a:lnTo>
                  <a:lnTo>
                    <a:pt x="9110" y="17960"/>
                  </a:lnTo>
                  <a:lnTo>
                    <a:pt x="9110" y="17535"/>
                  </a:lnTo>
                  <a:lnTo>
                    <a:pt x="9027" y="17535"/>
                  </a:lnTo>
                  <a:lnTo>
                    <a:pt x="9027" y="17231"/>
                  </a:lnTo>
                  <a:lnTo>
                    <a:pt x="8904" y="17231"/>
                  </a:lnTo>
                  <a:lnTo>
                    <a:pt x="8904" y="16685"/>
                  </a:lnTo>
                  <a:lnTo>
                    <a:pt x="8739" y="16685"/>
                  </a:lnTo>
                  <a:lnTo>
                    <a:pt x="8739" y="16564"/>
                  </a:lnTo>
                  <a:lnTo>
                    <a:pt x="8615" y="16564"/>
                  </a:lnTo>
                  <a:lnTo>
                    <a:pt x="8615" y="16261"/>
                  </a:lnTo>
                  <a:lnTo>
                    <a:pt x="8533" y="16261"/>
                  </a:lnTo>
                  <a:lnTo>
                    <a:pt x="8533" y="15957"/>
                  </a:lnTo>
                  <a:lnTo>
                    <a:pt x="8450" y="15957"/>
                  </a:lnTo>
                  <a:lnTo>
                    <a:pt x="8450" y="15836"/>
                  </a:lnTo>
                  <a:lnTo>
                    <a:pt x="8327" y="15836"/>
                  </a:lnTo>
                  <a:lnTo>
                    <a:pt x="8327" y="15715"/>
                  </a:lnTo>
                  <a:lnTo>
                    <a:pt x="8450" y="15715"/>
                  </a:lnTo>
                  <a:lnTo>
                    <a:pt x="8450" y="15411"/>
                  </a:lnTo>
                  <a:lnTo>
                    <a:pt x="8533" y="15108"/>
                  </a:lnTo>
                  <a:lnTo>
                    <a:pt x="8450" y="15108"/>
                  </a:lnTo>
                  <a:lnTo>
                    <a:pt x="8450" y="14987"/>
                  </a:lnTo>
                  <a:lnTo>
                    <a:pt x="8327" y="14865"/>
                  </a:lnTo>
                  <a:lnTo>
                    <a:pt x="8327" y="14258"/>
                  </a:lnTo>
                  <a:lnTo>
                    <a:pt x="8450" y="14016"/>
                  </a:lnTo>
                  <a:lnTo>
                    <a:pt x="8450" y="13712"/>
                  </a:lnTo>
                  <a:lnTo>
                    <a:pt x="8327" y="13409"/>
                  </a:lnTo>
                  <a:lnTo>
                    <a:pt x="8327" y="13166"/>
                  </a:lnTo>
                  <a:lnTo>
                    <a:pt x="8244" y="12984"/>
                  </a:lnTo>
                  <a:lnTo>
                    <a:pt x="8244" y="12863"/>
                  </a:lnTo>
                  <a:lnTo>
                    <a:pt x="8162" y="12863"/>
                  </a:lnTo>
                  <a:lnTo>
                    <a:pt x="8162" y="12742"/>
                  </a:lnTo>
                  <a:lnTo>
                    <a:pt x="8038" y="12742"/>
                  </a:lnTo>
                  <a:lnTo>
                    <a:pt x="7956" y="12560"/>
                  </a:lnTo>
                  <a:lnTo>
                    <a:pt x="7750" y="12560"/>
                  </a:lnTo>
                  <a:lnTo>
                    <a:pt x="7750" y="12317"/>
                  </a:lnTo>
                  <a:lnTo>
                    <a:pt x="7667" y="12135"/>
                  </a:lnTo>
                  <a:lnTo>
                    <a:pt x="7667" y="12013"/>
                  </a:lnTo>
                  <a:lnTo>
                    <a:pt x="7296" y="12013"/>
                  </a:lnTo>
                  <a:lnTo>
                    <a:pt x="7296" y="12135"/>
                  </a:lnTo>
                  <a:lnTo>
                    <a:pt x="7090" y="12135"/>
                  </a:lnTo>
                  <a:lnTo>
                    <a:pt x="7008" y="12013"/>
                  </a:lnTo>
                  <a:lnTo>
                    <a:pt x="6884" y="12013"/>
                  </a:lnTo>
                  <a:lnTo>
                    <a:pt x="6884" y="12135"/>
                  </a:lnTo>
                  <a:lnTo>
                    <a:pt x="6802" y="12135"/>
                  </a:lnTo>
                  <a:lnTo>
                    <a:pt x="6802" y="12013"/>
                  </a:lnTo>
                  <a:lnTo>
                    <a:pt x="6719" y="12013"/>
                  </a:lnTo>
                  <a:lnTo>
                    <a:pt x="6719" y="11892"/>
                  </a:lnTo>
                  <a:lnTo>
                    <a:pt x="6595" y="11892"/>
                  </a:lnTo>
                  <a:lnTo>
                    <a:pt x="6595" y="12013"/>
                  </a:lnTo>
                  <a:lnTo>
                    <a:pt x="6224" y="12013"/>
                  </a:lnTo>
                  <a:lnTo>
                    <a:pt x="6060" y="11892"/>
                  </a:lnTo>
                  <a:lnTo>
                    <a:pt x="5936" y="11892"/>
                  </a:lnTo>
                  <a:lnTo>
                    <a:pt x="5936" y="12013"/>
                  </a:lnTo>
                  <a:lnTo>
                    <a:pt x="5647" y="12013"/>
                  </a:lnTo>
                  <a:lnTo>
                    <a:pt x="5647" y="11710"/>
                  </a:lnTo>
                  <a:lnTo>
                    <a:pt x="5565" y="11467"/>
                  </a:lnTo>
                  <a:lnTo>
                    <a:pt x="5482" y="11467"/>
                  </a:lnTo>
                  <a:lnTo>
                    <a:pt x="5194" y="11285"/>
                  </a:lnTo>
                  <a:lnTo>
                    <a:pt x="4782" y="11043"/>
                  </a:lnTo>
                  <a:lnTo>
                    <a:pt x="4617" y="10861"/>
                  </a:lnTo>
                  <a:lnTo>
                    <a:pt x="4493" y="10861"/>
                  </a:lnTo>
                  <a:lnTo>
                    <a:pt x="4493" y="10739"/>
                  </a:lnTo>
                  <a:lnTo>
                    <a:pt x="3751" y="10739"/>
                  </a:lnTo>
                  <a:lnTo>
                    <a:pt x="3751" y="10618"/>
                  </a:lnTo>
                  <a:lnTo>
                    <a:pt x="3627" y="10618"/>
                  </a:lnTo>
                  <a:lnTo>
                    <a:pt x="3627" y="10739"/>
                  </a:lnTo>
                  <a:lnTo>
                    <a:pt x="3545" y="10739"/>
                  </a:lnTo>
                  <a:lnTo>
                    <a:pt x="3545" y="10618"/>
                  </a:lnTo>
                  <a:lnTo>
                    <a:pt x="3463" y="10436"/>
                  </a:lnTo>
                  <a:lnTo>
                    <a:pt x="3174" y="10436"/>
                  </a:lnTo>
                  <a:lnTo>
                    <a:pt x="2885" y="10193"/>
                  </a:lnTo>
                  <a:lnTo>
                    <a:pt x="2762" y="10193"/>
                  </a:lnTo>
                  <a:lnTo>
                    <a:pt x="2679" y="10011"/>
                  </a:lnTo>
                  <a:lnTo>
                    <a:pt x="2597" y="10011"/>
                  </a:lnTo>
                  <a:lnTo>
                    <a:pt x="2473" y="10193"/>
                  </a:lnTo>
                  <a:lnTo>
                    <a:pt x="2473" y="10315"/>
                  </a:lnTo>
                  <a:lnTo>
                    <a:pt x="2391" y="10436"/>
                  </a:lnTo>
                  <a:lnTo>
                    <a:pt x="2308" y="10436"/>
                  </a:lnTo>
                  <a:lnTo>
                    <a:pt x="2308" y="10315"/>
                  </a:lnTo>
                  <a:lnTo>
                    <a:pt x="1525" y="10315"/>
                  </a:lnTo>
                  <a:lnTo>
                    <a:pt x="1443" y="10193"/>
                  </a:lnTo>
                  <a:lnTo>
                    <a:pt x="1237" y="10193"/>
                  </a:lnTo>
                  <a:lnTo>
                    <a:pt x="1154" y="10315"/>
                  </a:lnTo>
                  <a:lnTo>
                    <a:pt x="948" y="10193"/>
                  </a:lnTo>
                  <a:lnTo>
                    <a:pt x="783" y="10193"/>
                  </a:lnTo>
                  <a:lnTo>
                    <a:pt x="783" y="10011"/>
                  </a:lnTo>
                  <a:lnTo>
                    <a:pt x="577" y="10011"/>
                  </a:lnTo>
                  <a:lnTo>
                    <a:pt x="495" y="10193"/>
                  </a:lnTo>
                  <a:lnTo>
                    <a:pt x="371" y="10193"/>
                  </a:lnTo>
                  <a:lnTo>
                    <a:pt x="82" y="10618"/>
                  </a:lnTo>
                  <a:lnTo>
                    <a:pt x="0" y="10618"/>
                  </a:lnTo>
                  <a:lnTo>
                    <a:pt x="82" y="10436"/>
                  </a:lnTo>
                  <a:lnTo>
                    <a:pt x="206" y="10315"/>
                  </a:lnTo>
                  <a:lnTo>
                    <a:pt x="289" y="10011"/>
                  </a:lnTo>
                  <a:lnTo>
                    <a:pt x="371" y="9890"/>
                  </a:lnTo>
                  <a:lnTo>
                    <a:pt x="495" y="9890"/>
                  </a:lnTo>
                  <a:lnTo>
                    <a:pt x="495" y="9769"/>
                  </a:lnTo>
                  <a:lnTo>
                    <a:pt x="577" y="9587"/>
                  </a:lnTo>
                  <a:lnTo>
                    <a:pt x="660" y="9587"/>
                  </a:lnTo>
                  <a:lnTo>
                    <a:pt x="866" y="9465"/>
                  </a:lnTo>
                  <a:lnTo>
                    <a:pt x="866" y="9344"/>
                  </a:lnTo>
                  <a:lnTo>
                    <a:pt x="948" y="9344"/>
                  </a:lnTo>
                  <a:lnTo>
                    <a:pt x="1154" y="9162"/>
                  </a:lnTo>
                  <a:lnTo>
                    <a:pt x="1237" y="9040"/>
                  </a:lnTo>
                  <a:lnTo>
                    <a:pt x="1443" y="9040"/>
                  </a:lnTo>
                  <a:lnTo>
                    <a:pt x="1443" y="8919"/>
                  </a:lnTo>
                  <a:lnTo>
                    <a:pt x="1608" y="8919"/>
                  </a:lnTo>
                  <a:lnTo>
                    <a:pt x="1731" y="8737"/>
                  </a:lnTo>
                  <a:lnTo>
                    <a:pt x="1814" y="8737"/>
                  </a:lnTo>
                  <a:lnTo>
                    <a:pt x="1814" y="8616"/>
                  </a:lnTo>
                  <a:lnTo>
                    <a:pt x="2020" y="8312"/>
                  </a:lnTo>
                  <a:lnTo>
                    <a:pt x="2020" y="8191"/>
                  </a:lnTo>
                  <a:lnTo>
                    <a:pt x="2102" y="8191"/>
                  </a:lnTo>
                  <a:lnTo>
                    <a:pt x="2102" y="8070"/>
                  </a:lnTo>
                  <a:lnTo>
                    <a:pt x="2185" y="7948"/>
                  </a:lnTo>
                  <a:lnTo>
                    <a:pt x="2185" y="7766"/>
                  </a:lnTo>
                  <a:lnTo>
                    <a:pt x="2308" y="7645"/>
                  </a:lnTo>
                  <a:lnTo>
                    <a:pt x="2391" y="7645"/>
                  </a:lnTo>
                  <a:lnTo>
                    <a:pt x="2391" y="7524"/>
                  </a:lnTo>
                  <a:lnTo>
                    <a:pt x="2473" y="7524"/>
                  </a:lnTo>
                  <a:lnTo>
                    <a:pt x="2473" y="7220"/>
                  </a:lnTo>
                  <a:lnTo>
                    <a:pt x="2597" y="7099"/>
                  </a:lnTo>
                  <a:lnTo>
                    <a:pt x="2679" y="7099"/>
                  </a:lnTo>
                  <a:lnTo>
                    <a:pt x="2679" y="6917"/>
                  </a:lnTo>
                  <a:lnTo>
                    <a:pt x="2885" y="6917"/>
                  </a:lnTo>
                  <a:lnTo>
                    <a:pt x="2885" y="6674"/>
                  </a:lnTo>
                  <a:lnTo>
                    <a:pt x="2762" y="6371"/>
                  </a:lnTo>
                  <a:lnTo>
                    <a:pt x="2762" y="6067"/>
                  </a:lnTo>
                  <a:lnTo>
                    <a:pt x="3050" y="6067"/>
                  </a:lnTo>
                  <a:lnTo>
                    <a:pt x="3174" y="5946"/>
                  </a:lnTo>
                  <a:lnTo>
                    <a:pt x="3174" y="5825"/>
                  </a:lnTo>
                  <a:lnTo>
                    <a:pt x="3339" y="5643"/>
                  </a:lnTo>
                  <a:lnTo>
                    <a:pt x="3339" y="4793"/>
                  </a:lnTo>
                  <a:lnTo>
                    <a:pt x="3463" y="4793"/>
                  </a:lnTo>
                  <a:lnTo>
                    <a:pt x="3751" y="4369"/>
                  </a:lnTo>
                  <a:lnTo>
                    <a:pt x="3751" y="4247"/>
                  </a:lnTo>
                  <a:lnTo>
                    <a:pt x="3916" y="3944"/>
                  </a:lnTo>
                  <a:lnTo>
                    <a:pt x="4040" y="3944"/>
                  </a:lnTo>
                  <a:lnTo>
                    <a:pt x="4040" y="3276"/>
                  </a:lnTo>
                  <a:lnTo>
                    <a:pt x="4122" y="3094"/>
                  </a:lnTo>
                  <a:lnTo>
                    <a:pt x="4122" y="2852"/>
                  </a:lnTo>
                  <a:lnTo>
                    <a:pt x="4328" y="2852"/>
                  </a:lnTo>
                  <a:lnTo>
                    <a:pt x="4493" y="2548"/>
                  </a:lnTo>
                  <a:lnTo>
                    <a:pt x="4493" y="2427"/>
                  </a:lnTo>
                  <a:lnTo>
                    <a:pt x="4617" y="2245"/>
                  </a:lnTo>
                  <a:lnTo>
                    <a:pt x="4699" y="2245"/>
                  </a:lnTo>
                  <a:lnTo>
                    <a:pt x="4782" y="2002"/>
                  </a:lnTo>
                  <a:lnTo>
                    <a:pt x="4988" y="1820"/>
                  </a:lnTo>
                  <a:lnTo>
                    <a:pt x="5276" y="1820"/>
                  </a:lnTo>
                  <a:lnTo>
                    <a:pt x="5359" y="1699"/>
                  </a:lnTo>
                  <a:lnTo>
                    <a:pt x="5482" y="1578"/>
                  </a:lnTo>
                  <a:lnTo>
                    <a:pt x="5565" y="1396"/>
                  </a:lnTo>
                  <a:lnTo>
                    <a:pt x="5647" y="1153"/>
                  </a:lnTo>
                  <a:lnTo>
                    <a:pt x="5771" y="849"/>
                  </a:lnTo>
                  <a:lnTo>
                    <a:pt x="5936" y="728"/>
                  </a:lnTo>
                  <a:lnTo>
                    <a:pt x="6431" y="546"/>
                  </a:lnTo>
                  <a:lnTo>
                    <a:pt x="6802" y="0"/>
                  </a:lnTo>
                  <a:lnTo>
                    <a:pt x="7090" y="0"/>
                  </a:lnTo>
                  <a:lnTo>
                    <a:pt x="7296" y="303"/>
                  </a:lnTo>
                  <a:lnTo>
                    <a:pt x="8038" y="546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1" name="Freeform 7"/>
            <p:cNvSpPr/>
            <p:nvPr/>
          </p:nvSpPr>
          <p:spPr>
            <a:xfrm>
              <a:off x="287195" y="149965"/>
              <a:ext cx="58503" cy="25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9" y="11396"/>
                  </a:moveTo>
                  <a:lnTo>
                    <a:pt x="21248" y="11396"/>
                  </a:lnTo>
                  <a:lnTo>
                    <a:pt x="21248" y="10866"/>
                  </a:lnTo>
                  <a:lnTo>
                    <a:pt x="21399" y="10866"/>
                  </a:lnTo>
                  <a:lnTo>
                    <a:pt x="21399" y="10469"/>
                  </a:lnTo>
                  <a:lnTo>
                    <a:pt x="21500" y="10469"/>
                  </a:lnTo>
                  <a:lnTo>
                    <a:pt x="21500" y="11131"/>
                  </a:lnTo>
                  <a:lnTo>
                    <a:pt x="21399" y="11131"/>
                  </a:lnTo>
                  <a:lnTo>
                    <a:pt x="21399" y="11396"/>
                  </a:lnTo>
                  <a:close/>
                  <a:moveTo>
                    <a:pt x="14367" y="4373"/>
                  </a:moveTo>
                  <a:lnTo>
                    <a:pt x="14367" y="4638"/>
                  </a:lnTo>
                  <a:lnTo>
                    <a:pt x="14618" y="4638"/>
                  </a:lnTo>
                  <a:lnTo>
                    <a:pt x="14618" y="5566"/>
                  </a:lnTo>
                  <a:lnTo>
                    <a:pt x="14367" y="5831"/>
                  </a:lnTo>
                  <a:lnTo>
                    <a:pt x="13914" y="5831"/>
                  </a:lnTo>
                  <a:lnTo>
                    <a:pt x="13914" y="6493"/>
                  </a:lnTo>
                  <a:lnTo>
                    <a:pt x="13764" y="6493"/>
                  </a:lnTo>
                  <a:lnTo>
                    <a:pt x="13764" y="6758"/>
                  </a:lnTo>
                  <a:lnTo>
                    <a:pt x="13914" y="7156"/>
                  </a:lnTo>
                  <a:lnTo>
                    <a:pt x="13914" y="7686"/>
                  </a:lnTo>
                  <a:lnTo>
                    <a:pt x="13764" y="8083"/>
                  </a:lnTo>
                  <a:lnTo>
                    <a:pt x="13663" y="8083"/>
                  </a:lnTo>
                  <a:lnTo>
                    <a:pt x="13663" y="8348"/>
                  </a:lnTo>
                  <a:lnTo>
                    <a:pt x="13412" y="8613"/>
                  </a:lnTo>
                  <a:lnTo>
                    <a:pt x="13412" y="9011"/>
                  </a:lnTo>
                  <a:lnTo>
                    <a:pt x="13312" y="9011"/>
                  </a:lnTo>
                  <a:lnTo>
                    <a:pt x="13211" y="9276"/>
                  </a:lnTo>
                  <a:lnTo>
                    <a:pt x="13211" y="9541"/>
                  </a:lnTo>
                  <a:lnTo>
                    <a:pt x="13312" y="9541"/>
                  </a:lnTo>
                  <a:lnTo>
                    <a:pt x="13312" y="9276"/>
                  </a:lnTo>
                  <a:lnTo>
                    <a:pt x="13764" y="9276"/>
                  </a:lnTo>
                  <a:lnTo>
                    <a:pt x="13914" y="9541"/>
                  </a:lnTo>
                  <a:lnTo>
                    <a:pt x="13914" y="9939"/>
                  </a:lnTo>
                  <a:lnTo>
                    <a:pt x="13764" y="9939"/>
                  </a:lnTo>
                  <a:lnTo>
                    <a:pt x="13764" y="11131"/>
                  </a:lnTo>
                  <a:lnTo>
                    <a:pt x="13914" y="11131"/>
                  </a:lnTo>
                  <a:lnTo>
                    <a:pt x="13914" y="11396"/>
                  </a:lnTo>
                  <a:lnTo>
                    <a:pt x="14015" y="11794"/>
                  </a:lnTo>
                  <a:lnTo>
                    <a:pt x="14115" y="11794"/>
                  </a:lnTo>
                  <a:lnTo>
                    <a:pt x="14115" y="12059"/>
                  </a:lnTo>
                  <a:lnTo>
                    <a:pt x="14266" y="12324"/>
                  </a:lnTo>
                  <a:lnTo>
                    <a:pt x="14367" y="12324"/>
                  </a:lnTo>
                  <a:lnTo>
                    <a:pt x="14618" y="12059"/>
                  </a:lnTo>
                  <a:lnTo>
                    <a:pt x="14969" y="12059"/>
                  </a:lnTo>
                  <a:lnTo>
                    <a:pt x="15070" y="11794"/>
                  </a:lnTo>
                  <a:lnTo>
                    <a:pt x="15170" y="11794"/>
                  </a:lnTo>
                  <a:lnTo>
                    <a:pt x="15170" y="11396"/>
                  </a:lnTo>
                  <a:lnTo>
                    <a:pt x="15421" y="11396"/>
                  </a:lnTo>
                  <a:lnTo>
                    <a:pt x="15421" y="11131"/>
                  </a:lnTo>
                  <a:lnTo>
                    <a:pt x="15522" y="11131"/>
                  </a:lnTo>
                  <a:lnTo>
                    <a:pt x="15522" y="10866"/>
                  </a:lnTo>
                  <a:lnTo>
                    <a:pt x="15421" y="10866"/>
                  </a:lnTo>
                  <a:lnTo>
                    <a:pt x="15421" y="10469"/>
                  </a:lnTo>
                  <a:lnTo>
                    <a:pt x="15522" y="10204"/>
                  </a:lnTo>
                  <a:lnTo>
                    <a:pt x="15773" y="10204"/>
                  </a:lnTo>
                  <a:lnTo>
                    <a:pt x="15773" y="9939"/>
                  </a:lnTo>
                  <a:lnTo>
                    <a:pt x="15673" y="9939"/>
                  </a:lnTo>
                  <a:lnTo>
                    <a:pt x="16225" y="9939"/>
                  </a:lnTo>
                  <a:lnTo>
                    <a:pt x="16225" y="9541"/>
                  </a:lnTo>
                  <a:lnTo>
                    <a:pt x="16376" y="9541"/>
                  </a:lnTo>
                  <a:lnTo>
                    <a:pt x="16225" y="9541"/>
                  </a:lnTo>
                  <a:lnTo>
                    <a:pt x="16225" y="9276"/>
                  </a:lnTo>
                  <a:lnTo>
                    <a:pt x="16928" y="9276"/>
                  </a:lnTo>
                  <a:lnTo>
                    <a:pt x="16928" y="9541"/>
                  </a:lnTo>
                  <a:lnTo>
                    <a:pt x="17180" y="9541"/>
                  </a:lnTo>
                  <a:lnTo>
                    <a:pt x="17280" y="9276"/>
                  </a:lnTo>
                  <a:lnTo>
                    <a:pt x="17431" y="9276"/>
                  </a:lnTo>
                  <a:lnTo>
                    <a:pt x="17431" y="9939"/>
                  </a:lnTo>
                  <a:lnTo>
                    <a:pt x="17883" y="9939"/>
                  </a:lnTo>
                  <a:lnTo>
                    <a:pt x="17883" y="10204"/>
                  </a:lnTo>
                  <a:lnTo>
                    <a:pt x="17883" y="9939"/>
                  </a:lnTo>
                  <a:lnTo>
                    <a:pt x="18134" y="9939"/>
                  </a:lnTo>
                  <a:lnTo>
                    <a:pt x="18134" y="9541"/>
                  </a:lnTo>
                  <a:lnTo>
                    <a:pt x="17983" y="9541"/>
                  </a:lnTo>
                  <a:lnTo>
                    <a:pt x="17983" y="9276"/>
                  </a:lnTo>
                  <a:lnTo>
                    <a:pt x="18134" y="9276"/>
                  </a:lnTo>
                  <a:lnTo>
                    <a:pt x="18134" y="9541"/>
                  </a:lnTo>
                  <a:lnTo>
                    <a:pt x="18234" y="9276"/>
                  </a:lnTo>
                  <a:lnTo>
                    <a:pt x="18938" y="9276"/>
                  </a:lnTo>
                  <a:lnTo>
                    <a:pt x="18938" y="9011"/>
                  </a:lnTo>
                  <a:lnTo>
                    <a:pt x="19139" y="9011"/>
                  </a:lnTo>
                  <a:lnTo>
                    <a:pt x="19390" y="8083"/>
                  </a:lnTo>
                  <a:lnTo>
                    <a:pt x="19390" y="7421"/>
                  </a:lnTo>
                  <a:lnTo>
                    <a:pt x="19741" y="7421"/>
                  </a:lnTo>
                  <a:lnTo>
                    <a:pt x="19741" y="7686"/>
                  </a:lnTo>
                  <a:lnTo>
                    <a:pt x="19842" y="7686"/>
                  </a:lnTo>
                  <a:lnTo>
                    <a:pt x="19842" y="7421"/>
                  </a:lnTo>
                  <a:lnTo>
                    <a:pt x="19993" y="7421"/>
                  </a:lnTo>
                  <a:lnTo>
                    <a:pt x="20093" y="7156"/>
                  </a:lnTo>
                  <a:lnTo>
                    <a:pt x="20344" y="7156"/>
                  </a:lnTo>
                  <a:lnTo>
                    <a:pt x="20545" y="7421"/>
                  </a:lnTo>
                  <a:lnTo>
                    <a:pt x="20796" y="7421"/>
                  </a:lnTo>
                  <a:lnTo>
                    <a:pt x="20897" y="7686"/>
                  </a:lnTo>
                  <a:lnTo>
                    <a:pt x="21047" y="8348"/>
                  </a:lnTo>
                  <a:lnTo>
                    <a:pt x="21047" y="8613"/>
                  </a:lnTo>
                  <a:lnTo>
                    <a:pt x="21148" y="8613"/>
                  </a:lnTo>
                  <a:lnTo>
                    <a:pt x="21248" y="9011"/>
                  </a:lnTo>
                  <a:lnTo>
                    <a:pt x="21399" y="9011"/>
                  </a:lnTo>
                  <a:lnTo>
                    <a:pt x="21248" y="9011"/>
                  </a:lnTo>
                  <a:lnTo>
                    <a:pt x="21248" y="9276"/>
                  </a:lnTo>
                  <a:lnTo>
                    <a:pt x="21500" y="9276"/>
                  </a:lnTo>
                  <a:lnTo>
                    <a:pt x="21500" y="9541"/>
                  </a:lnTo>
                  <a:lnTo>
                    <a:pt x="21600" y="9541"/>
                  </a:lnTo>
                  <a:lnTo>
                    <a:pt x="21600" y="9939"/>
                  </a:lnTo>
                  <a:lnTo>
                    <a:pt x="21500" y="10204"/>
                  </a:lnTo>
                  <a:lnTo>
                    <a:pt x="21500" y="9939"/>
                  </a:lnTo>
                  <a:lnTo>
                    <a:pt x="21500" y="10204"/>
                  </a:lnTo>
                  <a:lnTo>
                    <a:pt x="21399" y="9939"/>
                  </a:lnTo>
                  <a:lnTo>
                    <a:pt x="21399" y="9541"/>
                  </a:lnTo>
                  <a:lnTo>
                    <a:pt x="21399" y="10469"/>
                  </a:lnTo>
                  <a:lnTo>
                    <a:pt x="21248" y="10469"/>
                  </a:lnTo>
                  <a:lnTo>
                    <a:pt x="21248" y="10866"/>
                  </a:lnTo>
                  <a:lnTo>
                    <a:pt x="21248" y="10469"/>
                  </a:lnTo>
                  <a:lnTo>
                    <a:pt x="21399" y="10469"/>
                  </a:lnTo>
                  <a:lnTo>
                    <a:pt x="21399" y="10866"/>
                  </a:lnTo>
                  <a:lnTo>
                    <a:pt x="21248" y="10866"/>
                  </a:lnTo>
                  <a:lnTo>
                    <a:pt x="21248" y="11396"/>
                  </a:lnTo>
                  <a:lnTo>
                    <a:pt x="21399" y="11396"/>
                  </a:lnTo>
                  <a:lnTo>
                    <a:pt x="21399" y="11794"/>
                  </a:lnTo>
                  <a:lnTo>
                    <a:pt x="21248" y="12059"/>
                  </a:lnTo>
                  <a:lnTo>
                    <a:pt x="21399" y="11794"/>
                  </a:lnTo>
                  <a:lnTo>
                    <a:pt x="21399" y="12721"/>
                  </a:lnTo>
                  <a:lnTo>
                    <a:pt x="21248" y="13252"/>
                  </a:lnTo>
                  <a:lnTo>
                    <a:pt x="21248" y="13649"/>
                  </a:lnTo>
                  <a:lnTo>
                    <a:pt x="21148" y="13649"/>
                  </a:lnTo>
                  <a:lnTo>
                    <a:pt x="21047" y="13252"/>
                  </a:lnTo>
                  <a:lnTo>
                    <a:pt x="20897" y="13252"/>
                  </a:lnTo>
                  <a:lnTo>
                    <a:pt x="21047" y="13252"/>
                  </a:lnTo>
                  <a:lnTo>
                    <a:pt x="21047" y="14179"/>
                  </a:lnTo>
                  <a:lnTo>
                    <a:pt x="20897" y="14577"/>
                  </a:lnTo>
                  <a:lnTo>
                    <a:pt x="20897" y="14842"/>
                  </a:lnTo>
                  <a:lnTo>
                    <a:pt x="20796" y="14842"/>
                  </a:lnTo>
                  <a:lnTo>
                    <a:pt x="20796" y="15769"/>
                  </a:lnTo>
                  <a:lnTo>
                    <a:pt x="20696" y="15769"/>
                  </a:lnTo>
                  <a:lnTo>
                    <a:pt x="20696" y="16034"/>
                  </a:lnTo>
                  <a:lnTo>
                    <a:pt x="20344" y="17625"/>
                  </a:lnTo>
                  <a:lnTo>
                    <a:pt x="20093" y="18287"/>
                  </a:lnTo>
                  <a:lnTo>
                    <a:pt x="20093" y="18817"/>
                  </a:lnTo>
                  <a:lnTo>
                    <a:pt x="19842" y="19480"/>
                  </a:lnTo>
                  <a:lnTo>
                    <a:pt x="19842" y="20010"/>
                  </a:lnTo>
                  <a:lnTo>
                    <a:pt x="19741" y="20407"/>
                  </a:lnTo>
                  <a:lnTo>
                    <a:pt x="19741" y="20010"/>
                  </a:lnTo>
                  <a:lnTo>
                    <a:pt x="19641" y="20010"/>
                  </a:lnTo>
                  <a:lnTo>
                    <a:pt x="19289" y="19745"/>
                  </a:lnTo>
                  <a:lnTo>
                    <a:pt x="19038" y="19745"/>
                  </a:lnTo>
                  <a:lnTo>
                    <a:pt x="18938" y="19480"/>
                  </a:lnTo>
                  <a:lnTo>
                    <a:pt x="18837" y="19480"/>
                  </a:lnTo>
                  <a:lnTo>
                    <a:pt x="18837" y="19082"/>
                  </a:lnTo>
                  <a:lnTo>
                    <a:pt x="18234" y="19082"/>
                  </a:lnTo>
                  <a:lnTo>
                    <a:pt x="17983" y="19480"/>
                  </a:lnTo>
                  <a:lnTo>
                    <a:pt x="17782" y="19480"/>
                  </a:lnTo>
                  <a:lnTo>
                    <a:pt x="17782" y="18817"/>
                  </a:lnTo>
                  <a:lnTo>
                    <a:pt x="17280" y="18817"/>
                  </a:lnTo>
                  <a:lnTo>
                    <a:pt x="17180" y="19082"/>
                  </a:lnTo>
                  <a:lnTo>
                    <a:pt x="17079" y="19082"/>
                  </a:lnTo>
                  <a:lnTo>
                    <a:pt x="17079" y="18817"/>
                  </a:lnTo>
                  <a:lnTo>
                    <a:pt x="16828" y="19082"/>
                  </a:lnTo>
                  <a:lnTo>
                    <a:pt x="16727" y="19082"/>
                  </a:lnTo>
                  <a:lnTo>
                    <a:pt x="16727" y="19480"/>
                  </a:lnTo>
                  <a:lnTo>
                    <a:pt x="16577" y="19480"/>
                  </a:lnTo>
                  <a:lnTo>
                    <a:pt x="16577" y="19745"/>
                  </a:lnTo>
                  <a:lnTo>
                    <a:pt x="16225" y="20010"/>
                  </a:lnTo>
                  <a:lnTo>
                    <a:pt x="16125" y="20407"/>
                  </a:lnTo>
                  <a:lnTo>
                    <a:pt x="16125" y="20672"/>
                  </a:lnTo>
                  <a:lnTo>
                    <a:pt x="15773" y="20937"/>
                  </a:lnTo>
                  <a:lnTo>
                    <a:pt x="15321" y="20937"/>
                  </a:lnTo>
                  <a:lnTo>
                    <a:pt x="15170" y="21335"/>
                  </a:lnTo>
                  <a:lnTo>
                    <a:pt x="14718" y="21335"/>
                  </a:lnTo>
                  <a:lnTo>
                    <a:pt x="14266" y="20672"/>
                  </a:lnTo>
                  <a:lnTo>
                    <a:pt x="14015" y="20672"/>
                  </a:lnTo>
                  <a:lnTo>
                    <a:pt x="14015" y="20937"/>
                  </a:lnTo>
                  <a:lnTo>
                    <a:pt x="13764" y="21600"/>
                  </a:lnTo>
                  <a:lnTo>
                    <a:pt x="13764" y="21335"/>
                  </a:lnTo>
                  <a:lnTo>
                    <a:pt x="13663" y="20937"/>
                  </a:lnTo>
                  <a:lnTo>
                    <a:pt x="13563" y="20672"/>
                  </a:lnTo>
                  <a:lnTo>
                    <a:pt x="13312" y="20672"/>
                  </a:lnTo>
                  <a:lnTo>
                    <a:pt x="13312" y="20407"/>
                  </a:lnTo>
                  <a:lnTo>
                    <a:pt x="13060" y="20010"/>
                  </a:lnTo>
                  <a:lnTo>
                    <a:pt x="12508" y="18287"/>
                  </a:lnTo>
                  <a:lnTo>
                    <a:pt x="12407" y="17890"/>
                  </a:lnTo>
                  <a:lnTo>
                    <a:pt x="12257" y="17890"/>
                  </a:lnTo>
                  <a:lnTo>
                    <a:pt x="12257" y="17360"/>
                  </a:lnTo>
                  <a:lnTo>
                    <a:pt x="12156" y="17360"/>
                  </a:lnTo>
                  <a:lnTo>
                    <a:pt x="12156" y="16962"/>
                  </a:lnTo>
                  <a:lnTo>
                    <a:pt x="12056" y="16962"/>
                  </a:lnTo>
                  <a:lnTo>
                    <a:pt x="11905" y="17360"/>
                  </a:lnTo>
                  <a:lnTo>
                    <a:pt x="11704" y="17360"/>
                  </a:lnTo>
                  <a:lnTo>
                    <a:pt x="11553" y="16962"/>
                  </a:lnTo>
                  <a:lnTo>
                    <a:pt x="11553" y="16432"/>
                  </a:lnTo>
                  <a:lnTo>
                    <a:pt x="11453" y="16034"/>
                  </a:lnTo>
                  <a:lnTo>
                    <a:pt x="11353" y="16432"/>
                  </a:lnTo>
                  <a:lnTo>
                    <a:pt x="11202" y="16432"/>
                  </a:lnTo>
                  <a:lnTo>
                    <a:pt x="11202" y="17360"/>
                  </a:lnTo>
                  <a:lnTo>
                    <a:pt x="11101" y="17360"/>
                  </a:lnTo>
                  <a:lnTo>
                    <a:pt x="11101" y="17625"/>
                  </a:lnTo>
                  <a:lnTo>
                    <a:pt x="10850" y="17625"/>
                  </a:lnTo>
                  <a:lnTo>
                    <a:pt x="10750" y="17890"/>
                  </a:lnTo>
                  <a:lnTo>
                    <a:pt x="10649" y="18287"/>
                  </a:lnTo>
                  <a:lnTo>
                    <a:pt x="10499" y="18287"/>
                  </a:lnTo>
                  <a:lnTo>
                    <a:pt x="10398" y="18552"/>
                  </a:lnTo>
                  <a:lnTo>
                    <a:pt x="10147" y="18552"/>
                  </a:lnTo>
                  <a:lnTo>
                    <a:pt x="10047" y="18817"/>
                  </a:lnTo>
                  <a:lnTo>
                    <a:pt x="10047" y="19082"/>
                  </a:lnTo>
                  <a:lnTo>
                    <a:pt x="9795" y="19480"/>
                  </a:lnTo>
                  <a:lnTo>
                    <a:pt x="9695" y="19480"/>
                  </a:lnTo>
                  <a:lnTo>
                    <a:pt x="9695" y="19082"/>
                  </a:lnTo>
                  <a:lnTo>
                    <a:pt x="9594" y="18287"/>
                  </a:lnTo>
                  <a:lnTo>
                    <a:pt x="9594" y="16962"/>
                  </a:lnTo>
                  <a:lnTo>
                    <a:pt x="9695" y="16962"/>
                  </a:lnTo>
                  <a:lnTo>
                    <a:pt x="9695" y="16697"/>
                  </a:lnTo>
                  <a:lnTo>
                    <a:pt x="9594" y="16697"/>
                  </a:lnTo>
                  <a:lnTo>
                    <a:pt x="9594" y="16432"/>
                  </a:lnTo>
                  <a:lnTo>
                    <a:pt x="9594" y="16697"/>
                  </a:lnTo>
                  <a:lnTo>
                    <a:pt x="9243" y="16697"/>
                  </a:lnTo>
                  <a:lnTo>
                    <a:pt x="9092" y="16432"/>
                  </a:lnTo>
                  <a:lnTo>
                    <a:pt x="8992" y="16034"/>
                  </a:lnTo>
                  <a:lnTo>
                    <a:pt x="8992" y="15769"/>
                  </a:lnTo>
                  <a:lnTo>
                    <a:pt x="9243" y="15107"/>
                  </a:lnTo>
                  <a:lnTo>
                    <a:pt x="9092" y="15107"/>
                  </a:lnTo>
                  <a:lnTo>
                    <a:pt x="8992" y="14842"/>
                  </a:lnTo>
                  <a:lnTo>
                    <a:pt x="8891" y="14842"/>
                  </a:lnTo>
                  <a:lnTo>
                    <a:pt x="8740" y="15107"/>
                  </a:lnTo>
                  <a:lnTo>
                    <a:pt x="8740" y="15769"/>
                  </a:lnTo>
                  <a:lnTo>
                    <a:pt x="8640" y="16034"/>
                  </a:lnTo>
                  <a:lnTo>
                    <a:pt x="8540" y="16034"/>
                  </a:lnTo>
                  <a:lnTo>
                    <a:pt x="8540" y="15769"/>
                  </a:lnTo>
                  <a:lnTo>
                    <a:pt x="8389" y="15107"/>
                  </a:lnTo>
                  <a:lnTo>
                    <a:pt x="8389" y="14577"/>
                  </a:lnTo>
                  <a:lnTo>
                    <a:pt x="8288" y="14577"/>
                  </a:lnTo>
                  <a:lnTo>
                    <a:pt x="8188" y="14179"/>
                  </a:lnTo>
                  <a:lnTo>
                    <a:pt x="8037" y="14179"/>
                  </a:lnTo>
                  <a:lnTo>
                    <a:pt x="8037" y="13914"/>
                  </a:lnTo>
                  <a:lnTo>
                    <a:pt x="7585" y="13914"/>
                  </a:lnTo>
                  <a:lnTo>
                    <a:pt x="7585" y="13649"/>
                  </a:lnTo>
                  <a:lnTo>
                    <a:pt x="7485" y="13649"/>
                  </a:lnTo>
                  <a:lnTo>
                    <a:pt x="7485" y="13252"/>
                  </a:lnTo>
                  <a:lnTo>
                    <a:pt x="7233" y="12987"/>
                  </a:lnTo>
                  <a:lnTo>
                    <a:pt x="6982" y="12987"/>
                  </a:lnTo>
                  <a:lnTo>
                    <a:pt x="6982" y="12721"/>
                  </a:lnTo>
                  <a:lnTo>
                    <a:pt x="6882" y="12721"/>
                  </a:lnTo>
                  <a:lnTo>
                    <a:pt x="6882" y="12324"/>
                  </a:lnTo>
                  <a:lnTo>
                    <a:pt x="6781" y="12324"/>
                  </a:lnTo>
                  <a:lnTo>
                    <a:pt x="6781" y="11794"/>
                  </a:lnTo>
                  <a:lnTo>
                    <a:pt x="6631" y="11794"/>
                  </a:lnTo>
                  <a:lnTo>
                    <a:pt x="6530" y="11396"/>
                  </a:lnTo>
                  <a:lnTo>
                    <a:pt x="6430" y="11131"/>
                  </a:lnTo>
                  <a:lnTo>
                    <a:pt x="6279" y="11131"/>
                  </a:lnTo>
                  <a:lnTo>
                    <a:pt x="5626" y="12059"/>
                  </a:lnTo>
                  <a:lnTo>
                    <a:pt x="5475" y="11794"/>
                  </a:lnTo>
                  <a:lnTo>
                    <a:pt x="5375" y="11794"/>
                  </a:lnTo>
                  <a:lnTo>
                    <a:pt x="5375" y="12987"/>
                  </a:lnTo>
                  <a:lnTo>
                    <a:pt x="4672" y="12987"/>
                  </a:lnTo>
                  <a:lnTo>
                    <a:pt x="4672" y="13252"/>
                  </a:lnTo>
                  <a:lnTo>
                    <a:pt x="4571" y="13252"/>
                  </a:lnTo>
                  <a:lnTo>
                    <a:pt x="4672" y="13649"/>
                  </a:lnTo>
                  <a:lnTo>
                    <a:pt x="4672" y="14179"/>
                  </a:lnTo>
                  <a:lnTo>
                    <a:pt x="4571" y="14179"/>
                  </a:lnTo>
                  <a:lnTo>
                    <a:pt x="4571" y="14577"/>
                  </a:lnTo>
                  <a:lnTo>
                    <a:pt x="4320" y="14842"/>
                  </a:lnTo>
                  <a:lnTo>
                    <a:pt x="3968" y="14842"/>
                  </a:lnTo>
                  <a:lnTo>
                    <a:pt x="3868" y="15107"/>
                  </a:lnTo>
                  <a:lnTo>
                    <a:pt x="3617" y="15107"/>
                  </a:lnTo>
                  <a:lnTo>
                    <a:pt x="3617" y="14842"/>
                  </a:lnTo>
                  <a:lnTo>
                    <a:pt x="3366" y="14842"/>
                  </a:lnTo>
                  <a:lnTo>
                    <a:pt x="3265" y="15107"/>
                  </a:lnTo>
                  <a:lnTo>
                    <a:pt x="3014" y="16697"/>
                  </a:lnTo>
                  <a:lnTo>
                    <a:pt x="3014" y="17360"/>
                  </a:lnTo>
                  <a:lnTo>
                    <a:pt x="2813" y="17360"/>
                  </a:lnTo>
                  <a:lnTo>
                    <a:pt x="2813" y="16962"/>
                  </a:lnTo>
                  <a:lnTo>
                    <a:pt x="2662" y="16962"/>
                  </a:lnTo>
                  <a:lnTo>
                    <a:pt x="2562" y="17360"/>
                  </a:lnTo>
                  <a:lnTo>
                    <a:pt x="2311" y="17360"/>
                  </a:lnTo>
                  <a:lnTo>
                    <a:pt x="2311" y="17625"/>
                  </a:lnTo>
                  <a:lnTo>
                    <a:pt x="2210" y="17890"/>
                  </a:lnTo>
                  <a:lnTo>
                    <a:pt x="1959" y="17890"/>
                  </a:lnTo>
                  <a:lnTo>
                    <a:pt x="1859" y="17625"/>
                  </a:lnTo>
                  <a:lnTo>
                    <a:pt x="1758" y="17625"/>
                  </a:lnTo>
                  <a:lnTo>
                    <a:pt x="1758" y="17360"/>
                  </a:lnTo>
                  <a:lnTo>
                    <a:pt x="1607" y="17360"/>
                  </a:lnTo>
                  <a:lnTo>
                    <a:pt x="1607" y="16962"/>
                  </a:lnTo>
                  <a:lnTo>
                    <a:pt x="1758" y="16962"/>
                  </a:lnTo>
                  <a:lnTo>
                    <a:pt x="1758" y="16697"/>
                  </a:lnTo>
                  <a:lnTo>
                    <a:pt x="1859" y="16697"/>
                  </a:lnTo>
                  <a:lnTo>
                    <a:pt x="1859" y="15504"/>
                  </a:lnTo>
                  <a:lnTo>
                    <a:pt x="1607" y="15504"/>
                  </a:lnTo>
                  <a:lnTo>
                    <a:pt x="1507" y="14842"/>
                  </a:lnTo>
                  <a:lnTo>
                    <a:pt x="1407" y="14842"/>
                  </a:lnTo>
                  <a:lnTo>
                    <a:pt x="1407" y="13914"/>
                  </a:lnTo>
                  <a:lnTo>
                    <a:pt x="1256" y="13649"/>
                  </a:lnTo>
                  <a:lnTo>
                    <a:pt x="1407" y="13649"/>
                  </a:lnTo>
                  <a:lnTo>
                    <a:pt x="1407" y="12059"/>
                  </a:lnTo>
                  <a:lnTo>
                    <a:pt x="1155" y="12059"/>
                  </a:lnTo>
                  <a:lnTo>
                    <a:pt x="1155" y="11396"/>
                  </a:lnTo>
                  <a:lnTo>
                    <a:pt x="804" y="11396"/>
                  </a:lnTo>
                  <a:lnTo>
                    <a:pt x="804" y="10866"/>
                  </a:lnTo>
                  <a:lnTo>
                    <a:pt x="703" y="10866"/>
                  </a:lnTo>
                  <a:lnTo>
                    <a:pt x="553" y="10469"/>
                  </a:lnTo>
                  <a:lnTo>
                    <a:pt x="352" y="10469"/>
                  </a:lnTo>
                  <a:lnTo>
                    <a:pt x="352" y="10866"/>
                  </a:lnTo>
                  <a:lnTo>
                    <a:pt x="100" y="10866"/>
                  </a:lnTo>
                  <a:lnTo>
                    <a:pt x="0" y="10469"/>
                  </a:lnTo>
                  <a:lnTo>
                    <a:pt x="201" y="10204"/>
                  </a:lnTo>
                  <a:lnTo>
                    <a:pt x="452" y="9939"/>
                  </a:lnTo>
                  <a:lnTo>
                    <a:pt x="553" y="9939"/>
                  </a:lnTo>
                  <a:lnTo>
                    <a:pt x="553" y="9541"/>
                  </a:lnTo>
                  <a:lnTo>
                    <a:pt x="703" y="9541"/>
                  </a:lnTo>
                  <a:lnTo>
                    <a:pt x="703" y="9276"/>
                  </a:lnTo>
                  <a:lnTo>
                    <a:pt x="904" y="9276"/>
                  </a:lnTo>
                  <a:lnTo>
                    <a:pt x="904" y="9011"/>
                  </a:lnTo>
                  <a:lnTo>
                    <a:pt x="1055" y="9011"/>
                  </a:lnTo>
                  <a:lnTo>
                    <a:pt x="1055" y="8613"/>
                  </a:lnTo>
                  <a:lnTo>
                    <a:pt x="1155" y="8613"/>
                  </a:lnTo>
                  <a:lnTo>
                    <a:pt x="1155" y="8348"/>
                  </a:lnTo>
                  <a:lnTo>
                    <a:pt x="1407" y="8348"/>
                  </a:lnTo>
                  <a:lnTo>
                    <a:pt x="1507" y="8613"/>
                  </a:lnTo>
                  <a:lnTo>
                    <a:pt x="1607" y="8348"/>
                  </a:lnTo>
                  <a:lnTo>
                    <a:pt x="1607" y="7686"/>
                  </a:lnTo>
                  <a:lnTo>
                    <a:pt x="1758" y="7686"/>
                  </a:lnTo>
                  <a:lnTo>
                    <a:pt x="1758" y="8083"/>
                  </a:lnTo>
                  <a:lnTo>
                    <a:pt x="1859" y="8083"/>
                  </a:lnTo>
                  <a:lnTo>
                    <a:pt x="1859" y="7686"/>
                  </a:lnTo>
                  <a:lnTo>
                    <a:pt x="2110" y="7686"/>
                  </a:lnTo>
                  <a:lnTo>
                    <a:pt x="2110" y="7156"/>
                  </a:lnTo>
                  <a:lnTo>
                    <a:pt x="2311" y="6758"/>
                  </a:lnTo>
                  <a:lnTo>
                    <a:pt x="2461" y="6758"/>
                  </a:lnTo>
                  <a:lnTo>
                    <a:pt x="2562" y="6493"/>
                  </a:lnTo>
                  <a:lnTo>
                    <a:pt x="2662" y="6493"/>
                  </a:lnTo>
                  <a:lnTo>
                    <a:pt x="2662" y="6228"/>
                  </a:lnTo>
                  <a:lnTo>
                    <a:pt x="2813" y="6228"/>
                  </a:lnTo>
                  <a:lnTo>
                    <a:pt x="2913" y="5566"/>
                  </a:lnTo>
                  <a:lnTo>
                    <a:pt x="2913" y="5301"/>
                  </a:lnTo>
                  <a:lnTo>
                    <a:pt x="3014" y="4638"/>
                  </a:lnTo>
                  <a:lnTo>
                    <a:pt x="3014" y="3710"/>
                  </a:lnTo>
                  <a:lnTo>
                    <a:pt x="2913" y="3710"/>
                  </a:lnTo>
                  <a:lnTo>
                    <a:pt x="2913" y="3445"/>
                  </a:lnTo>
                  <a:lnTo>
                    <a:pt x="2662" y="3048"/>
                  </a:lnTo>
                  <a:lnTo>
                    <a:pt x="2662" y="2783"/>
                  </a:lnTo>
                  <a:lnTo>
                    <a:pt x="2813" y="2518"/>
                  </a:lnTo>
                  <a:lnTo>
                    <a:pt x="2813" y="1590"/>
                  </a:lnTo>
                  <a:lnTo>
                    <a:pt x="2662" y="928"/>
                  </a:lnTo>
                  <a:lnTo>
                    <a:pt x="2662" y="0"/>
                  </a:lnTo>
                  <a:lnTo>
                    <a:pt x="3265" y="0"/>
                  </a:lnTo>
                  <a:lnTo>
                    <a:pt x="3968" y="265"/>
                  </a:lnTo>
                  <a:lnTo>
                    <a:pt x="4069" y="265"/>
                  </a:lnTo>
                  <a:lnTo>
                    <a:pt x="4420" y="663"/>
                  </a:lnTo>
                  <a:lnTo>
                    <a:pt x="4420" y="928"/>
                  </a:lnTo>
                  <a:lnTo>
                    <a:pt x="4772" y="928"/>
                  </a:lnTo>
                  <a:lnTo>
                    <a:pt x="4772" y="663"/>
                  </a:lnTo>
                  <a:lnTo>
                    <a:pt x="5475" y="663"/>
                  </a:lnTo>
                  <a:lnTo>
                    <a:pt x="6078" y="928"/>
                  </a:lnTo>
                  <a:lnTo>
                    <a:pt x="6179" y="1193"/>
                  </a:lnTo>
                  <a:lnTo>
                    <a:pt x="6279" y="1590"/>
                  </a:lnTo>
                  <a:lnTo>
                    <a:pt x="6430" y="1855"/>
                  </a:lnTo>
                  <a:lnTo>
                    <a:pt x="6430" y="2120"/>
                  </a:lnTo>
                  <a:lnTo>
                    <a:pt x="6631" y="2120"/>
                  </a:lnTo>
                  <a:lnTo>
                    <a:pt x="6631" y="2518"/>
                  </a:lnTo>
                  <a:lnTo>
                    <a:pt x="6781" y="2518"/>
                  </a:lnTo>
                  <a:lnTo>
                    <a:pt x="6882" y="2783"/>
                  </a:lnTo>
                  <a:lnTo>
                    <a:pt x="6982" y="2783"/>
                  </a:lnTo>
                  <a:lnTo>
                    <a:pt x="6982" y="3048"/>
                  </a:lnTo>
                  <a:lnTo>
                    <a:pt x="7133" y="3445"/>
                  </a:lnTo>
                  <a:lnTo>
                    <a:pt x="7133" y="3710"/>
                  </a:lnTo>
                  <a:lnTo>
                    <a:pt x="7233" y="3975"/>
                  </a:lnTo>
                  <a:lnTo>
                    <a:pt x="7485" y="4373"/>
                  </a:lnTo>
                  <a:lnTo>
                    <a:pt x="7485" y="4638"/>
                  </a:lnTo>
                  <a:lnTo>
                    <a:pt x="7585" y="4638"/>
                  </a:lnTo>
                  <a:lnTo>
                    <a:pt x="7585" y="4903"/>
                  </a:lnTo>
                  <a:lnTo>
                    <a:pt x="7686" y="4903"/>
                  </a:lnTo>
                  <a:lnTo>
                    <a:pt x="7686" y="5831"/>
                  </a:lnTo>
                  <a:lnTo>
                    <a:pt x="7937" y="5831"/>
                  </a:lnTo>
                  <a:lnTo>
                    <a:pt x="7937" y="5566"/>
                  </a:lnTo>
                  <a:lnTo>
                    <a:pt x="8037" y="5566"/>
                  </a:lnTo>
                  <a:lnTo>
                    <a:pt x="8037" y="5831"/>
                  </a:lnTo>
                  <a:lnTo>
                    <a:pt x="8188" y="5831"/>
                  </a:lnTo>
                  <a:lnTo>
                    <a:pt x="8188" y="5566"/>
                  </a:lnTo>
                  <a:lnTo>
                    <a:pt x="8288" y="5301"/>
                  </a:lnTo>
                  <a:lnTo>
                    <a:pt x="8389" y="4903"/>
                  </a:lnTo>
                  <a:lnTo>
                    <a:pt x="8540" y="4903"/>
                  </a:lnTo>
                  <a:lnTo>
                    <a:pt x="8640" y="4638"/>
                  </a:lnTo>
                  <a:lnTo>
                    <a:pt x="8891" y="4638"/>
                  </a:lnTo>
                  <a:lnTo>
                    <a:pt x="8891" y="4373"/>
                  </a:lnTo>
                  <a:lnTo>
                    <a:pt x="9243" y="4373"/>
                  </a:lnTo>
                  <a:lnTo>
                    <a:pt x="9243" y="4903"/>
                  </a:lnTo>
                  <a:lnTo>
                    <a:pt x="9343" y="4903"/>
                  </a:lnTo>
                  <a:lnTo>
                    <a:pt x="9343" y="5566"/>
                  </a:lnTo>
                  <a:lnTo>
                    <a:pt x="9444" y="5566"/>
                  </a:lnTo>
                  <a:lnTo>
                    <a:pt x="9444" y="5831"/>
                  </a:lnTo>
                  <a:lnTo>
                    <a:pt x="9795" y="5831"/>
                  </a:lnTo>
                  <a:lnTo>
                    <a:pt x="9795" y="5566"/>
                  </a:lnTo>
                  <a:lnTo>
                    <a:pt x="9946" y="5566"/>
                  </a:lnTo>
                  <a:lnTo>
                    <a:pt x="9946" y="5831"/>
                  </a:lnTo>
                  <a:lnTo>
                    <a:pt x="9946" y="5566"/>
                  </a:lnTo>
                  <a:lnTo>
                    <a:pt x="10147" y="5566"/>
                  </a:lnTo>
                  <a:lnTo>
                    <a:pt x="10298" y="5831"/>
                  </a:lnTo>
                  <a:lnTo>
                    <a:pt x="10298" y="6758"/>
                  </a:lnTo>
                  <a:lnTo>
                    <a:pt x="10499" y="6758"/>
                  </a:lnTo>
                  <a:lnTo>
                    <a:pt x="10499" y="6493"/>
                  </a:lnTo>
                  <a:lnTo>
                    <a:pt x="10499" y="6758"/>
                  </a:lnTo>
                  <a:lnTo>
                    <a:pt x="10649" y="6758"/>
                  </a:lnTo>
                  <a:lnTo>
                    <a:pt x="10649" y="6493"/>
                  </a:lnTo>
                  <a:lnTo>
                    <a:pt x="10750" y="6493"/>
                  </a:lnTo>
                  <a:lnTo>
                    <a:pt x="10750" y="6228"/>
                  </a:lnTo>
                  <a:lnTo>
                    <a:pt x="10750" y="6493"/>
                  </a:lnTo>
                  <a:lnTo>
                    <a:pt x="10850" y="6493"/>
                  </a:lnTo>
                  <a:lnTo>
                    <a:pt x="10850" y="6758"/>
                  </a:lnTo>
                  <a:lnTo>
                    <a:pt x="11001" y="6758"/>
                  </a:lnTo>
                  <a:lnTo>
                    <a:pt x="11001" y="6493"/>
                  </a:lnTo>
                  <a:lnTo>
                    <a:pt x="11101" y="6493"/>
                  </a:lnTo>
                  <a:lnTo>
                    <a:pt x="11101" y="6228"/>
                  </a:lnTo>
                  <a:lnTo>
                    <a:pt x="11101" y="6493"/>
                  </a:lnTo>
                  <a:lnTo>
                    <a:pt x="11453" y="6493"/>
                  </a:lnTo>
                  <a:lnTo>
                    <a:pt x="11553" y="6228"/>
                  </a:lnTo>
                  <a:lnTo>
                    <a:pt x="11553" y="5831"/>
                  </a:lnTo>
                  <a:lnTo>
                    <a:pt x="11704" y="5831"/>
                  </a:lnTo>
                  <a:lnTo>
                    <a:pt x="12056" y="5566"/>
                  </a:lnTo>
                  <a:lnTo>
                    <a:pt x="12156" y="5301"/>
                  </a:lnTo>
                  <a:lnTo>
                    <a:pt x="12257" y="4903"/>
                  </a:lnTo>
                  <a:lnTo>
                    <a:pt x="12608" y="4903"/>
                  </a:lnTo>
                  <a:lnTo>
                    <a:pt x="12860" y="4638"/>
                  </a:lnTo>
                  <a:lnTo>
                    <a:pt x="12960" y="4373"/>
                  </a:lnTo>
                  <a:lnTo>
                    <a:pt x="13060" y="3975"/>
                  </a:lnTo>
                  <a:lnTo>
                    <a:pt x="13060" y="3710"/>
                  </a:lnTo>
                  <a:lnTo>
                    <a:pt x="13312" y="3710"/>
                  </a:lnTo>
                  <a:lnTo>
                    <a:pt x="13312" y="3975"/>
                  </a:lnTo>
                  <a:lnTo>
                    <a:pt x="13412" y="3975"/>
                  </a:lnTo>
                  <a:lnTo>
                    <a:pt x="13412" y="3710"/>
                  </a:lnTo>
                  <a:lnTo>
                    <a:pt x="13563" y="3710"/>
                  </a:lnTo>
                  <a:lnTo>
                    <a:pt x="13563" y="3445"/>
                  </a:lnTo>
                  <a:lnTo>
                    <a:pt x="14015" y="3445"/>
                  </a:lnTo>
                  <a:lnTo>
                    <a:pt x="14266" y="3975"/>
                  </a:lnTo>
                  <a:lnTo>
                    <a:pt x="14367" y="4373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2" name="Freeform 8"/>
            <p:cNvSpPr/>
            <p:nvPr/>
          </p:nvSpPr>
          <p:spPr>
            <a:xfrm>
              <a:off x="0" y="140443"/>
              <a:ext cx="66120" cy="3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1" y="13236"/>
                  </a:moveTo>
                  <a:lnTo>
                    <a:pt x="21600" y="13420"/>
                  </a:lnTo>
                  <a:lnTo>
                    <a:pt x="21600" y="13695"/>
                  </a:lnTo>
                  <a:lnTo>
                    <a:pt x="21511" y="13695"/>
                  </a:lnTo>
                  <a:lnTo>
                    <a:pt x="21289" y="13879"/>
                  </a:lnTo>
                  <a:lnTo>
                    <a:pt x="20889" y="14706"/>
                  </a:lnTo>
                  <a:lnTo>
                    <a:pt x="20489" y="15626"/>
                  </a:lnTo>
                  <a:lnTo>
                    <a:pt x="20267" y="15809"/>
                  </a:lnTo>
                  <a:lnTo>
                    <a:pt x="20178" y="15809"/>
                  </a:lnTo>
                  <a:lnTo>
                    <a:pt x="20178" y="16269"/>
                  </a:lnTo>
                  <a:lnTo>
                    <a:pt x="20044" y="16269"/>
                  </a:lnTo>
                  <a:lnTo>
                    <a:pt x="19956" y="15993"/>
                  </a:lnTo>
                  <a:lnTo>
                    <a:pt x="19733" y="15993"/>
                  </a:lnTo>
                  <a:lnTo>
                    <a:pt x="19733" y="16269"/>
                  </a:lnTo>
                  <a:lnTo>
                    <a:pt x="19644" y="16269"/>
                  </a:lnTo>
                  <a:lnTo>
                    <a:pt x="19644" y="16453"/>
                  </a:lnTo>
                  <a:lnTo>
                    <a:pt x="19422" y="16453"/>
                  </a:lnTo>
                  <a:lnTo>
                    <a:pt x="19422" y="16637"/>
                  </a:lnTo>
                  <a:lnTo>
                    <a:pt x="19333" y="16912"/>
                  </a:lnTo>
                  <a:lnTo>
                    <a:pt x="19244" y="17096"/>
                  </a:lnTo>
                  <a:lnTo>
                    <a:pt x="19111" y="17096"/>
                  </a:lnTo>
                  <a:lnTo>
                    <a:pt x="19022" y="17280"/>
                  </a:lnTo>
                  <a:lnTo>
                    <a:pt x="18933" y="17280"/>
                  </a:lnTo>
                  <a:lnTo>
                    <a:pt x="18933" y="17740"/>
                  </a:lnTo>
                  <a:lnTo>
                    <a:pt x="18844" y="17740"/>
                  </a:lnTo>
                  <a:lnTo>
                    <a:pt x="18844" y="17923"/>
                  </a:lnTo>
                  <a:lnTo>
                    <a:pt x="18711" y="17923"/>
                  </a:lnTo>
                  <a:lnTo>
                    <a:pt x="18711" y="18383"/>
                  </a:lnTo>
                  <a:lnTo>
                    <a:pt x="18622" y="18567"/>
                  </a:lnTo>
                  <a:lnTo>
                    <a:pt x="18533" y="18567"/>
                  </a:lnTo>
                  <a:lnTo>
                    <a:pt x="18400" y="18383"/>
                  </a:lnTo>
                  <a:lnTo>
                    <a:pt x="17778" y="18383"/>
                  </a:lnTo>
                  <a:lnTo>
                    <a:pt x="17689" y="18567"/>
                  </a:lnTo>
                  <a:lnTo>
                    <a:pt x="17600" y="18567"/>
                  </a:lnTo>
                  <a:lnTo>
                    <a:pt x="17600" y="18751"/>
                  </a:lnTo>
                  <a:lnTo>
                    <a:pt x="17289" y="19394"/>
                  </a:lnTo>
                  <a:lnTo>
                    <a:pt x="17289" y="19670"/>
                  </a:lnTo>
                  <a:lnTo>
                    <a:pt x="17156" y="19854"/>
                  </a:lnTo>
                  <a:lnTo>
                    <a:pt x="17156" y="20313"/>
                  </a:lnTo>
                  <a:lnTo>
                    <a:pt x="17067" y="20313"/>
                  </a:lnTo>
                  <a:lnTo>
                    <a:pt x="17067" y="20497"/>
                  </a:lnTo>
                  <a:lnTo>
                    <a:pt x="16756" y="20497"/>
                  </a:lnTo>
                  <a:lnTo>
                    <a:pt x="16756" y="20681"/>
                  </a:lnTo>
                  <a:lnTo>
                    <a:pt x="16533" y="20681"/>
                  </a:lnTo>
                  <a:lnTo>
                    <a:pt x="16444" y="20957"/>
                  </a:lnTo>
                  <a:lnTo>
                    <a:pt x="16222" y="21140"/>
                  </a:lnTo>
                  <a:lnTo>
                    <a:pt x="15822" y="21324"/>
                  </a:lnTo>
                  <a:lnTo>
                    <a:pt x="15733" y="21324"/>
                  </a:lnTo>
                  <a:lnTo>
                    <a:pt x="15733" y="20957"/>
                  </a:lnTo>
                  <a:lnTo>
                    <a:pt x="15822" y="20681"/>
                  </a:lnTo>
                  <a:lnTo>
                    <a:pt x="15111" y="20681"/>
                  </a:lnTo>
                  <a:lnTo>
                    <a:pt x="14889" y="20497"/>
                  </a:lnTo>
                  <a:lnTo>
                    <a:pt x="13733" y="20497"/>
                  </a:lnTo>
                  <a:lnTo>
                    <a:pt x="13644" y="20681"/>
                  </a:lnTo>
                  <a:lnTo>
                    <a:pt x="12844" y="20681"/>
                  </a:lnTo>
                  <a:lnTo>
                    <a:pt x="12844" y="20497"/>
                  </a:lnTo>
                  <a:lnTo>
                    <a:pt x="12711" y="20497"/>
                  </a:lnTo>
                  <a:lnTo>
                    <a:pt x="12622" y="20681"/>
                  </a:lnTo>
                  <a:lnTo>
                    <a:pt x="12533" y="20681"/>
                  </a:lnTo>
                  <a:lnTo>
                    <a:pt x="12533" y="20497"/>
                  </a:lnTo>
                  <a:lnTo>
                    <a:pt x="12400" y="20681"/>
                  </a:lnTo>
                  <a:lnTo>
                    <a:pt x="11689" y="21324"/>
                  </a:lnTo>
                  <a:lnTo>
                    <a:pt x="11600" y="21600"/>
                  </a:lnTo>
                  <a:lnTo>
                    <a:pt x="11067" y="21600"/>
                  </a:lnTo>
                  <a:lnTo>
                    <a:pt x="10978" y="21324"/>
                  </a:lnTo>
                  <a:lnTo>
                    <a:pt x="10844" y="21140"/>
                  </a:lnTo>
                  <a:lnTo>
                    <a:pt x="10756" y="20957"/>
                  </a:lnTo>
                  <a:lnTo>
                    <a:pt x="10444" y="21324"/>
                  </a:lnTo>
                  <a:lnTo>
                    <a:pt x="10444" y="19394"/>
                  </a:lnTo>
                  <a:lnTo>
                    <a:pt x="10356" y="18751"/>
                  </a:lnTo>
                  <a:lnTo>
                    <a:pt x="10356" y="16453"/>
                  </a:lnTo>
                  <a:lnTo>
                    <a:pt x="10222" y="15809"/>
                  </a:lnTo>
                  <a:lnTo>
                    <a:pt x="10222" y="14339"/>
                  </a:lnTo>
                  <a:lnTo>
                    <a:pt x="10356" y="14339"/>
                  </a:lnTo>
                  <a:lnTo>
                    <a:pt x="10356" y="14063"/>
                  </a:lnTo>
                  <a:lnTo>
                    <a:pt x="10444" y="14063"/>
                  </a:lnTo>
                  <a:lnTo>
                    <a:pt x="10444" y="13420"/>
                  </a:lnTo>
                  <a:lnTo>
                    <a:pt x="10356" y="13420"/>
                  </a:lnTo>
                  <a:lnTo>
                    <a:pt x="10356" y="13236"/>
                  </a:lnTo>
                  <a:lnTo>
                    <a:pt x="10222" y="13236"/>
                  </a:lnTo>
                  <a:lnTo>
                    <a:pt x="10222" y="12776"/>
                  </a:lnTo>
                  <a:lnTo>
                    <a:pt x="10356" y="12776"/>
                  </a:lnTo>
                  <a:lnTo>
                    <a:pt x="10356" y="12592"/>
                  </a:lnTo>
                  <a:lnTo>
                    <a:pt x="10444" y="12592"/>
                  </a:lnTo>
                  <a:lnTo>
                    <a:pt x="10356" y="12592"/>
                  </a:lnTo>
                  <a:lnTo>
                    <a:pt x="10444" y="12409"/>
                  </a:lnTo>
                  <a:lnTo>
                    <a:pt x="10444" y="12133"/>
                  </a:lnTo>
                  <a:lnTo>
                    <a:pt x="10222" y="12133"/>
                  </a:lnTo>
                  <a:lnTo>
                    <a:pt x="10222" y="12409"/>
                  </a:lnTo>
                  <a:lnTo>
                    <a:pt x="10044" y="12776"/>
                  </a:lnTo>
                  <a:lnTo>
                    <a:pt x="9822" y="13052"/>
                  </a:lnTo>
                  <a:lnTo>
                    <a:pt x="9733" y="13236"/>
                  </a:lnTo>
                  <a:lnTo>
                    <a:pt x="9600" y="13420"/>
                  </a:lnTo>
                  <a:lnTo>
                    <a:pt x="9511" y="13695"/>
                  </a:lnTo>
                  <a:lnTo>
                    <a:pt x="9422" y="13879"/>
                  </a:lnTo>
                  <a:lnTo>
                    <a:pt x="9422" y="14063"/>
                  </a:lnTo>
                  <a:lnTo>
                    <a:pt x="9289" y="14063"/>
                  </a:lnTo>
                  <a:lnTo>
                    <a:pt x="9289" y="14339"/>
                  </a:lnTo>
                  <a:lnTo>
                    <a:pt x="9200" y="14339"/>
                  </a:lnTo>
                  <a:lnTo>
                    <a:pt x="9200" y="14523"/>
                  </a:lnTo>
                  <a:lnTo>
                    <a:pt x="8978" y="14706"/>
                  </a:lnTo>
                  <a:lnTo>
                    <a:pt x="8800" y="14982"/>
                  </a:lnTo>
                  <a:lnTo>
                    <a:pt x="8667" y="15166"/>
                  </a:lnTo>
                  <a:lnTo>
                    <a:pt x="8667" y="15350"/>
                  </a:lnTo>
                  <a:lnTo>
                    <a:pt x="8578" y="15626"/>
                  </a:lnTo>
                  <a:lnTo>
                    <a:pt x="8489" y="15626"/>
                  </a:lnTo>
                  <a:lnTo>
                    <a:pt x="8356" y="15809"/>
                  </a:lnTo>
                  <a:lnTo>
                    <a:pt x="8267" y="15809"/>
                  </a:lnTo>
                  <a:lnTo>
                    <a:pt x="8267" y="15626"/>
                  </a:lnTo>
                  <a:lnTo>
                    <a:pt x="8267" y="15809"/>
                  </a:lnTo>
                  <a:lnTo>
                    <a:pt x="8044" y="15809"/>
                  </a:lnTo>
                  <a:lnTo>
                    <a:pt x="7556" y="15993"/>
                  </a:lnTo>
                  <a:lnTo>
                    <a:pt x="7022" y="15993"/>
                  </a:lnTo>
                  <a:lnTo>
                    <a:pt x="6533" y="16269"/>
                  </a:lnTo>
                  <a:lnTo>
                    <a:pt x="5911" y="16269"/>
                  </a:lnTo>
                  <a:lnTo>
                    <a:pt x="5911" y="15350"/>
                  </a:lnTo>
                  <a:lnTo>
                    <a:pt x="5778" y="15166"/>
                  </a:lnTo>
                  <a:lnTo>
                    <a:pt x="5600" y="14982"/>
                  </a:lnTo>
                  <a:lnTo>
                    <a:pt x="5600" y="14063"/>
                  </a:lnTo>
                  <a:lnTo>
                    <a:pt x="5467" y="14063"/>
                  </a:lnTo>
                  <a:lnTo>
                    <a:pt x="5467" y="13695"/>
                  </a:lnTo>
                  <a:lnTo>
                    <a:pt x="5378" y="13420"/>
                  </a:lnTo>
                  <a:lnTo>
                    <a:pt x="5156" y="13420"/>
                  </a:lnTo>
                  <a:lnTo>
                    <a:pt x="5156" y="13236"/>
                  </a:lnTo>
                  <a:lnTo>
                    <a:pt x="4356" y="13236"/>
                  </a:lnTo>
                  <a:lnTo>
                    <a:pt x="3911" y="13052"/>
                  </a:lnTo>
                  <a:lnTo>
                    <a:pt x="2800" y="13236"/>
                  </a:lnTo>
                  <a:lnTo>
                    <a:pt x="2889" y="13052"/>
                  </a:lnTo>
                  <a:lnTo>
                    <a:pt x="2978" y="12776"/>
                  </a:lnTo>
                  <a:lnTo>
                    <a:pt x="3111" y="12592"/>
                  </a:lnTo>
                  <a:lnTo>
                    <a:pt x="3111" y="12133"/>
                  </a:lnTo>
                  <a:lnTo>
                    <a:pt x="3289" y="12133"/>
                  </a:lnTo>
                  <a:lnTo>
                    <a:pt x="3289" y="11765"/>
                  </a:lnTo>
                  <a:lnTo>
                    <a:pt x="3422" y="11489"/>
                  </a:lnTo>
                  <a:lnTo>
                    <a:pt x="3422" y="10662"/>
                  </a:lnTo>
                  <a:lnTo>
                    <a:pt x="3289" y="10478"/>
                  </a:lnTo>
                  <a:lnTo>
                    <a:pt x="3200" y="10203"/>
                  </a:lnTo>
                  <a:lnTo>
                    <a:pt x="3111" y="10203"/>
                  </a:lnTo>
                  <a:lnTo>
                    <a:pt x="2889" y="9559"/>
                  </a:lnTo>
                  <a:lnTo>
                    <a:pt x="2800" y="9191"/>
                  </a:lnTo>
                  <a:lnTo>
                    <a:pt x="2667" y="9191"/>
                  </a:lnTo>
                  <a:lnTo>
                    <a:pt x="2578" y="8916"/>
                  </a:lnTo>
                  <a:lnTo>
                    <a:pt x="2356" y="8916"/>
                  </a:lnTo>
                  <a:lnTo>
                    <a:pt x="2356" y="8732"/>
                  </a:lnTo>
                  <a:lnTo>
                    <a:pt x="2178" y="8548"/>
                  </a:lnTo>
                  <a:lnTo>
                    <a:pt x="2178" y="7905"/>
                  </a:lnTo>
                  <a:lnTo>
                    <a:pt x="2044" y="7629"/>
                  </a:lnTo>
                  <a:lnTo>
                    <a:pt x="1956" y="7629"/>
                  </a:lnTo>
                  <a:lnTo>
                    <a:pt x="1956" y="7445"/>
                  </a:lnTo>
                  <a:lnTo>
                    <a:pt x="1867" y="7445"/>
                  </a:lnTo>
                  <a:lnTo>
                    <a:pt x="1644" y="7261"/>
                  </a:lnTo>
                  <a:lnTo>
                    <a:pt x="1556" y="7261"/>
                  </a:lnTo>
                  <a:lnTo>
                    <a:pt x="1556" y="6802"/>
                  </a:lnTo>
                  <a:lnTo>
                    <a:pt x="1333" y="6342"/>
                  </a:lnTo>
                  <a:lnTo>
                    <a:pt x="1333" y="5699"/>
                  </a:lnTo>
                  <a:lnTo>
                    <a:pt x="1244" y="5515"/>
                  </a:lnTo>
                  <a:lnTo>
                    <a:pt x="1244" y="5331"/>
                  </a:lnTo>
                  <a:lnTo>
                    <a:pt x="1156" y="5331"/>
                  </a:lnTo>
                  <a:lnTo>
                    <a:pt x="1022" y="5147"/>
                  </a:lnTo>
                  <a:lnTo>
                    <a:pt x="933" y="5147"/>
                  </a:lnTo>
                  <a:lnTo>
                    <a:pt x="844" y="4871"/>
                  </a:lnTo>
                  <a:lnTo>
                    <a:pt x="711" y="4688"/>
                  </a:lnTo>
                  <a:lnTo>
                    <a:pt x="711" y="4504"/>
                  </a:lnTo>
                  <a:lnTo>
                    <a:pt x="933" y="4504"/>
                  </a:lnTo>
                  <a:lnTo>
                    <a:pt x="1022" y="4228"/>
                  </a:lnTo>
                  <a:lnTo>
                    <a:pt x="933" y="3860"/>
                  </a:lnTo>
                  <a:lnTo>
                    <a:pt x="711" y="3860"/>
                  </a:lnTo>
                  <a:lnTo>
                    <a:pt x="622" y="3585"/>
                  </a:lnTo>
                  <a:lnTo>
                    <a:pt x="533" y="3585"/>
                  </a:lnTo>
                  <a:lnTo>
                    <a:pt x="89" y="2941"/>
                  </a:lnTo>
                  <a:lnTo>
                    <a:pt x="0" y="2757"/>
                  </a:lnTo>
                  <a:lnTo>
                    <a:pt x="0" y="2574"/>
                  </a:lnTo>
                  <a:lnTo>
                    <a:pt x="89" y="2574"/>
                  </a:lnTo>
                  <a:lnTo>
                    <a:pt x="222" y="2298"/>
                  </a:lnTo>
                  <a:lnTo>
                    <a:pt x="222" y="1930"/>
                  </a:lnTo>
                  <a:lnTo>
                    <a:pt x="0" y="1471"/>
                  </a:lnTo>
                  <a:lnTo>
                    <a:pt x="311" y="1471"/>
                  </a:lnTo>
                  <a:lnTo>
                    <a:pt x="400" y="1287"/>
                  </a:lnTo>
                  <a:lnTo>
                    <a:pt x="844" y="1287"/>
                  </a:lnTo>
                  <a:lnTo>
                    <a:pt x="844" y="827"/>
                  </a:lnTo>
                  <a:lnTo>
                    <a:pt x="711" y="827"/>
                  </a:lnTo>
                  <a:lnTo>
                    <a:pt x="711" y="643"/>
                  </a:lnTo>
                  <a:lnTo>
                    <a:pt x="533" y="0"/>
                  </a:lnTo>
                  <a:lnTo>
                    <a:pt x="3911" y="2114"/>
                  </a:lnTo>
                  <a:lnTo>
                    <a:pt x="10667" y="4504"/>
                  </a:lnTo>
                  <a:lnTo>
                    <a:pt x="12311" y="5974"/>
                  </a:lnTo>
                  <a:lnTo>
                    <a:pt x="21111" y="13236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3" name="Freeform 9"/>
            <p:cNvSpPr/>
            <p:nvPr/>
          </p:nvSpPr>
          <p:spPr>
            <a:xfrm>
              <a:off x="1632" y="33960"/>
              <a:ext cx="156048" cy="129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99" y="3657"/>
                  </a:moveTo>
                  <a:lnTo>
                    <a:pt x="18399" y="4691"/>
                  </a:lnTo>
                  <a:lnTo>
                    <a:pt x="18436" y="4691"/>
                  </a:lnTo>
                  <a:lnTo>
                    <a:pt x="18436" y="4744"/>
                  </a:lnTo>
                  <a:lnTo>
                    <a:pt x="18530" y="4744"/>
                  </a:lnTo>
                  <a:lnTo>
                    <a:pt x="18530" y="4824"/>
                  </a:lnTo>
                  <a:lnTo>
                    <a:pt x="18568" y="4824"/>
                  </a:lnTo>
                  <a:lnTo>
                    <a:pt x="18568" y="4877"/>
                  </a:lnTo>
                  <a:lnTo>
                    <a:pt x="18530" y="4930"/>
                  </a:lnTo>
                  <a:lnTo>
                    <a:pt x="18530" y="5195"/>
                  </a:lnTo>
                  <a:lnTo>
                    <a:pt x="18568" y="5301"/>
                  </a:lnTo>
                  <a:lnTo>
                    <a:pt x="18700" y="5433"/>
                  </a:lnTo>
                  <a:lnTo>
                    <a:pt x="18794" y="5433"/>
                  </a:lnTo>
                  <a:lnTo>
                    <a:pt x="18832" y="5486"/>
                  </a:lnTo>
                  <a:lnTo>
                    <a:pt x="18888" y="5486"/>
                  </a:lnTo>
                  <a:lnTo>
                    <a:pt x="18888" y="5566"/>
                  </a:lnTo>
                  <a:lnTo>
                    <a:pt x="18926" y="5566"/>
                  </a:lnTo>
                  <a:lnTo>
                    <a:pt x="18926" y="5672"/>
                  </a:lnTo>
                  <a:lnTo>
                    <a:pt x="18964" y="5672"/>
                  </a:lnTo>
                  <a:lnTo>
                    <a:pt x="18964" y="5937"/>
                  </a:lnTo>
                  <a:lnTo>
                    <a:pt x="19020" y="5937"/>
                  </a:lnTo>
                  <a:lnTo>
                    <a:pt x="19095" y="6043"/>
                  </a:lnTo>
                  <a:lnTo>
                    <a:pt x="19152" y="6043"/>
                  </a:lnTo>
                  <a:lnTo>
                    <a:pt x="19190" y="6122"/>
                  </a:lnTo>
                  <a:lnTo>
                    <a:pt x="19227" y="6228"/>
                  </a:lnTo>
                  <a:lnTo>
                    <a:pt x="19284" y="6228"/>
                  </a:lnTo>
                  <a:lnTo>
                    <a:pt x="19284" y="6308"/>
                  </a:lnTo>
                  <a:lnTo>
                    <a:pt x="19359" y="6308"/>
                  </a:lnTo>
                  <a:lnTo>
                    <a:pt x="19359" y="6361"/>
                  </a:lnTo>
                  <a:lnTo>
                    <a:pt x="19491" y="6493"/>
                  </a:lnTo>
                  <a:lnTo>
                    <a:pt x="19547" y="6493"/>
                  </a:lnTo>
                  <a:lnTo>
                    <a:pt x="19547" y="6546"/>
                  </a:lnTo>
                  <a:lnTo>
                    <a:pt x="19585" y="6546"/>
                  </a:lnTo>
                  <a:lnTo>
                    <a:pt x="19585" y="6599"/>
                  </a:lnTo>
                  <a:lnTo>
                    <a:pt x="19623" y="6599"/>
                  </a:lnTo>
                  <a:lnTo>
                    <a:pt x="19717" y="6679"/>
                  </a:lnTo>
                  <a:lnTo>
                    <a:pt x="19754" y="6679"/>
                  </a:lnTo>
                  <a:lnTo>
                    <a:pt x="19811" y="6785"/>
                  </a:lnTo>
                  <a:lnTo>
                    <a:pt x="19849" y="6785"/>
                  </a:lnTo>
                  <a:lnTo>
                    <a:pt x="19886" y="6864"/>
                  </a:lnTo>
                  <a:lnTo>
                    <a:pt x="19886" y="6917"/>
                  </a:lnTo>
                  <a:lnTo>
                    <a:pt x="19943" y="6917"/>
                  </a:lnTo>
                  <a:lnTo>
                    <a:pt x="20018" y="6970"/>
                  </a:lnTo>
                  <a:lnTo>
                    <a:pt x="20056" y="6970"/>
                  </a:lnTo>
                  <a:lnTo>
                    <a:pt x="20112" y="7050"/>
                  </a:lnTo>
                  <a:lnTo>
                    <a:pt x="20150" y="7050"/>
                  </a:lnTo>
                  <a:lnTo>
                    <a:pt x="20150" y="7103"/>
                  </a:lnTo>
                  <a:lnTo>
                    <a:pt x="20188" y="7103"/>
                  </a:lnTo>
                  <a:lnTo>
                    <a:pt x="20244" y="7156"/>
                  </a:lnTo>
                  <a:lnTo>
                    <a:pt x="20451" y="7156"/>
                  </a:lnTo>
                  <a:lnTo>
                    <a:pt x="20414" y="7235"/>
                  </a:lnTo>
                  <a:lnTo>
                    <a:pt x="20508" y="7235"/>
                  </a:lnTo>
                  <a:lnTo>
                    <a:pt x="20545" y="7288"/>
                  </a:lnTo>
                  <a:lnTo>
                    <a:pt x="20583" y="7288"/>
                  </a:lnTo>
                  <a:lnTo>
                    <a:pt x="20640" y="7341"/>
                  </a:lnTo>
                  <a:lnTo>
                    <a:pt x="20677" y="7421"/>
                  </a:lnTo>
                  <a:lnTo>
                    <a:pt x="20677" y="7474"/>
                  </a:lnTo>
                  <a:lnTo>
                    <a:pt x="20771" y="7527"/>
                  </a:lnTo>
                  <a:lnTo>
                    <a:pt x="20771" y="7606"/>
                  </a:lnTo>
                  <a:lnTo>
                    <a:pt x="20847" y="7606"/>
                  </a:lnTo>
                  <a:lnTo>
                    <a:pt x="20847" y="7659"/>
                  </a:lnTo>
                  <a:lnTo>
                    <a:pt x="20941" y="7712"/>
                  </a:lnTo>
                  <a:lnTo>
                    <a:pt x="21073" y="7712"/>
                  </a:lnTo>
                  <a:lnTo>
                    <a:pt x="21073" y="7898"/>
                  </a:lnTo>
                  <a:lnTo>
                    <a:pt x="21035" y="7898"/>
                  </a:lnTo>
                  <a:lnTo>
                    <a:pt x="21035" y="7951"/>
                  </a:lnTo>
                  <a:lnTo>
                    <a:pt x="21073" y="7951"/>
                  </a:lnTo>
                  <a:lnTo>
                    <a:pt x="21073" y="8030"/>
                  </a:lnTo>
                  <a:lnTo>
                    <a:pt x="21167" y="8030"/>
                  </a:lnTo>
                  <a:lnTo>
                    <a:pt x="21167" y="8083"/>
                  </a:lnTo>
                  <a:lnTo>
                    <a:pt x="21205" y="8083"/>
                  </a:lnTo>
                  <a:lnTo>
                    <a:pt x="21299" y="8030"/>
                  </a:lnTo>
                  <a:lnTo>
                    <a:pt x="21336" y="7951"/>
                  </a:lnTo>
                  <a:lnTo>
                    <a:pt x="21374" y="7951"/>
                  </a:lnTo>
                  <a:lnTo>
                    <a:pt x="21431" y="8030"/>
                  </a:lnTo>
                  <a:lnTo>
                    <a:pt x="21374" y="8083"/>
                  </a:lnTo>
                  <a:lnTo>
                    <a:pt x="21374" y="8136"/>
                  </a:lnTo>
                  <a:lnTo>
                    <a:pt x="21506" y="8136"/>
                  </a:lnTo>
                  <a:lnTo>
                    <a:pt x="21506" y="8216"/>
                  </a:lnTo>
                  <a:lnTo>
                    <a:pt x="21506" y="8136"/>
                  </a:lnTo>
                  <a:lnTo>
                    <a:pt x="21600" y="8136"/>
                  </a:lnTo>
                  <a:lnTo>
                    <a:pt x="21506" y="8216"/>
                  </a:lnTo>
                  <a:lnTo>
                    <a:pt x="21506" y="8401"/>
                  </a:lnTo>
                  <a:lnTo>
                    <a:pt x="21035" y="9806"/>
                  </a:lnTo>
                  <a:lnTo>
                    <a:pt x="19020" y="15557"/>
                  </a:lnTo>
                  <a:lnTo>
                    <a:pt x="18964" y="15663"/>
                  </a:lnTo>
                  <a:lnTo>
                    <a:pt x="18888" y="15796"/>
                  </a:lnTo>
                  <a:lnTo>
                    <a:pt x="18832" y="15796"/>
                  </a:lnTo>
                  <a:lnTo>
                    <a:pt x="18832" y="15928"/>
                  </a:lnTo>
                  <a:lnTo>
                    <a:pt x="18794" y="15928"/>
                  </a:lnTo>
                  <a:lnTo>
                    <a:pt x="18794" y="15981"/>
                  </a:lnTo>
                  <a:lnTo>
                    <a:pt x="18832" y="16034"/>
                  </a:lnTo>
                  <a:lnTo>
                    <a:pt x="18832" y="16220"/>
                  </a:lnTo>
                  <a:lnTo>
                    <a:pt x="18964" y="16405"/>
                  </a:lnTo>
                  <a:lnTo>
                    <a:pt x="19020" y="16405"/>
                  </a:lnTo>
                  <a:lnTo>
                    <a:pt x="19058" y="16538"/>
                  </a:lnTo>
                  <a:lnTo>
                    <a:pt x="19152" y="16670"/>
                  </a:lnTo>
                  <a:lnTo>
                    <a:pt x="19152" y="16723"/>
                  </a:lnTo>
                  <a:lnTo>
                    <a:pt x="19190" y="16776"/>
                  </a:lnTo>
                  <a:lnTo>
                    <a:pt x="19190" y="16856"/>
                  </a:lnTo>
                  <a:lnTo>
                    <a:pt x="19152" y="16856"/>
                  </a:lnTo>
                  <a:lnTo>
                    <a:pt x="19152" y="16909"/>
                  </a:lnTo>
                  <a:lnTo>
                    <a:pt x="19190" y="16909"/>
                  </a:lnTo>
                  <a:lnTo>
                    <a:pt x="19190" y="16962"/>
                  </a:lnTo>
                  <a:lnTo>
                    <a:pt x="19227" y="17041"/>
                  </a:lnTo>
                  <a:lnTo>
                    <a:pt x="19190" y="17041"/>
                  </a:lnTo>
                  <a:lnTo>
                    <a:pt x="19190" y="17094"/>
                  </a:lnTo>
                  <a:lnTo>
                    <a:pt x="19152" y="17094"/>
                  </a:lnTo>
                  <a:lnTo>
                    <a:pt x="19152" y="17147"/>
                  </a:lnTo>
                  <a:lnTo>
                    <a:pt x="19095" y="17147"/>
                  </a:lnTo>
                  <a:lnTo>
                    <a:pt x="19095" y="17333"/>
                  </a:lnTo>
                  <a:lnTo>
                    <a:pt x="19152" y="17413"/>
                  </a:lnTo>
                  <a:lnTo>
                    <a:pt x="19095" y="17466"/>
                  </a:lnTo>
                  <a:lnTo>
                    <a:pt x="19095" y="17519"/>
                  </a:lnTo>
                  <a:lnTo>
                    <a:pt x="19058" y="17598"/>
                  </a:lnTo>
                  <a:lnTo>
                    <a:pt x="19020" y="17704"/>
                  </a:lnTo>
                  <a:lnTo>
                    <a:pt x="18964" y="17704"/>
                  </a:lnTo>
                  <a:lnTo>
                    <a:pt x="18926" y="17784"/>
                  </a:lnTo>
                  <a:lnTo>
                    <a:pt x="18926" y="18022"/>
                  </a:lnTo>
                  <a:lnTo>
                    <a:pt x="18964" y="18075"/>
                  </a:lnTo>
                  <a:lnTo>
                    <a:pt x="18964" y="18155"/>
                  </a:lnTo>
                  <a:lnTo>
                    <a:pt x="19020" y="18261"/>
                  </a:lnTo>
                  <a:lnTo>
                    <a:pt x="19020" y="18340"/>
                  </a:lnTo>
                  <a:lnTo>
                    <a:pt x="18964" y="18526"/>
                  </a:lnTo>
                  <a:lnTo>
                    <a:pt x="18964" y="18579"/>
                  </a:lnTo>
                  <a:lnTo>
                    <a:pt x="18926" y="18632"/>
                  </a:lnTo>
                  <a:lnTo>
                    <a:pt x="18926" y="18711"/>
                  </a:lnTo>
                  <a:lnTo>
                    <a:pt x="18888" y="18764"/>
                  </a:lnTo>
                  <a:lnTo>
                    <a:pt x="18888" y="18817"/>
                  </a:lnTo>
                  <a:lnTo>
                    <a:pt x="18832" y="18817"/>
                  </a:lnTo>
                  <a:lnTo>
                    <a:pt x="18832" y="19188"/>
                  </a:lnTo>
                  <a:lnTo>
                    <a:pt x="18794" y="19188"/>
                  </a:lnTo>
                  <a:lnTo>
                    <a:pt x="18794" y="19374"/>
                  </a:lnTo>
                  <a:lnTo>
                    <a:pt x="18756" y="19374"/>
                  </a:lnTo>
                  <a:lnTo>
                    <a:pt x="18700" y="19427"/>
                  </a:lnTo>
                  <a:lnTo>
                    <a:pt x="14990" y="19506"/>
                  </a:lnTo>
                  <a:lnTo>
                    <a:pt x="14990" y="19374"/>
                  </a:lnTo>
                  <a:lnTo>
                    <a:pt x="14896" y="19374"/>
                  </a:lnTo>
                  <a:lnTo>
                    <a:pt x="14858" y="19321"/>
                  </a:lnTo>
                  <a:lnTo>
                    <a:pt x="14802" y="19321"/>
                  </a:lnTo>
                  <a:lnTo>
                    <a:pt x="14802" y="19374"/>
                  </a:lnTo>
                  <a:lnTo>
                    <a:pt x="14764" y="19374"/>
                  </a:lnTo>
                  <a:lnTo>
                    <a:pt x="14764" y="19427"/>
                  </a:lnTo>
                  <a:lnTo>
                    <a:pt x="14670" y="19427"/>
                  </a:lnTo>
                  <a:lnTo>
                    <a:pt x="14670" y="19612"/>
                  </a:lnTo>
                  <a:lnTo>
                    <a:pt x="14632" y="19612"/>
                  </a:lnTo>
                  <a:lnTo>
                    <a:pt x="14632" y="19692"/>
                  </a:lnTo>
                  <a:lnTo>
                    <a:pt x="14595" y="19692"/>
                  </a:lnTo>
                  <a:lnTo>
                    <a:pt x="14595" y="19612"/>
                  </a:lnTo>
                  <a:lnTo>
                    <a:pt x="14538" y="19612"/>
                  </a:lnTo>
                  <a:lnTo>
                    <a:pt x="14500" y="19559"/>
                  </a:lnTo>
                  <a:lnTo>
                    <a:pt x="14406" y="19506"/>
                  </a:lnTo>
                  <a:lnTo>
                    <a:pt x="14331" y="19506"/>
                  </a:lnTo>
                  <a:lnTo>
                    <a:pt x="14331" y="19321"/>
                  </a:lnTo>
                  <a:lnTo>
                    <a:pt x="14274" y="19268"/>
                  </a:lnTo>
                  <a:lnTo>
                    <a:pt x="14274" y="19188"/>
                  </a:lnTo>
                  <a:lnTo>
                    <a:pt x="14143" y="19188"/>
                  </a:lnTo>
                  <a:lnTo>
                    <a:pt x="14105" y="19135"/>
                  </a:lnTo>
                  <a:lnTo>
                    <a:pt x="14105" y="19003"/>
                  </a:lnTo>
                  <a:lnTo>
                    <a:pt x="14067" y="18950"/>
                  </a:lnTo>
                  <a:lnTo>
                    <a:pt x="14067" y="18817"/>
                  </a:lnTo>
                  <a:lnTo>
                    <a:pt x="14011" y="18817"/>
                  </a:lnTo>
                  <a:lnTo>
                    <a:pt x="13973" y="18764"/>
                  </a:lnTo>
                  <a:lnTo>
                    <a:pt x="13879" y="18764"/>
                  </a:lnTo>
                  <a:lnTo>
                    <a:pt x="13879" y="18817"/>
                  </a:lnTo>
                  <a:lnTo>
                    <a:pt x="13841" y="18817"/>
                  </a:lnTo>
                  <a:lnTo>
                    <a:pt x="13841" y="18711"/>
                  </a:lnTo>
                  <a:lnTo>
                    <a:pt x="13804" y="18711"/>
                  </a:lnTo>
                  <a:lnTo>
                    <a:pt x="13804" y="18632"/>
                  </a:lnTo>
                  <a:lnTo>
                    <a:pt x="13747" y="18579"/>
                  </a:lnTo>
                  <a:lnTo>
                    <a:pt x="13710" y="18579"/>
                  </a:lnTo>
                  <a:lnTo>
                    <a:pt x="13672" y="18446"/>
                  </a:lnTo>
                  <a:lnTo>
                    <a:pt x="13672" y="18393"/>
                  </a:lnTo>
                  <a:lnTo>
                    <a:pt x="13615" y="18261"/>
                  </a:lnTo>
                  <a:lnTo>
                    <a:pt x="13578" y="18261"/>
                  </a:lnTo>
                  <a:lnTo>
                    <a:pt x="13484" y="18208"/>
                  </a:lnTo>
                  <a:lnTo>
                    <a:pt x="12617" y="18208"/>
                  </a:lnTo>
                  <a:lnTo>
                    <a:pt x="12580" y="18261"/>
                  </a:lnTo>
                  <a:lnTo>
                    <a:pt x="12580" y="18340"/>
                  </a:lnTo>
                  <a:lnTo>
                    <a:pt x="12523" y="18340"/>
                  </a:lnTo>
                  <a:lnTo>
                    <a:pt x="12523" y="18393"/>
                  </a:lnTo>
                  <a:lnTo>
                    <a:pt x="12580" y="18446"/>
                  </a:lnTo>
                  <a:lnTo>
                    <a:pt x="12580" y="18526"/>
                  </a:lnTo>
                  <a:lnTo>
                    <a:pt x="12391" y="18526"/>
                  </a:lnTo>
                  <a:lnTo>
                    <a:pt x="12391" y="18579"/>
                  </a:lnTo>
                  <a:lnTo>
                    <a:pt x="12354" y="18579"/>
                  </a:lnTo>
                  <a:lnTo>
                    <a:pt x="12354" y="18711"/>
                  </a:lnTo>
                  <a:lnTo>
                    <a:pt x="12316" y="18711"/>
                  </a:lnTo>
                  <a:lnTo>
                    <a:pt x="12259" y="18764"/>
                  </a:lnTo>
                  <a:lnTo>
                    <a:pt x="12184" y="18764"/>
                  </a:lnTo>
                  <a:lnTo>
                    <a:pt x="12128" y="18817"/>
                  </a:lnTo>
                  <a:lnTo>
                    <a:pt x="12128" y="18897"/>
                  </a:lnTo>
                  <a:lnTo>
                    <a:pt x="12052" y="19003"/>
                  </a:lnTo>
                  <a:lnTo>
                    <a:pt x="12090" y="19003"/>
                  </a:lnTo>
                  <a:lnTo>
                    <a:pt x="12090" y="19082"/>
                  </a:lnTo>
                  <a:lnTo>
                    <a:pt x="12128" y="19082"/>
                  </a:lnTo>
                  <a:lnTo>
                    <a:pt x="12128" y="19135"/>
                  </a:lnTo>
                  <a:lnTo>
                    <a:pt x="12184" y="19135"/>
                  </a:lnTo>
                  <a:lnTo>
                    <a:pt x="12184" y="19188"/>
                  </a:lnTo>
                  <a:lnTo>
                    <a:pt x="12128" y="19188"/>
                  </a:lnTo>
                  <a:lnTo>
                    <a:pt x="12128" y="19268"/>
                  </a:lnTo>
                  <a:lnTo>
                    <a:pt x="12090" y="19321"/>
                  </a:lnTo>
                  <a:lnTo>
                    <a:pt x="12090" y="19374"/>
                  </a:lnTo>
                  <a:lnTo>
                    <a:pt x="12052" y="19374"/>
                  </a:lnTo>
                  <a:lnTo>
                    <a:pt x="12052" y="19427"/>
                  </a:lnTo>
                  <a:lnTo>
                    <a:pt x="11920" y="19427"/>
                  </a:lnTo>
                  <a:lnTo>
                    <a:pt x="11920" y="19877"/>
                  </a:lnTo>
                  <a:lnTo>
                    <a:pt x="11600" y="19877"/>
                  </a:lnTo>
                  <a:lnTo>
                    <a:pt x="11563" y="19930"/>
                  </a:lnTo>
                  <a:lnTo>
                    <a:pt x="11525" y="19930"/>
                  </a:lnTo>
                  <a:lnTo>
                    <a:pt x="11525" y="19877"/>
                  </a:lnTo>
                  <a:lnTo>
                    <a:pt x="11469" y="19877"/>
                  </a:lnTo>
                  <a:lnTo>
                    <a:pt x="11469" y="19930"/>
                  </a:lnTo>
                  <a:lnTo>
                    <a:pt x="11431" y="19930"/>
                  </a:lnTo>
                  <a:lnTo>
                    <a:pt x="11393" y="19983"/>
                  </a:lnTo>
                  <a:lnTo>
                    <a:pt x="11167" y="19983"/>
                  </a:lnTo>
                  <a:lnTo>
                    <a:pt x="11167" y="19930"/>
                  </a:lnTo>
                  <a:lnTo>
                    <a:pt x="11130" y="19983"/>
                  </a:lnTo>
                  <a:lnTo>
                    <a:pt x="11035" y="20063"/>
                  </a:lnTo>
                  <a:lnTo>
                    <a:pt x="10998" y="20116"/>
                  </a:lnTo>
                  <a:lnTo>
                    <a:pt x="10998" y="20169"/>
                  </a:lnTo>
                  <a:lnTo>
                    <a:pt x="10941" y="20169"/>
                  </a:lnTo>
                  <a:lnTo>
                    <a:pt x="10941" y="20248"/>
                  </a:lnTo>
                  <a:lnTo>
                    <a:pt x="10998" y="20301"/>
                  </a:lnTo>
                  <a:lnTo>
                    <a:pt x="10998" y="20434"/>
                  </a:lnTo>
                  <a:lnTo>
                    <a:pt x="10941" y="20434"/>
                  </a:lnTo>
                  <a:lnTo>
                    <a:pt x="10941" y="20487"/>
                  </a:lnTo>
                  <a:lnTo>
                    <a:pt x="10904" y="20487"/>
                  </a:lnTo>
                  <a:lnTo>
                    <a:pt x="10904" y="20540"/>
                  </a:lnTo>
                  <a:lnTo>
                    <a:pt x="10866" y="20619"/>
                  </a:lnTo>
                  <a:lnTo>
                    <a:pt x="10866" y="20672"/>
                  </a:lnTo>
                  <a:lnTo>
                    <a:pt x="10809" y="20672"/>
                  </a:lnTo>
                  <a:lnTo>
                    <a:pt x="10809" y="20725"/>
                  </a:lnTo>
                  <a:lnTo>
                    <a:pt x="10678" y="20725"/>
                  </a:lnTo>
                  <a:lnTo>
                    <a:pt x="10678" y="20540"/>
                  </a:lnTo>
                  <a:lnTo>
                    <a:pt x="10640" y="20540"/>
                  </a:lnTo>
                  <a:lnTo>
                    <a:pt x="10640" y="20434"/>
                  </a:lnTo>
                  <a:lnTo>
                    <a:pt x="10602" y="20434"/>
                  </a:lnTo>
                  <a:lnTo>
                    <a:pt x="10602" y="20487"/>
                  </a:lnTo>
                  <a:lnTo>
                    <a:pt x="10546" y="20487"/>
                  </a:lnTo>
                  <a:lnTo>
                    <a:pt x="10546" y="20540"/>
                  </a:lnTo>
                  <a:lnTo>
                    <a:pt x="10470" y="20619"/>
                  </a:lnTo>
                  <a:lnTo>
                    <a:pt x="10414" y="20619"/>
                  </a:lnTo>
                  <a:lnTo>
                    <a:pt x="10414" y="20672"/>
                  </a:lnTo>
                  <a:lnTo>
                    <a:pt x="10376" y="20672"/>
                  </a:lnTo>
                  <a:lnTo>
                    <a:pt x="10376" y="20725"/>
                  </a:lnTo>
                  <a:lnTo>
                    <a:pt x="10339" y="20725"/>
                  </a:lnTo>
                  <a:lnTo>
                    <a:pt x="10339" y="20805"/>
                  </a:lnTo>
                  <a:lnTo>
                    <a:pt x="10282" y="20805"/>
                  </a:lnTo>
                  <a:lnTo>
                    <a:pt x="10244" y="20725"/>
                  </a:lnTo>
                  <a:lnTo>
                    <a:pt x="10207" y="20725"/>
                  </a:lnTo>
                  <a:lnTo>
                    <a:pt x="10113" y="20805"/>
                  </a:lnTo>
                  <a:lnTo>
                    <a:pt x="10113" y="20858"/>
                  </a:lnTo>
                  <a:lnTo>
                    <a:pt x="10075" y="20858"/>
                  </a:lnTo>
                  <a:lnTo>
                    <a:pt x="10075" y="20990"/>
                  </a:lnTo>
                  <a:lnTo>
                    <a:pt x="10037" y="20990"/>
                  </a:lnTo>
                  <a:lnTo>
                    <a:pt x="10037" y="21043"/>
                  </a:lnTo>
                  <a:lnTo>
                    <a:pt x="9943" y="21043"/>
                  </a:lnTo>
                  <a:lnTo>
                    <a:pt x="9943" y="20990"/>
                  </a:lnTo>
                  <a:lnTo>
                    <a:pt x="9905" y="20911"/>
                  </a:lnTo>
                  <a:lnTo>
                    <a:pt x="9849" y="20911"/>
                  </a:lnTo>
                  <a:lnTo>
                    <a:pt x="9774" y="20805"/>
                  </a:lnTo>
                  <a:lnTo>
                    <a:pt x="9717" y="20805"/>
                  </a:lnTo>
                  <a:lnTo>
                    <a:pt x="9717" y="20725"/>
                  </a:lnTo>
                  <a:lnTo>
                    <a:pt x="9680" y="20725"/>
                  </a:lnTo>
                  <a:lnTo>
                    <a:pt x="9548" y="20805"/>
                  </a:lnTo>
                  <a:lnTo>
                    <a:pt x="9190" y="20805"/>
                  </a:lnTo>
                  <a:lnTo>
                    <a:pt x="9190" y="20990"/>
                  </a:lnTo>
                  <a:lnTo>
                    <a:pt x="9115" y="21096"/>
                  </a:lnTo>
                  <a:lnTo>
                    <a:pt x="9115" y="21176"/>
                  </a:lnTo>
                  <a:lnTo>
                    <a:pt x="9058" y="21176"/>
                  </a:lnTo>
                  <a:lnTo>
                    <a:pt x="9058" y="21229"/>
                  </a:lnTo>
                  <a:lnTo>
                    <a:pt x="8983" y="21229"/>
                  </a:lnTo>
                  <a:lnTo>
                    <a:pt x="8926" y="21282"/>
                  </a:lnTo>
                  <a:lnTo>
                    <a:pt x="8851" y="21414"/>
                  </a:lnTo>
                  <a:lnTo>
                    <a:pt x="8794" y="21414"/>
                  </a:lnTo>
                  <a:lnTo>
                    <a:pt x="8794" y="21467"/>
                  </a:lnTo>
                  <a:lnTo>
                    <a:pt x="8757" y="21467"/>
                  </a:lnTo>
                  <a:lnTo>
                    <a:pt x="8719" y="21600"/>
                  </a:lnTo>
                  <a:lnTo>
                    <a:pt x="4990" y="19506"/>
                  </a:lnTo>
                  <a:lnTo>
                    <a:pt x="4294" y="19082"/>
                  </a:lnTo>
                  <a:lnTo>
                    <a:pt x="1431" y="18393"/>
                  </a:lnTo>
                  <a:lnTo>
                    <a:pt x="0" y="17784"/>
                  </a:lnTo>
                  <a:lnTo>
                    <a:pt x="0" y="17333"/>
                  </a:lnTo>
                  <a:lnTo>
                    <a:pt x="38" y="17333"/>
                  </a:lnTo>
                  <a:lnTo>
                    <a:pt x="75" y="17280"/>
                  </a:lnTo>
                  <a:lnTo>
                    <a:pt x="75" y="17227"/>
                  </a:lnTo>
                  <a:lnTo>
                    <a:pt x="132" y="17227"/>
                  </a:lnTo>
                  <a:lnTo>
                    <a:pt x="132" y="17147"/>
                  </a:lnTo>
                  <a:lnTo>
                    <a:pt x="207" y="17094"/>
                  </a:lnTo>
                  <a:lnTo>
                    <a:pt x="301" y="16962"/>
                  </a:lnTo>
                  <a:lnTo>
                    <a:pt x="395" y="16909"/>
                  </a:lnTo>
                  <a:lnTo>
                    <a:pt x="433" y="16856"/>
                  </a:lnTo>
                  <a:lnTo>
                    <a:pt x="433" y="16776"/>
                  </a:lnTo>
                  <a:lnTo>
                    <a:pt x="471" y="16776"/>
                  </a:lnTo>
                  <a:lnTo>
                    <a:pt x="565" y="16723"/>
                  </a:lnTo>
                  <a:lnTo>
                    <a:pt x="603" y="16723"/>
                  </a:lnTo>
                  <a:lnTo>
                    <a:pt x="640" y="16670"/>
                  </a:lnTo>
                  <a:lnTo>
                    <a:pt x="697" y="16670"/>
                  </a:lnTo>
                  <a:lnTo>
                    <a:pt x="697" y="16538"/>
                  </a:lnTo>
                  <a:lnTo>
                    <a:pt x="734" y="16485"/>
                  </a:lnTo>
                  <a:lnTo>
                    <a:pt x="734" y="16352"/>
                  </a:lnTo>
                  <a:lnTo>
                    <a:pt x="697" y="16299"/>
                  </a:lnTo>
                  <a:lnTo>
                    <a:pt x="697" y="16220"/>
                  </a:lnTo>
                  <a:lnTo>
                    <a:pt x="640" y="16114"/>
                  </a:lnTo>
                  <a:lnTo>
                    <a:pt x="565" y="15981"/>
                  </a:lnTo>
                  <a:lnTo>
                    <a:pt x="565" y="15796"/>
                  </a:lnTo>
                  <a:lnTo>
                    <a:pt x="603" y="15743"/>
                  </a:lnTo>
                  <a:lnTo>
                    <a:pt x="640" y="15504"/>
                  </a:lnTo>
                  <a:lnTo>
                    <a:pt x="697" y="15504"/>
                  </a:lnTo>
                  <a:lnTo>
                    <a:pt x="829" y="15186"/>
                  </a:lnTo>
                  <a:lnTo>
                    <a:pt x="829" y="14683"/>
                  </a:lnTo>
                  <a:lnTo>
                    <a:pt x="866" y="14630"/>
                  </a:lnTo>
                  <a:lnTo>
                    <a:pt x="866" y="14259"/>
                  </a:lnTo>
                  <a:lnTo>
                    <a:pt x="829" y="14206"/>
                  </a:lnTo>
                  <a:lnTo>
                    <a:pt x="866" y="14206"/>
                  </a:lnTo>
                  <a:lnTo>
                    <a:pt x="904" y="14126"/>
                  </a:lnTo>
                  <a:lnTo>
                    <a:pt x="960" y="14126"/>
                  </a:lnTo>
                  <a:lnTo>
                    <a:pt x="998" y="14073"/>
                  </a:lnTo>
                  <a:lnTo>
                    <a:pt x="1036" y="14073"/>
                  </a:lnTo>
                  <a:lnTo>
                    <a:pt x="1036" y="14020"/>
                  </a:lnTo>
                  <a:lnTo>
                    <a:pt x="1168" y="14020"/>
                  </a:lnTo>
                  <a:lnTo>
                    <a:pt x="1168" y="13941"/>
                  </a:lnTo>
                  <a:lnTo>
                    <a:pt x="1224" y="13941"/>
                  </a:lnTo>
                  <a:lnTo>
                    <a:pt x="1224" y="13888"/>
                  </a:lnTo>
                  <a:lnTo>
                    <a:pt x="1262" y="13835"/>
                  </a:lnTo>
                  <a:lnTo>
                    <a:pt x="1356" y="13835"/>
                  </a:lnTo>
                  <a:lnTo>
                    <a:pt x="1356" y="13702"/>
                  </a:lnTo>
                  <a:lnTo>
                    <a:pt x="1431" y="13702"/>
                  </a:lnTo>
                  <a:lnTo>
                    <a:pt x="1431" y="13517"/>
                  </a:lnTo>
                  <a:lnTo>
                    <a:pt x="1525" y="13517"/>
                  </a:lnTo>
                  <a:lnTo>
                    <a:pt x="1525" y="13464"/>
                  </a:lnTo>
                  <a:lnTo>
                    <a:pt x="1620" y="13464"/>
                  </a:lnTo>
                  <a:lnTo>
                    <a:pt x="1657" y="13384"/>
                  </a:lnTo>
                  <a:lnTo>
                    <a:pt x="1695" y="13331"/>
                  </a:lnTo>
                  <a:lnTo>
                    <a:pt x="1789" y="13278"/>
                  </a:lnTo>
                  <a:lnTo>
                    <a:pt x="1827" y="13199"/>
                  </a:lnTo>
                  <a:lnTo>
                    <a:pt x="1827" y="13146"/>
                  </a:lnTo>
                  <a:lnTo>
                    <a:pt x="1883" y="13146"/>
                  </a:lnTo>
                  <a:lnTo>
                    <a:pt x="1921" y="13093"/>
                  </a:lnTo>
                  <a:lnTo>
                    <a:pt x="1959" y="13093"/>
                  </a:lnTo>
                  <a:lnTo>
                    <a:pt x="2053" y="12960"/>
                  </a:lnTo>
                  <a:lnTo>
                    <a:pt x="2147" y="12907"/>
                  </a:lnTo>
                  <a:lnTo>
                    <a:pt x="2279" y="12907"/>
                  </a:lnTo>
                  <a:lnTo>
                    <a:pt x="2279" y="12827"/>
                  </a:lnTo>
                  <a:lnTo>
                    <a:pt x="2316" y="12907"/>
                  </a:lnTo>
                  <a:lnTo>
                    <a:pt x="2354" y="12907"/>
                  </a:lnTo>
                  <a:lnTo>
                    <a:pt x="2410" y="12827"/>
                  </a:lnTo>
                  <a:lnTo>
                    <a:pt x="2410" y="12907"/>
                  </a:lnTo>
                  <a:lnTo>
                    <a:pt x="2448" y="12827"/>
                  </a:lnTo>
                  <a:lnTo>
                    <a:pt x="2542" y="12827"/>
                  </a:lnTo>
                  <a:lnTo>
                    <a:pt x="2542" y="12774"/>
                  </a:lnTo>
                  <a:lnTo>
                    <a:pt x="2618" y="12774"/>
                  </a:lnTo>
                  <a:lnTo>
                    <a:pt x="2674" y="12721"/>
                  </a:lnTo>
                  <a:lnTo>
                    <a:pt x="2712" y="12774"/>
                  </a:lnTo>
                  <a:lnTo>
                    <a:pt x="2749" y="12721"/>
                  </a:lnTo>
                  <a:lnTo>
                    <a:pt x="2806" y="12721"/>
                  </a:lnTo>
                  <a:lnTo>
                    <a:pt x="2749" y="12642"/>
                  </a:lnTo>
                  <a:lnTo>
                    <a:pt x="2806" y="12642"/>
                  </a:lnTo>
                  <a:lnTo>
                    <a:pt x="2844" y="12589"/>
                  </a:lnTo>
                  <a:lnTo>
                    <a:pt x="2881" y="12642"/>
                  </a:lnTo>
                  <a:lnTo>
                    <a:pt x="2938" y="12589"/>
                  </a:lnTo>
                  <a:lnTo>
                    <a:pt x="2975" y="12642"/>
                  </a:lnTo>
                  <a:lnTo>
                    <a:pt x="3013" y="12642"/>
                  </a:lnTo>
                  <a:lnTo>
                    <a:pt x="3013" y="12589"/>
                  </a:lnTo>
                  <a:lnTo>
                    <a:pt x="3145" y="12589"/>
                  </a:lnTo>
                  <a:lnTo>
                    <a:pt x="3145" y="12536"/>
                  </a:lnTo>
                  <a:lnTo>
                    <a:pt x="3183" y="12589"/>
                  </a:lnTo>
                  <a:lnTo>
                    <a:pt x="3239" y="12536"/>
                  </a:lnTo>
                  <a:lnTo>
                    <a:pt x="3239" y="12456"/>
                  </a:lnTo>
                  <a:lnTo>
                    <a:pt x="3277" y="12403"/>
                  </a:lnTo>
                  <a:lnTo>
                    <a:pt x="3277" y="12350"/>
                  </a:lnTo>
                  <a:lnTo>
                    <a:pt x="3314" y="12350"/>
                  </a:lnTo>
                  <a:lnTo>
                    <a:pt x="3314" y="12218"/>
                  </a:lnTo>
                  <a:lnTo>
                    <a:pt x="3409" y="12165"/>
                  </a:lnTo>
                  <a:lnTo>
                    <a:pt x="3540" y="12165"/>
                  </a:lnTo>
                  <a:lnTo>
                    <a:pt x="3540" y="12085"/>
                  </a:lnTo>
                  <a:lnTo>
                    <a:pt x="3578" y="12085"/>
                  </a:lnTo>
                  <a:lnTo>
                    <a:pt x="3578" y="12165"/>
                  </a:lnTo>
                  <a:lnTo>
                    <a:pt x="3672" y="12218"/>
                  </a:lnTo>
                  <a:lnTo>
                    <a:pt x="3672" y="12085"/>
                  </a:lnTo>
                  <a:lnTo>
                    <a:pt x="3710" y="12085"/>
                  </a:lnTo>
                  <a:lnTo>
                    <a:pt x="3710" y="12165"/>
                  </a:lnTo>
                  <a:lnTo>
                    <a:pt x="3766" y="12165"/>
                  </a:lnTo>
                  <a:lnTo>
                    <a:pt x="3804" y="12085"/>
                  </a:lnTo>
                  <a:lnTo>
                    <a:pt x="3936" y="12085"/>
                  </a:lnTo>
                  <a:lnTo>
                    <a:pt x="3936" y="12165"/>
                  </a:lnTo>
                  <a:lnTo>
                    <a:pt x="3936" y="12085"/>
                  </a:lnTo>
                  <a:lnTo>
                    <a:pt x="3973" y="12085"/>
                  </a:lnTo>
                  <a:lnTo>
                    <a:pt x="3973" y="12271"/>
                  </a:lnTo>
                  <a:lnTo>
                    <a:pt x="4030" y="12271"/>
                  </a:lnTo>
                  <a:lnTo>
                    <a:pt x="4068" y="12350"/>
                  </a:lnTo>
                  <a:lnTo>
                    <a:pt x="4105" y="12350"/>
                  </a:lnTo>
                  <a:lnTo>
                    <a:pt x="4105" y="12403"/>
                  </a:lnTo>
                  <a:lnTo>
                    <a:pt x="4162" y="12403"/>
                  </a:lnTo>
                  <a:lnTo>
                    <a:pt x="4199" y="12350"/>
                  </a:lnTo>
                  <a:lnTo>
                    <a:pt x="4199" y="12271"/>
                  </a:lnTo>
                  <a:lnTo>
                    <a:pt x="4294" y="12271"/>
                  </a:lnTo>
                  <a:lnTo>
                    <a:pt x="4294" y="12350"/>
                  </a:lnTo>
                  <a:lnTo>
                    <a:pt x="4331" y="12350"/>
                  </a:lnTo>
                  <a:lnTo>
                    <a:pt x="4331" y="12403"/>
                  </a:lnTo>
                  <a:lnTo>
                    <a:pt x="4369" y="12403"/>
                  </a:lnTo>
                  <a:lnTo>
                    <a:pt x="4425" y="12350"/>
                  </a:lnTo>
                  <a:lnTo>
                    <a:pt x="4425" y="12165"/>
                  </a:lnTo>
                  <a:lnTo>
                    <a:pt x="4463" y="12165"/>
                  </a:lnTo>
                  <a:lnTo>
                    <a:pt x="4463" y="11847"/>
                  </a:lnTo>
                  <a:lnTo>
                    <a:pt x="4501" y="11555"/>
                  </a:lnTo>
                  <a:lnTo>
                    <a:pt x="4501" y="11290"/>
                  </a:lnTo>
                  <a:lnTo>
                    <a:pt x="4557" y="10999"/>
                  </a:lnTo>
                  <a:lnTo>
                    <a:pt x="4557" y="10681"/>
                  </a:lnTo>
                  <a:lnTo>
                    <a:pt x="4595" y="10442"/>
                  </a:lnTo>
                  <a:lnTo>
                    <a:pt x="4595" y="10124"/>
                  </a:lnTo>
                  <a:lnTo>
                    <a:pt x="4633" y="9806"/>
                  </a:lnTo>
                  <a:lnTo>
                    <a:pt x="4633" y="9568"/>
                  </a:lnTo>
                  <a:lnTo>
                    <a:pt x="4689" y="9250"/>
                  </a:lnTo>
                  <a:lnTo>
                    <a:pt x="4727" y="8958"/>
                  </a:lnTo>
                  <a:lnTo>
                    <a:pt x="4727" y="8693"/>
                  </a:lnTo>
                  <a:lnTo>
                    <a:pt x="4764" y="8401"/>
                  </a:lnTo>
                  <a:lnTo>
                    <a:pt x="4764" y="8083"/>
                  </a:lnTo>
                  <a:lnTo>
                    <a:pt x="4821" y="7792"/>
                  </a:lnTo>
                  <a:lnTo>
                    <a:pt x="4821" y="7421"/>
                  </a:lnTo>
                  <a:lnTo>
                    <a:pt x="4859" y="7288"/>
                  </a:lnTo>
                  <a:lnTo>
                    <a:pt x="4859" y="6785"/>
                  </a:lnTo>
                  <a:lnTo>
                    <a:pt x="4896" y="6732"/>
                  </a:lnTo>
                  <a:lnTo>
                    <a:pt x="4859" y="6679"/>
                  </a:lnTo>
                  <a:lnTo>
                    <a:pt x="4821" y="6546"/>
                  </a:lnTo>
                  <a:lnTo>
                    <a:pt x="4821" y="6361"/>
                  </a:lnTo>
                  <a:lnTo>
                    <a:pt x="4764" y="6361"/>
                  </a:lnTo>
                  <a:lnTo>
                    <a:pt x="4727" y="6308"/>
                  </a:lnTo>
                  <a:lnTo>
                    <a:pt x="4689" y="6308"/>
                  </a:lnTo>
                  <a:lnTo>
                    <a:pt x="4689" y="6175"/>
                  </a:lnTo>
                  <a:lnTo>
                    <a:pt x="4633" y="6175"/>
                  </a:lnTo>
                  <a:lnTo>
                    <a:pt x="4633" y="6043"/>
                  </a:lnTo>
                  <a:lnTo>
                    <a:pt x="4557" y="5990"/>
                  </a:lnTo>
                  <a:lnTo>
                    <a:pt x="4557" y="5937"/>
                  </a:lnTo>
                  <a:lnTo>
                    <a:pt x="4595" y="5804"/>
                  </a:lnTo>
                  <a:lnTo>
                    <a:pt x="4595" y="5672"/>
                  </a:lnTo>
                  <a:lnTo>
                    <a:pt x="4557" y="5672"/>
                  </a:lnTo>
                  <a:lnTo>
                    <a:pt x="4557" y="5566"/>
                  </a:lnTo>
                  <a:lnTo>
                    <a:pt x="4501" y="5486"/>
                  </a:lnTo>
                  <a:lnTo>
                    <a:pt x="4463" y="5486"/>
                  </a:lnTo>
                  <a:lnTo>
                    <a:pt x="4369" y="5433"/>
                  </a:lnTo>
                  <a:lnTo>
                    <a:pt x="4331" y="5380"/>
                  </a:lnTo>
                  <a:lnTo>
                    <a:pt x="4294" y="5380"/>
                  </a:lnTo>
                  <a:lnTo>
                    <a:pt x="4237" y="5301"/>
                  </a:lnTo>
                  <a:lnTo>
                    <a:pt x="4237" y="5248"/>
                  </a:lnTo>
                  <a:lnTo>
                    <a:pt x="4105" y="5248"/>
                  </a:lnTo>
                  <a:lnTo>
                    <a:pt x="4105" y="5195"/>
                  </a:lnTo>
                  <a:lnTo>
                    <a:pt x="4068" y="5115"/>
                  </a:lnTo>
                  <a:lnTo>
                    <a:pt x="4030" y="5062"/>
                  </a:lnTo>
                  <a:lnTo>
                    <a:pt x="3936" y="5009"/>
                  </a:lnTo>
                  <a:lnTo>
                    <a:pt x="3936" y="4638"/>
                  </a:lnTo>
                  <a:lnTo>
                    <a:pt x="3898" y="4453"/>
                  </a:lnTo>
                  <a:lnTo>
                    <a:pt x="3898" y="3657"/>
                  </a:lnTo>
                  <a:lnTo>
                    <a:pt x="3936" y="3657"/>
                  </a:lnTo>
                  <a:lnTo>
                    <a:pt x="3936" y="3578"/>
                  </a:lnTo>
                  <a:lnTo>
                    <a:pt x="4162" y="3578"/>
                  </a:lnTo>
                  <a:lnTo>
                    <a:pt x="4199" y="3525"/>
                  </a:lnTo>
                  <a:lnTo>
                    <a:pt x="4237" y="3525"/>
                  </a:lnTo>
                  <a:lnTo>
                    <a:pt x="4294" y="3472"/>
                  </a:lnTo>
                  <a:lnTo>
                    <a:pt x="4331" y="3392"/>
                  </a:lnTo>
                  <a:lnTo>
                    <a:pt x="4369" y="3392"/>
                  </a:lnTo>
                  <a:lnTo>
                    <a:pt x="4425" y="3472"/>
                  </a:lnTo>
                  <a:lnTo>
                    <a:pt x="4463" y="3472"/>
                  </a:lnTo>
                  <a:lnTo>
                    <a:pt x="4463" y="3392"/>
                  </a:lnTo>
                  <a:lnTo>
                    <a:pt x="4501" y="3339"/>
                  </a:lnTo>
                  <a:lnTo>
                    <a:pt x="4557" y="3339"/>
                  </a:lnTo>
                  <a:lnTo>
                    <a:pt x="4595" y="3286"/>
                  </a:lnTo>
                  <a:lnTo>
                    <a:pt x="4689" y="3286"/>
                  </a:lnTo>
                  <a:lnTo>
                    <a:pt x="4764" y="3392"/>
                  </a:lnTo>
                  <a:lnTo>
                    <a:pt x="4764" y="3472"/>
                  </a:lnTo>
                  <a:lnTo>
                    <a:pt x="4821" y="3392"/>
                  </a:lnTo>
                  <a:lnTo>
                    <a:pt x="4859" y="3392"/>
                  </a:lnTo>
                  <a:lnTo>
                    <a:pt x="4859" y="3472"/>
                  </a:lnTo>
                  <a:lnTo>
                    <a:pt x="4953" y="3472"/>
                  </a:lnTo>
                  <a:lnTo>
                    <a:pt x="4990" y="3392"/>
                  </a:lnTo>
                  <a:lnTo>
                    <a:pt x="5085" y="3392"/>
                  </a:lnTo>
                  <a:lnTo>
                    <a:pt x="5085" y="3339"/>
                  </a:lnTo>
                  <a:lnTo>
                    <a:pt x="5028" y="3339"/>
                  </a:lnTo>
                  <a:lnTo>
                    <a:pt x="5028" y="3286"/>
                  </a:lnTo>
                  <a:lnTo>
                    <a:pt x="4990" y="3286"/>
                  </a:lnTo>
                  <a:lnTo>
                    <a:pt x="4990" y="3207"/>
                  </a:lnTo>
                  <a:lnTo>
                    <a:pt x="5028" y="3207"/>
                  </a:lnTo>
                  <a:lnTo>
                    <a:pt x="5028" y="3154"/>
                  </a:lnTo>
                  <a:lnTo>
                    <a:pt x="4990" y="3101"/>
                  </a:lnTo>
                  <a:lnTo>
                    <a:pt x="4990" y="3021"/>
                  </a:lnTo>
                  <a:lnTo>
                    <a:pt x="5028" y="3021"/>
                  </a:lnTo>
                  <a:lnTo>
                    <a:pt x="5028" y="2968"/>
                  </a:lnTo>
                  <a:lnTo>
                    <a:pt x="4990" y="2968"/>
                  </a:lnTo>
                  <a:lnTo>
                    <a:pt x="4953" y="2915"/>
                  </a:lnTo>
                  <a:lnTo>
                    <a:pt x="4953" y="2836"/>
                  </a:lnTo>
                  <a:lnTo>
                    <a:pt x="4896" y="2783"/>
                  </a:lnTo>
                  <a:lnTo>
                    <a:pt x="4859" y="2730"/>
                  </a:lnTo>
                  <a:lnTo>
                    <a:pt x="4764" y="2650"/>
                  </a:lnTo>
                  <a:lnTo>
                    <a:pt x="4727" y="2650"/>
                  </a:lnTo>
                  <a:lnTo>
                    <a:pt x="4689" y="2730"/>
                  </a:lnTo>
                  <a:lnTo>
                    <a:pt x="4633" y="2730"/>
                  </a:lnTo>
                  <a:lnTo>
                    <a:pt x="4595" y="2650"/>
                  </a:lnTo>
                  <a:lnTo>
                    <a:pt x="4557" y="2730"/>
                  </a:lnTo>
                  <a:lnTo>
                    <a:pt x="4501" y="2730"/>
                  </a:lnTo>
                  <a:lnTo>
                    <a:pt x="4425" y="2650"/>
                  </a:lnTo>
                  <a:lnTo>
                    <a:pt x="4294" y="2730"/>
                  </a:lnTo>
                  <a:lnTo>
                    <a:pt x="4237" y="2650"/>
                  </a:lnTo>
                  <a:lnTo>
                    <a:pt x="4199" y="2650"/>
                  </a:lnTo>
                  <a:lnTo>
                    <a:pt x="4162" y="2730"/>
                  </a:lnTo>
                  <a:lnTo>
                    <a:pt x="4105" y="2730"/>
                  </a:lnTo>
                  <a:lnTo>
                    <a:pt x="4105" y="2465"/>
                  </a:lnTo>
                  <a:lnTo>
                    <a:pt x="4068" y="2359"/>
                  </a:lnTo>
                  <a:lnTo>
                    <a:pt x="4068" y="1617"/>
                  </a:lnTo>
                  <a:lnTo>
                    <a:pt x="4030" y="1537"/>
                  </a:lnTo>
                  <a:lnTo>
                    <a:pt x="4105" y="1537"/>
                  </a:lnTo>
                  <a:lnTo>
                    <a:pt x="4199" y="1484"/>
                  </a:lnTo>
                  <a:lnTo>
                    <a:pt x="4331" y="1484"/>
                  </a:lnTo>
                  <a:lnTo>
                    <a:pt x="4369" y="1431"/>
                  </a:lnTo>
                  <a:lnTo>
                    <a:pt x="4557" y="1431"/>
                  </a:lnTo>
                  <a:lnTo>
                    <a:pt x="4633" y="1484"/>
                  </a:lnTo>
                  <a:lnTo>
                    <a:pt x="4764" y="1484"/>
                  </a:lnTo>
                  <a:lnTo>
                    <a:pt x="4953" y="1431"/>
                  </a:lnTo>
                  <a:lnTo>
                    <a:pt x="5424" y="1431"/>
                  </a:lnTo>
                  <a:lnTo>
                    <a:pt x="5687" y="1352"/>
                  </a:lnTo>
                  <a:lnTo>
                    <a:pt x="6177" y="1352"/>
                  </a:lnTo>
                  <a:lnTo>
                    <a:pt x="6252" y="1299"/>
                  </a:lnTo>
                  <a:lnTo>
                    <a:pt x="6214" y="1299"/>
                  </a:lnTo>
                  <a:lnTo>
                    <a:pt x="6214" y="1246"/>
                  </a:lnTo>
                  <a:lnTo>
                    <a:pt x="6120" y="1246"/>
                  </a:lnTo>
                  <a:lnTo>
                    <a:pt x="6120" y="1166"/>
                  </a:lnTo>
                  <a:lnTo>
                    <a:pt x="6083" y="1166"/>
                  </a:lnTo>
                  <a:lnTo>
                    <a:pt x="6083" y="1113"/>
                  </a:lnTo>
                  <a:lnTo>
                    <a:pt x="6120" y="1113"/>
                  </a:lnTo>
                  <a:lnTo>
                    <a:pt x="6177" y="795"/>
                  </a:lnTo>
                  <a:lnTo>
                    <a:pt x="6214" y="795"/>
                  </a:lnTo>
                  <a:lnTo>
                    <a:pt x="6214" y="875"/>
                  </a:lnTo>
                  <a:lnTo>
                    <a:pt x="6309" y="875"/>
                  </a:lnTo>
                  <a:lnTo>
                    <a:pt x="6309" y="928"/>
                  </a:lnTo>
                  <a:lnTo>
                    <a:pt x="6346" y="1060"/>
                  </a:lnTo>
                  <a:lnTo>
                    <a:pt x="6384" y="1113"/>
                  </a:lnTo>
                  <a:lnTo>
                    <a:pt x="6440" y="1246"/>
                  </a:lnTo>
                  <a:lnTo>
                    <a:pt x="6478" y="1246"/>
                  </a:lnTo>
                  <a:lnTo>
                    <a:pt x="6516" y="1299"/>
                  </a:lnTo>
                  <a:lnTo>
                    <a:pt x="6572" y="1246"/>
                  </a:lnTo>
                  <a:lnTo>
                    <a:pt x="6648" y="1246"/>
                  </a:lnTo>
                  <a:lnTo>
                    <a:pt x="6742" y="1113"/>
                  </a:lnTo>
                  <a:lnTo>
                    <a:pt x="6874" y="795"/>
                  </a:lnTo>
                  <a:lnTo>
                    <a:pt x="6968" y="689"/>
                  </a:lnTo>
                  <a:lnTo>
                    <a:pt x="7005" y="610"/>
                  </a:lnTo>
                  <a:lnTo>
                    <a:pt x="7043" y="557"/>
                  </a:lnTo>
                  <a:lnTo>
                    <a:pt x="7137" y="557"/>
                  </a:lnTo>
                  <a:lnTo>
                    <a:pt x="7137" y="504"/>
                  </a:lnTo>
                  <a:lnTo>
                    <a:pt x="7269" y="504"/>
                  </a:lnTo>
                  <a:lnTo>
                    <a:pt x="7307" y="557"/>
                  </a:lnTo>
                  <a:lnTo>
                    <a:pt x="7307" y="610"/>
                  </a:lnTo>
                  <a:lnTo>
                    <a:pt x="7401" y="795"/>
                  </a:lnTo>
                  <a:lnTo>
                    <a:pt x="7401" y="875"/>
                  </a:lnTo>
                  <a:lnTo>
                    <a:pt x="7570" y="1113"/>
                  </a:lnTo>
                  <a:lnTo>
                    <a:pt x="7627" y="1246"/>
                  </a:lnTo>
                  <a:lnTo>
                    <a:pt x="7665" y="1431"/>
                  </a:lnTo>
                  <a:lnTo>
                    <a:pt x="7702" y="1537"/>
                  </a:lnTo>
                  <a:lnTo>
                    <a:pt x="7665" y="2094"/>
                  </a:lnTo>
                  <a:lnTo>
                    <a:pt x="7665" y="2173"/>
                  </a:lnTo>
                  <a:lnTo>
                    <a:pt x="7702" y="2226"/>
                  </a:lnTo>
                  <a:lnTo>
                    <a:pt x="7834" y="2173"/>
                  </a:lnTo>
                  <a:lnTo>
                    <a:pt x="7928" y="2094"/>
                  </a:lnTo>
                  <a:lnTo>
                    <a:pt x="7966" y="2094"/>
                  </a:lnTo>
                  <a:lnTo>
                    <a:pt x="8003" y="2173"/>
                  </a:lnTo>
                  <a:lnTo>
                    <a:pt x="8060" y="2226"/>
                  </a:lnTo>
                  <a:lnTo>
                    <a:pt x="8135" y="2359"/>
                  </a:lnTo>
                  <a:lnTo>
                    <a:pt x="8267" y="2465"/>
                  </a:lnTo>
                  <a:lnTo>
                    <a:pt x="8361" y="2544"/>
                  </a:lnTo>
                  <a:lnTo>
                    <a:pt x="8455" y="2650"/>
                  </a:lnTo>
                  <a:lnTo>
                    <a:pt x="8531" y="2730"/>
                  </a:lnTo>
                  <a:lnTo>
                    <a:pt x="8531" y="2783"/>
                  </a:lnTo>
                  <a:lnTo>
                    <a:pt x="8587" y="2836"/>
                  </a:lnTo>
                  <a:lnTo>
                    <a:pt x="8663" y="2915"/>
                  </a:lnTo>
                  <a:lnTo>
                    <a:pt x="8889" y="2915"/>
                  </a:lnTo>
                  <a:lnTo>
                    <a:pt x="8926" y="2968"/>
                  </a:lnTo>
                  <a:lnTo>
                    <a:pt x="8983" y="2968"/>
                  </a:lnTo>
                  <a:lnTo>
                    <a:pt x="8983" y="2915"/>
                  </a:lnTo>
                  <a:lnTo>
                    <a:pt x="9020" y="2836"/>
                  </a:lnTo>
                  <a:lnTo>
                    <a:pt x="9152" y="2836"/>
                  </a:lnTo>
                  <a:lnTo>
                    <a:pt x="9152" y="2783"/>
                  </a:lnTo>
                  <a:lnTo>
                    <a:pt x="9190" y="2783"/>
                  </a:lnTo>
                  <a:lnTo>
                    <a:pt x="9246" y="2650"/>
                  </a:lnTo>
                  <a:lnTo>
                    <a:pt x="9284" y="2597"/>
                  </a:lnTo>
                  <a:lnTo>
                    <a:pt x="9416" y="2544"/>
                  </a:lnTo>
                  <a:lnTo>
                    <a:pt x="9454" y="2465"/>
                  </a:lnTo>
                  <a:lnTo>
                    <a:pt x="9680" y="2465"/>
                  </a:lnTo>
                  <a:lnTo>
                    <a:pt x="9717" y="2544"/>
                  </a:lnTo>
                  <a:lnTo>
                    <a:pt x="9717" y="2597"/>
                  </a:lnTo>
                  <a:lnTo>
                    <a:pt x="9774" y="2597"/>
                  </a:lnTo>
                  <a:lnTo>
                    <a:pt x="9774" y="2650"/>
                  </a:lnTo>
                  <a:lnTo>
                    <a:pt x="9717" y="2730"/>
                  </a:lnTo>
                  <a:lnTo>
                    <a:pt x="9680" y="2836"/>
                  </a:lnTo>
                  <a:lnTo>
                    <a:pt x="9680" y="3021"/>
                  </a:lnTo>
                  <a:lnTo>
                    <a:pt x="9811" y="3021"/>
                  </a:lnTo>
                  <a:lnTo>
                    <a:pt x="9849" y="2968"/>
                  </a:lnTo>
                  <a:lnTo>
                    <a:pt x="9849" y="2915"/>
                  </a:lnTo>
                  <a:lnTo>
                    <a:pt x="9905" y="2836"/>
                  </a:lnTo>
                  <a:lnTo>
                    <a:pt x="9905" y="2730"/>
                  </a:lnTo>
                  <a:lnTo>
                    <a:pt x="9943" y="2730"/>
                  </a:lnTo>
                  <a:lnTo>
                    <a:pt x="9981" y="2544"/>
                  </a:lnTo>
                  <a:lnTo>
                    <a:pt x="10169" y="2544"/>
                  </a:lnTo>
                  <a:lnTo>
                    <a:pt x="10207" y="2465"/>
                  </a:lnTo>
                  <a:lnTo>
                    <a:pt x="10207" y="2226"/>
                  </a:lnTo>
                  <a:lnTo>
                    <a:pt x="10244" y="2173"/>
                  </a:lnTo>
                  <a:lnTo>
                    <a:pt x="10282" y="2094"/>
                  </a:lnTo>
                  <a:lnTo>
                    <a:pt x="10339" y="2173"/>
                  </a:lnTo>
                  <a:lnTo>
                    <a:pt x="10376" y="2094"/>
                  </a:lnTo>
                  <a:lnTo>
                    <a:pt x="10414" y="2041"/>
                  </a:lnTo>
                  <a:lnTo>
                    <a:pt x="10470" y="1988"/>
                  </a:lnTo>
                  <a:lnTo>
                    <a:pt x="10546" y="1988"/>
                  </a:lnTo>
                  <a:lnTo>
                    <a:pt x="10546" y="1908"/>
                  </a:lnTo>
                  <a:lnTo>
                    <a:pt x="10602" y="1908"/>
                  </a:lnTo>
                  <a:lnTo>
                    <a:pt x="10602" y="1855"/>
                  </a:lnTo>
                  <a:lnTo>
                    <a:pt x="10640" y="1855"/>
                  </a:lnTo>
                  <a:lnTo>
                    <a:pt x="10678" y="1908"/>
                  </a:lnTo>
                  <a:lnTo>
                    <a:pt x="10772" y="1908"/>
                  </a:lnTo>
                  <a:lnTo>
                    <a:pt x="10904" y="1723"/>
                  </a:lnTo>
                  <a:lnTo>
                    <a:pt x="10941" y="1723"/>
                  </a:lnTo>
                  <a:lnTo>
                    <a:pt x="10941" y="1617"/>
                  </a:lnTo>
                  <a:lnTo>
                    <a:pt x="10998" y="1617"/>
                  </a:lnTo>
                  <a:lnTo>
                    <a:pt x="11035" y="1537"/>
                  </a:lnTo>
                  <a:lnTo>
                    <a:pt x="11073" y="1484"/>
                  </a:lnTo>
                  <a:lnTo>
                    <a:pt x="11130" y="1431"/>
                  </a:lnTo>
                  <a:lnTo>
                    <a:pt x="11205" y="1431"/>
                  </a:lnTo>
                  <a:lnTo>
                    <a:pt x="11205" y="1670"/>
                  </a:lnTo>
                  <a:lnTo>
                    <a:pt x="11261" y="1670"/>
                  </a:lnTo>
                  <a:lnTo>
                    <a:pt x="11261" y="1617"/>
                  </a:lnTo>
                  <a:lnTo>
                    <a:pt x="11299" y="1537"/>
                  </a:lnTo>
                  <a:lnTo>
                    <a:pt x="11393" y="1431"/>
                  </a:lnTo>
                  <a:lnTo>
                    <a:pt x="11469" y="1299"/>
                  </a:lnTo>
                  <a:lnTo>
                    <a:pt x="11525" y="1246"/>
                  </a:lnTo>
                  <a:lnTo>
                    <a:pt x="11563" y="1246"/>
                  </a:lnTo>
                  <a:lnTo>
                    <a:pt x="11563" y="1166"/>
                  </a:lnTo>
                  <a:lnTo>
                    <a:pt x="11600" y="1113"/>
                  </a:lnTo>
                  <a:lnTo>
                    <a:pt x="11600" y="689"/>
                  </a:lnTo>
                  <a:lnTo>
                    <a:pt x="11695" y="557"/>
                  </a:lnTo>
                  <a:lnTo>
                    <a:pt x="11789" y="557"/>
                  </a:lnTo>
                  <a:lnTo>
                    <a:pt x="11958" y="504"/>
                  </a:lnTo>
                  <a:lnTo>
                    <a:pt x="11996" y="504"/>
                  </a:lnTo>
                  <a:lnTo>
                    <a:pt x="12184" y="318"/>
                  </a:lnTo>
                  <a:lnTo>
                    <a:pt x="12259" y="265"/>
                  </a:lnTo>
                  <a:lnTo>
                    <a:pt x="12316" y="265"/>
                  </a:lnTo>
                  <a:lnTo>
                    <a:pt x="12391" y="186"/>
                  </a:lnTo>
                  <a:lnTo>
                    <a:pt x="12448" y="186"/>
                  </a:lnTo>
                  <a:lnTo>
                    <a:pt x="12485" y="133"/>
                  </a:lnTo>
                  <a:lnTo>
                    <a:pt x="12448" y="133"/>
                  </a:lnTo>
                  <a:lnTo>
                    <a:pt x="12485" y="80"/>
                  </a:lnTo>
                  <a:lnTo>
                    <a:pt x="12485" y="0"/>
                  </a:lnTo>
                  <a:lnTo>
                    <a:pt x="12485" y="80"/>
                  </a:lnTo>
                  <a:lnTo>
                    <a:pt x="12580" y="133"/>
                  </a:lnTo>
                  <a:lnTo>
                    <a:pt x="12617" y="186"/>
                  </a:lnTo>
                  <a:lnTo>
                    <a:pt x="12655" y="186"/>
                  </a:lnTo>
                  <a:lnTo>
                    <a:pt x="12693" y="133"/>
                  </a:lnTo>
                  <a:lnTo>
                    <a:pt x="12824" y="133"/>
                  </a:lnTo>
                  <a:lnTo>
                    <a:pt x="12824" y="265"/>
                  </a:lnTo>
                  <a:lnTo>
                    <a:pt x="12919" y="318"/>
                  </a:lnTo>
                  <a:lnTo>
                    <a:pt x="12919" y="371"/>
                  </a:lnTo>
                  <a:lnTo>
                    <a:pt x="13013" y="371"/>
                  </a:lnTo>
                  <a:lnTo>
                    <a:pt x="13013" y="424"/>
                  </a:lnTo>
                  <a:lnTo>
                    <a:pt x="13013" y="371"/>
                  </a:lnTo>
                  <a:lnTo>
                    <a:pt x="13182" y="371"/>
                  </a:lnTo>
                  <a:lnTo>
                    <a:pt x="13220" y="424"/>
                  </a:lnTo>
                  <a:lnTo>
                    <a:pt x="13314" y="504"/>
                  </a:lnTo>
                  <a:lnTo>
                    <a:pt x="13352" y="504"/>
                  </a:lnTo>
                  <a:lnTo>
                    <a:pt x="13408" y="557"/>
                  </a:lnTo>
                  <a:lnTo>
                    <a:pt x="13408" y="610"/>
                  </a:lnTo>
                  <a:lnTo>
                    <a:pt x="13352" y="689"/>
                  </a:lnTo>
                  <a:lnTo>
                    <a:pt x="13352" y="928"/>
                  </a:lnTo>
                  <a:lnTo>
                    <a:pt x="13314" y="981"/>
                  </a:lnTo>
                  <a:lnTo>
                    <a:pt x="13314" y="1060"/>
                  </a:lnTo>
                  <a:lnTo>
                    <a:pt x="13276" y="1113"/>
                  </a:lnTo>
                  <a:lnTo>
                    <a:pt x="13276" y="1166"/>
                  </a:lnTo>
                  <a:lnTo>
                    <a:pt x="13314" y="1246"/>
                  </a:lnTo>
                  <a:lnTo>
                    <a:pt x="13352" y="1299"/>
                  </a:lnTo>
                  <a:lnTo>
                    <a:pt x="13352" y="1352"/>
                  </a:lnTo>
                  <a:lnTo>
                    <a:pt x="13408" y="1352"/>
                  </a:lnTo>
                  <a:lnTo>
                    <a:pt x="13408" y="1431"/>
                  </a:lnTo>
                  <a:lnTo>
                    <a:pt x="13484" y="1431"/>
                  </a:lnTo>
                  <a:lnTo>
                    <a:pt x="13484" y="1484"/>
                  </a:lnTo>
                  <a:lnTo>
                    <a:pt x="13540" y="1537"/>
                  </a:lnTo>
                  <a:lnTo>
                    <a:pt x="13540" y="1617"/>
                  </a:lnTo>
                  <a:lnTo>
                    <a:pt x="13578" y="1908"/>
                  </a:lnTo>
                  <a:lnTo>
                    <a:pt x="13578" y="1988"/>
                  </a:lnTo>
                  <a:lnTo>
                    <a:pt x="13615" y="2041"/>
                  </a:lnTo>
                  <a:lnTo>
                    <a:pt x="13615" y="2094"/>
                  </a:lnTo>
                  <a:lnTo>
                    <a:pt x="13672" y="2173"/>
                  </a:lnTo>
                  <a:lnTo>
                    <a:pt x="13672" y="2359"/>
                  </a:lnTo>
                  <a:lnTo>
                    <a:pt x="13710" y="2544"/>
                  </a:lnTo>
                  <a:lnTo>
                    <a:pt x="13747" y="2597"/>
                  </a:lnTo>
                  <a:lnTo>
                    <a:pt x="13710" y="2650"/>
                  </a:lnTo>
                  <a:lnTo>
                    <a:pt x="13672" y="2730"/>
                  </a:lnTo>
                  <a:lnTo>
                    <a:pt x="13615" y="2730"/>
                  </a:lnTo>
                  <a:lnTo>
                    <a:pt x="13615" y="2836"/>
                  </a:lnTo>
                  <a:lnTo>
                    <a:pt x="13710" y="3101"/>
                  </a:lnTo>
                  <a:lnTo>
                    <a:pt x="13710" y="3207"/>
                  </a:lnTo>
                  <a:lnTo>
                    <a:pt x="13672" y="3207"/>
                  </a:lnTo>
                  <a:lnTo>
                    <a:pt x="13672" y="3286"/>
                  </a:lnTo>
                  <a:lnTo>
                    <a:pt x="13615" y="3339"/>
                  </a:lnTo>
                  <a:lnTo>
                    <a:pt x="13672" y="3472"/>
                  </a:lnTo>
                  <a:lnTo>
                    <a:pt x="13672" y="3525"/>
                  </a:lnTo>
                  <a:lnTo>
                    <a:pt x="13615" y="3578"/>
                  </a:lnTo>
                  <a:lnTo>
                    <a:pt x="13615" y="3763"/>
                  </a:lnTo>
                  <a:lnTo>
                    <a:pt x="13672" y="3843"/>
                  </a:lnTo>
                  <a:lnTo>
                    <a:pt x="13672" y="3896"/>
                  </a:lnTo>
                  <a:lnTo>
                    <a:pt x="13615" y="4028"/>
                  </a:lnTo>
                  <a:lnTo>
                    <a:pt x="13578" y="4028"/>
                  </a:lnTo>
                  <a:lnTo>
                    <a:pt x="13578" y="4134"/>
                  </a:lnTo>
                  <a:lnTo>
                    <a:pt x="13615" y="4134"/>
                  </a:lnTo>
                  <a:lnTo>
                    <a:pt x="13615" y="4187"/>
                  </a:lnTo>
                  <a:lnTo>
                    <a:pt x="13672" y="4187"/>
                  </a:lnTo>
                  <a:lnTo>
                    <a:pt x="13672" y="4267"/>
                  </a:lnTo>
                  <a:lnTo>
                    <a:pt x="13710" y="4373"/>
                  </a:lnTo>
                  <a:lnTo>
                    <a:pt x="13710" y="4453"/>
                  </a:lnTo>
                  <a:lnTo>
                    <a:pt x="13747" y="4506"/>
                  </a:lnTo>
                  <a:lnTo>
                    <a:pt x="13804" y="4506"/>
                  </a:lnTo>
                  <a:lnTo>
                    <a:pt x="13841" y="4559"/>
                  </a:lnTo>
                  <a:lnTo>
                    <a:pt x="13841" y="4638"/>
                  </a:lnTo>
                  <a:lnTo>
                    <a:pt x="13879" y="4691"/>
                  </a:lnTo>
                  <a:lnTo>
                    <a:pt x="13879" y="4930"/>
                  </a:lnTo>
                  <a:lnTo>
                    <a:pt x="13935" y="4930"/>
                  </a:lnTo>
                  <a:lnTo>
                    <a:pt x="13935" y="5009"/>
                  </a:lnTo>
                  <a:lnTo>
                    <a:pt x="13973" y="5195"/>
                  </a:lnTo>
                  <a:lnTo>
                    <a:pt x="13935" y="5248"/>
                  </a:lnTo>
                  <a:lnTo>
                    <a:pt x="13879" y="5301"/>
                  </a:lnTo>
                  <a:lnTo>
                    <a:pt x="13879" y="5380"/>
                  </a:lnTo>
                  <a:lnTo>
                    <a:pt x="13841" y="5380"/>
                  </a:lnTo>
                  <a:lnTo>
                    <a:pt x="13804" y="5301"/>
                  </a:lnTo>
                  <a:lnTo>
                    <a:pt x="13710" y="5301"/>
                  </a:lnTo>
                  <a:lnTo>
                    <a:pt x="13710" y="5486"/>
                  </a:lnTo>
                  <a:lnTo>
                    <a:pt x="13804" y="5566"/>
                  </a:lnTo>
                  <a:lnTo>
                    <a:pt x="13841" y="5566"/>
                  </a:lnTo>
                  <a:lnTo>
                    <a:pt x="13841" y="5619"/>
                  </a:lnTo>
                  <a:lnTo>
                    <a:pt x="13973" y="5751"/>
                  </a:lnTo>
                  <a:lnTo>
                    <a:pt x="13973" y="5804"/>
                  </a:lnTo>
                  <a:lnTo>
                    <a:pt x="14067" y="5804"/>
                  </a:lnTo>
                  <a:lnTo>
                    <a:pt x="14105" y="5937"/>
                  </a:lnTo>
                  <a:lnTo>
                    <a:pt x="14143" y="5990"/>
                  </a:lnTo>
                  <a:lnTo>
                    <a:pt x="14199" y="5990"/>
                  </a:lnTo>
                  <a:lnTo>
                    <a:pt x="14274" y="6043"/>
                  </a:lnTo>
                  <a:lnTo>
                    <a:pt x="14369" y="6175"/>
                  </a:lnTo>
                  <a:lnTo>
                    <a:pt x="14369" y="6228"/>
                  </a:lnTo>
                  <a:lnTo>
                    <a:pt x="14406" y="6228"/>
                  </a:lnTo>
                  <a:lnTo>
                    <a:pt x="14406" y="6308"/>
                  </a:lnTo>
                  <a:lnTo>
                    <a:pt x="14463" y="6308"/>
                  </a:lnTo>
                  <a:lnTo>
                    <a:pt x="14538" y="6493"/>
                  </a:lnTo>
                  <a:lnTo>
                    <a:pt x="14538" y="6546"/>
                  </a:lnTo>
                  <a:lnTo>
                    <a:pt x="14595" y="6546"/>
                  </a:lnTo>
                  <a:lnTo>
                    <a:pt x="14632" y="6493"/>
                  </a:lnTo>
                  <a:lnTo>
                    <a:pt x="14670" y="6493"/>
                  </a:lnTo>
                  <a:lnTo>
                    <a:pt x="14726" y="6546"/>
                  </a:lnTo>
                  <a:lnTo>
                    <a:pt x="14802" y="6546"/>
                  </a:lnTo>
                  <a:lnTo>
                    <a:pt x="14858" y="6599"/>
                  </a:lnTo>
                  <a:lnTo>
                    <a:pt x="14896" y="6599"/>
                  </a:lnTo>
                  <a:lnTo>
                    <a:pt x="14896" y="6546"/>
                  </a:lnTo>
                  <a:lnTo>
                    <a:pt x="14858" y="6361"/>
                  </a:lnTo>
                  <a:lnTo>
                    <a:pt x="14896" y="6228"/>
                  </a:lnTo>
                  <a:lnTo>
                    <a:pt x="14896" y="5937"/>
                  </a:lnTo>
                  <a:lnTo>
                    <a:pt x="14934" y="5937"/>
                  </a:lnTo>
                  <a:lnTo>
                    <a:pt x="14934" y="5857"/>
                  </a:lnTo>
                  <a:lnTo>
                    <a:pt x="14896" y="5751"/>
                  </a:lnTo>
                  <a:lnTo>
                    <a:pt x="14896" y="5619"/>
                  </a:lnTo>
                  <a:lnTo>
                    <a:pt x="14934" y="5566"/>
                  </a:lnTo>
                  <a:lnTo>
                    <a:pt x="14934" y="5380"/>
                  </a:lnTo>
                  <a:lnTo>
                    <a:pt x="15028" y="5248"/>
                  </a:lnTo>
                  <a:lnTo>
                    <a:pt x="15028" y="5195"/>
                  </a:lnTo>
                  <a:lnTo>
                    <a:pt x="15065" y="5195"/>
                  </a:lnTo>
                  <a:lnTo>
                    <a:pt x="15160" y="5115"/>
                  </a:lnTo>
                  <a:lnTo>
                    <a:pt x="15197" y="5115"/>
                  </a:lnTo>
                  <a:lnTo>
                    <a:pt x="15291" y="5062"/>
                  </a:lnTo>
                  <a:lnTo>
                    <a:pt x="15329" y="5062"/>
                  </a:lnTo>
                  <a:lnTo>
                    <a:pt x="15329" y="4930"/>
                  </a:lnTo>
                  <a:lnTo>
                    <a:pt x="15555" y="4930"/>
                  </a:lnTo>
                  <a:lnTo>
                    <a:pt x="15555" y="5009"/>
                  </a:lnTo>
                  <a:lnTo>
                    <a:pt x="15724" y="5009"/>
                  </a:lnTo>
                  <a:lnTo>
                    <a:pt x="15724" y="5062"/>
                  </a:lnTo>
                  <a:lnTo>
                    <a:pt x="15950" y="5380"/>
                  </a:lnTo>
                  <a:lnTo>
                    <a:pt x="15950" y="5566"/>
                  </a:lnTo>
                  <a:lnTo>
                    <a:pt x="16158" y="5566"/>
                  </a:lnTo>
                  <a:lnTo>
                    <a:pt x="16214" y="5486"/>
                  </a:lnTo>
                  <a:lnTo>
                    <a:pt x="16252" y="5566"/>
                  </a:lnTo>
                  <a:lnTo>
                    <a:pt x="16252" y="5486"/>
                  </a:lnTo>
                  <a:lnTo>
                    <a:pt x="16289" y="5486"/>
                  </a:lnTo>
                  <a:lnTo>
                    <a:pt x="16289" y="5380"/>
                  </a:lnTo>
                  <a:lnTo>
                    <a:pt x="16346" y="5380"/>
                  </a:lnTo>
                  <a:lnTo>
                    <a:pt x="16421" y="5301"/>
                  </a:lnTo>
                  <a:lnTo>
                    <a:pt x="16515" y="5301"/>
                  </a:lnTo>
                  <a:lnTo>
                    <a:pt x="16515" y="5115"/>
                  </a:lnTo>
                  <a:lnTo>
                    <a:pt x="16421" y="5009"/>
                  </a:lnTo>
                  <a:lnTo>
                    <a:pt x="16421" y="4824"/>
                  </a:lnTo>
                  <a:lnTo>
                    <a:pt x="16478" y="4824"/>
                  </a:lnTo>
                  <a:lnTo>
                    <a:pt x="16478" y="4691"/>
                  </a:lnTo>
                  <a:lnTo>
                    <a:pt x="16515" y="4638"/>
                  </a:lnTo>
                  <a:lnTo>
                    <a:pt x="16515" y="4373"/>
                  </a:lnTo>
                  <a:lnTo>
                    <a:pt x="16553" y="4373"/>
                  </a:lnTo>
                  <a:lnTo>
                    <a:pt x="16610" y="4320"/>
                  </a:lnTo>
                  <a:lnTo>
                    <a:pt x="16610" y="4187"/>
                  </a:lnTo>
                  <a:lnTo>
                    <a:pt x="16647" y="4134"/>
                  </a:lnTo>
                  <a:lnTo>
                    <a:pt x="16647" y="4081"/>
                  </a:lnTo>
                  <a:lnTo>
                    <a:pt x="16685" y="4028"/>
                  </a:lnTo>
                  <a:lnTo>
                    <a:pt x="16741" y="3896"/>
                  </a:lnTo>
                  <a:lnTo>
                    <a:pt x="16741" y="3843"/>
                  </a:lnTo>
                  <a:lnTo>
                    <a:pt x="16779" y="3763"/>
                  </a:lnTo>
                  <a:lnTo>
                    <a:pt x="16817" y="3763"/>
                  </a:lnTo>
                  <a:lnTo>
                    <a:pt x="16817" y="3710"/>
                  </a:lnTo>
                  <a:lnTo>
                    <a:pt x="16873" y="3710"/>
                  </a:lnTo>
                  <a:lnTo>
                    <a:pt x="16873" y="3657"/>
                  </a:lnTo>
                  <a:lnTo>
                    <a:pt x="16911" y="3657"/>
                  </a:lnTo>
                  <a:lnTo>
                    <a:pt x="17212" y="3578"/>
                  </a:lnTo>
                  <a:lnTo>
                    <a:pt x="18399" y="3657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4" name="Freeform 10"/>
            <p:cNvSpPr/>
            <p:nvPr/>
          </p:nvSpPr>
          <p:spPr>
            <a:xfrm>
              <a:off x="225158" y="76807"/>
              <a:ext cx="64896" cy="96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58" y="4654"/>
                  </a:moveTo>
                  <a:lnTo>
                    <a:pt x="13494" y="4547"/>
                  </a:lnTo>
                  <a:lnTo>
                    <a:pt x="13494" y="4796"/>
                  </a:lnTo>
                  <a:lnTo>
                    <a:pt x="13358" y="4796"/>
                  </a:lnTo>
                  <a:lnTo>
                    <a:pt x="13358" y="4974"/>
                  </a:lnTo>
                  <a:lnTo>
                    <a:pt x="13268" y="4974"/>
                  </a:lnTo>
                  <a:lnTo>
                    <a:pt x="13177" y="5045"/>
                  </a:lnTo>
                  <a:lnTo>
                    <a:pt x="13177" y="5151"/>
                  </a:lnTo>
                  <a:lnTo>
                    <a:pt x="13042" y="5151"/>
                  </a:lnTo>
                  <a:lnTo>
                    <a:pt x="13042" y="5045"/>
                  </a:lnTo>
                  <a:lnTo>
                    <a:pt x="13177" y="4974"/>
                  </a:lnTo>
                  <a:lnTo>
                    <a:pt x="13177" y="4903"/>
                  </a:lnTo>
                  <a:lnTo>
                    <a:pt x="13268" y="4796"/>
                  </a:lnTo>
                  <a:lnTo>
                    <a:pt x="13177" y="4725"/>
                  </a:lnTo>
                  <a:lnTo>
                    <a:pt x="13177" y="4654"/>
                  </a:lnTo>
                  <a:lnTo>
                    <a:pt x="13268" y="4547"/>
                  </a:lnTo>
                  <a:lnTo>
                    <a:pt x="13358" y="4405"/>
                  </a:lnTo>
                  <a:lnTo>
                    <a:pt x="13585" y="4299"/>
                  </a:lnTo>
                  <a:lnTo>
                    <a:pt x="13494" y="4476"/>
                  </a:lnTo>
                  <a:lnTo>
                    <a:pt x="13494" y="4547"/>
                  </a:lnTo>
                  <a:lnTo>
                    <a:pt x="13358" y="4547"/>
                  </a:lnTo>
                  <a:lnTo>
                    <a:pt x="13358" y="4654"/>
                  </a:lnTo>
                  <a:close/>
                  <a:moveTo>
                    <a:pt x="20740" y="5151"/>
                  </a:moveTo>
                  <a:lnTo>
                    <a:pt x="20423" y="5151"/>
                  </a:lnTo>
                  <a:lnTo>
                    <a:pt x="20423" y="5045"/>
                  </a:lnTo>
                  <a:lnTo>
                    <a:pt x="20332" y="5045"/>
                  </a:lnTo>
                  <a:lnTo>
                    <a:pt x="20242" y="4974"/>
                  </a:lnTo>
                  <a:lnTo>
                    <a:pt x="20332" y="4974"/>
                  </a:lnTo>
                  <a:lnTo>
                    <a:pt x="20332" y="4903"/>
                  </a:lnTo>
                  <a:lnTo>
                    <a:pt x="20332" y="4974"/>
                  </a:lnTo>
                  <a:lnTo>
                    <a:pt x="20423" y="4974"/>
                  </a:lnTo>
                  <a:lnTo>
                    <a:pt x="20423" y="5045"/>
                  </a:lnTo>
                  <a:lnTo>
                    <a:pt x="20649" y="5045"/>
                  </a:lnTo>
                  <a:lnTo>
                    <a:pt x="20649" y="5151"/>
                  </a:lnTo>
                  <a:lnTo>
                    <a:pt x="20740" y="5151"/>
                  </a:lnTo>
                  <a:close/>
                  <a:moveTo>
                    <a:pt x="20830" y="4974"/>
                  </a:moveTo>
                  <a:lnTo>
                    <a:pt x="20830" y="5045"/>
                  </a:lnTo>
                  <a:lnTo>
                    <a:pt x="20966" y="5045"/>
                  </a:lnTo>
                  <a:lnTo>
                    <a:pt x="20966" y="5151"/>
                  </a:lnTo>
                  <a:lnTo>
                    <a:pt x="20740" y="5151"/>
                  </a:lnTo>
                  <a:lnTo>
                    <a:pt x="20740" y="4974"/>
                  </a:lnTo>
                  <a:lnTo>
                    <a:pt x="20649" y="4974"/>
                  </a:lnTo>
                  <a:lnTo>
                    <a:pt x="20513" y="4903"/>
                  </a:lnTo>
                  <a:lnTo>
                    <a:pt x="20740" y="4974"/>
                  </a:lnTo>
                  <a:lnTo>
                    <a:pt x="20830" y="4974"/>
                  </a:lnTo>
                  <a:close/>
                  <a:moveTo>
                    <a:pt x="15668" y="3908"/>
                  </a:moveTo>
                  <a:lnTo>
                    <a:pt x="15804" y="3908"/>
                  </a:lnTo>
                  <a:lnTo>
                    <a:pt x="15804" y="4050"/>
                  </a:lnTo>
                  <a:lnTo>
                    <a:pt x="15577" y="4050"/>
                  </a:lnTo>
                  <a:lnTo>
                    <a:pt x="15577" y="3801"/>
                  </a:lnTo>
                  <a:lnTo>
                    <a:pt x="15668" y="3801"/>
                  </a:lnTo>
                  <a:lnTo>
                    <a:pt x="15668" y="3908"/>
                  </a:lnTo>
                  <a:close/>
                  <a:moveTo>
                    <a:pt x="16438" y="3908"/>
                  </a:moveTo>
                  <a:lnTo>
                    <a:pt x="16302" y="3908"/>
                  </a:lnTo>
                  <a:lnTo>
                    <a:pt x="16302" y="3801"/>
                  </a:lnTo>
                  <a:lnTo>
                    <a:pt x="16528" y="3801"/>
                  </a:lnTo>
                  <a:lnTo>
                    <a:pt x="16438" y="3908"/>
                  </a:lnTo>
                  <a:close/>
                  <a:moveTo>
                    <a:pt x="16211" y="3801"/>
                  </a:moveTo>
                  <a:lnTo>
                    <a:pt x="16211" y="3908"/>
                  </a:lnTo>
                  <a:lnTo>
                    <a:pt x="16121" y="3801"/>
                  </a:lnTo>
                  <a:lnTo>
                    <a:pt x="15985" y="3801"/>
                  </a:lnTo>
                  <a:lnTo>
                    <a:pt x="15985" y="3908"/>
                  </a:lnTo>
                  <a:lnTo>
                    <a:pt x="15894" y="3908"/>
                  </a:lnTo>
                  <a:lnTo>
                    <a:pt x="15894" y="3659"/>
                  </a:lnTo>
                  <a:lnTo>
                    <a:pt x="15985" y="3659"/>
                  </a:lnTo>
                  <a:lnTo>
                    <a:pt x="15985" y="3553"/>
                  </a:lnTo>
                  <a:lnTo>
                    <a:pt x="16121" y="3482"/>
                  </a:lnTo>
                  <a:lnTo>
                    <a:pt x="16302" y="3482"/>
                  </a:lnTo>
                  <a:lnTo>
                    <a:pt x="16302" y="3659"/>
                  </a:lnTo>
                  <a:lnTo>
                    <a:pt x="16211" y="3659"/>
                  </a:lnTo>
                  <a:lnTo>
                    <a:pt x="16211" y="3801"/>
                  </a:lnTo>
                  <a:close/>
                  <a:moveTo>
                    <a:pt x="12725" y="853"/>
                  </a:moveTo>
                  <a:lnTo>
                    <a:pt x="12860" y="853"/>
                  </a:lnTo>
                  <a:lnTo>
                    <a:pt x="12860" y="924"/>
                  </a:lnTo>
                  <a:lnTo>
                    <a:pt x="12725" y="924"/>
                  </a:lnTo>
                  <a:lnTo>
                    <a:pt x="12725" y="995"/>
                  </a:lnTo>
                  <a:lnTo>
                    <a:pt x="12634" y="995"/>
                  </a:lnTo>
                  <a:lnTo>
                    <a:pt x="12543" y="1066"/>
                  </a:lnTo>
                  <a:lnTo>
                    <a:pt x="12543" y="995"/>
                  </a:lnTo>
                  <a:lnTo>
                    <a:pt x="12543" y="1066"/>
                  </a:lnTo>
                  <a:lnTo>
                    <a:pt x="12317" y="1066"/>
                  </a:lnTo>
                  <a:lnTo>
                    <a:pt x="12317" y="924"/>
                  </a:lnTo>
                  <a:lnTo>
                    <a:pt x="12408" y="924"/>
                  </a:lnTo>
                  <a:lnTo>
                    <a:pt x="12408" y="995"/>
                  </a:lnTo>
                  <a:lnTo>
                    <a:pt x="12408" y="924"/>
                  </a:lnTo>
                  <a:lnTo>
                    <a:pt x="12543" y="853"/>
                  </a:lnTo>
                  <a:lnTo>
                    <a:pt x="12408" y="853"/>
                  </a:lnTo>
                  <a:lnTo>
                    <a:pt x="12543" y="853"/>
                  </a:lnTo>
                  <a:lnTo>
                    <a:pt x="12543" y="746"/>
                  </a:lnTo>
                  <a:lnTo>
                    <a:pt x="12634" y="853"/>
                  </a:lnTo>
                  <a:lnTo>
                    <a:pt x="12634" y="746"/>
                  </a:lnTo>
                  <a:lnTo>
                    <a:pt x="12725" y="746"/>
                  </a:lnTo>
                  <a:lnTo>
                    <a:pt x="12725" y="853"/>
                  </a:lnTo>
                  <a:close/>
                  <a:moveTo>
                    <a:pt x="9555" y="178"/>
                  </a:moveTo>
                  <a:lnTo>
                    <a:pt x="9464" y="178"/>
                  </a:lnTo>
                  <a:lnTo>
                    <a:pt x="9464" y="249"/>
                  </a:lnTo>
                  <a:lnTo>
                    <a:pt x="9555" y="249"/>
                  </a:lnTo>
                  <a:lnTo>
                    <a:pt x="9374" y="249"/>
                  </a:lnTo>
                  <a:lnTo>
                    <a:pt x="9374" y="426"/>
                  </a:lnTo>
                  <a:lnTo>
                    <a:pt x="9464" y="426"/>
                  </a:lnTo>
                  <a:lnTo>
                    <a:pt x="9464" y="497"/>
                  </a:lnTo>
                  <a:lnTo>
                    <a:pt x="9555" y="497"/>
                  </a:lnTo>
                  <a:lnTo>
                    <a:pt x="9555" y="426"/>
                  </a:lnTo>
                  <a:lnTo>
                    <a:pt x="9691" y="355"/>
                  </a:lnTo>
                  <a:lnTo>
                    <a:pt x="9691" y="249"/>
                  </a:lnTo>
                  <a:lnTo>
                    <a:pt x="9781" y="178"/>
                  </a:lnTo>
                  <a:lnTo>
                    <a:pt x="9781" y="107"/>
                  </a:lnTo>
                  <a:lnTo>
                    <a:pt x="9872" y="107"/>
                  </a:lnTo>
                  <a:lnTo>
                    <a:pt x="9872" y="178"/>
                  </a:lnTo>
                  <a:lnTo>
                    <a:pt x="9781" y="249"/>
                  </a:lnTo>
                  <a:lnTo>
                    <a:pt x="9691" y="355"/>
                  </a:lnTo>
                  <a:lnTo>
                    <a:pt x="9691" y="426"/>
                  </a:lnTo>
                  <a:lnTo>
                    <a:pt x="9691" y="355"/>
                  </a:lnTo>
                  <a:lnTo>
                    <a:pt x="9781" y="355"/>
                  </a:lnTo>
                  <a:lnTo>
                    <a:pt x="9781" y="426"/>
                  </a:lnTo>
                  <a:lnTo>
                    <a:pt x="9691" y="497"/>
                  </a:lnTo>
                  <a:lnTo>
                    <a:pt x="9781" y="497"/>
                  </a:lnTo>
                  <a:lnTo>
                    <a:pt x="9781" y="604"/>
                  </a:lnTo>
                  <a:lnTo>
                    <a:pt x="9691" y="604"/>
                  </a:lnTo>
                  <a:lnTo>
                    <a:pt x="9872" y="604"/>
                  </a:lnTo>
                  <a:lnTo>
                    <a:pt x="9872" y="497"/>
                  </a:lnTo>
                  <a:lnTo>
                    <a:pt x="9872" y="675"/>
                  </a:lnTo>
                  <a:lnTo>
                    <a:pt x="10008" y="604"/>
                  </a:lnTo>
                  <a:lnTo>
                    <a:pt x="10098" y="604"/>
                  </a:lnTo>
                  <a:lnTo>
                    <a:pt x="10098" y="426"/>
                  </a:lnTo>
                  <a:lnTo>
                    <a:pt x="10189" y="426"/>
                  </a:lnTo>
                  <a:lnTo>
                    <a:pt x="10189" y="249"/>
                  </a:lnTo>
                  <a:lnTo>
                    <a:pt x="10325" y="249"/>
                  </a:lnTo>
                  <a:lnTo>
                    <a:pt x="10325" y="355"/>
                  </a:lnTo>
                  <a:lnTo>
                    <a:pt x="10189" y="497"/>
                  </a:lnTo>
                  <a:lnTo>
                    <a:pt x="10189" y="604"/>
                  </a:lnTo>
                  <a:lnTo>
                    <a:pt x="10189" y="497"/>
                  </a:lnTo>
                  <a:lnTo>
                    <a:pt x="10325" y="497"/>
                  </a:lnTo>
                  <a:lnTo>
                    <a:pt x="10325" y="426"/>
                  </a:lnTo>
                  <a:lnTo>
                    <a:pt x="10325" y="497"/>
                  </a:lnTo>
                  <a:lnTo>
                    <a:pt x="10415" y="497"/>
                  </a:lnTo>
                  <a:lnTo>
                    <a:pt x="10415" y="604"/>
                  </a:lnTo>
                  <a:lnTo>
                    <a:pt x="10325" y="604"/>
                  </a:lnTo>
                  <a:lnTo>
                    <a:pt x="10415" y="604"/>
                  </a:lnTo>
                  <a:lnTo>
                    <a:pt x="10415" y="853"/>
                  </a:lnTo>
                  <a:lnTo>
                    <a:pt x="10325" y="853"/>
                  </a:lnTo>
                  <a:lnTo>
                    <a:pt x="10506" y="853"/>
                  </a:lnTo>
                  <a:lnTo>
                    <a:pt x="10506" y="675"/>
                  </a:lnTo>
                  <a:lnTo>
                    <a:pt x="10642" y="675"/>
                  </a:lnTo>
                  <a:lnTo>
                    <a:pt x="10642" y="746"/>
                  </a:lnTo>
                  <a:lnTo>
                    <a:pt x="10732" y="675"/>
                  </a:lnTo>
                  <a:lnTo>
                    <a:pt x="10823" y="675"/>
                  </a:lnTo>
                  <a:lnTo>
                    <a:pt x="10732" y="675"/>
                  </a:lnTo>
                  <a:lnTo>
                    <a:pt x="10732" y="746"/>
                  </a:lnTo>
                  <a:lnTo>
                    <a:pt x="10823" y="746"/>
                  </a:lnTo>
                  <a:lnTo>
                    <a:pt x="10732" y="746"/>
                  </a:lnTo>
                  <a:lnTo>
                    <a:pt x="10732" y="853"/>
                  </a:lnTo>
                  <a:lnTo>
                    <a:pt x="10823" y="746"/>
                  </a:lnTo>
                  <a:lnTo>
                    <a:pt x="10823" y="924"/>
                  </a:lnTo>
                  <a:lnTo>
                    <a:pt x="10732" y="995"/>
                  </a:lnTo>
                  <a:lnTo>
                    <a:pt x="10823" y="995"/>
                  </a:lnTo>
                  <a:lnTo>
                    <a:pt x="10958" y="853"/>
                  </a:lnTo>
                  <a:lnTo>
                    <a:pt x="11049" y="746"/>
                  </a:lnTo>
                  <a:lnTo>
                    <a:pt x="11140" y="746"/>
                  </a:lnTo>
                  <a:lnTo>
                    <a:pt x="11049" y="746"/>
                  </a:lnTo>
                  <a:lnTo>
                    <a:pt x="11140" y="746"/>
                  </a:lnTo>
                  <a:lnTo>
                    <a:pt x="11140" y="924"/>
                  </a:lnTo>
                  <a:lnTo>
                    <a:pt x="10958" y="924"/>
                  </a:lnTo>
                  <a:lnTo>
                    <a:pt x="10958" y="1066"/>
                  </a:lnTo>
                  <a:lnTo>
                    <a:pt x="10823" y="1066"/>
                  </a:lnTo>
                  <a:lnTo>
                    <a:pt x="10958" y="1172"/>
                  </a:lnTo>
                  <a:lnTo>
                    <a:pt x="10823" y="1066"/>
                  </a:lnTo>
                  <a:lnTo>
                    <a:pt x="10732" y="1172"/>
                  </a:lnTo>
                  <a:lnTo>
                    <a:pt x="10823" y="1172"/>
                  </a:lnTo>
                  <a:lnTo>
                    <a:pt x="10823" y="1243"/>
                  </a:lnTo>
                  <a:lnTo>
                    <a:pt x="10823" y="1172"/>
                  </a:lnTo>
                  <a:lnTo>
                    <a:pt x="10958" y="1243"/>
                  </a:lnTo>
                  <a:lnTo>
                    <a:pt x="10958" y="1314"/>
                  </a:lnTo>
                  <a:lnTo>
                    <a:pt x="10958" y="1066"/>
                  </a:lnTo>
                  <a:lnTo>
                    <a:pt x="11049" y="1066"/>
                  </a:lnTo>
                  <a:lnTo>
                    <a:pt x="11049" y="1172"/>
                  </a:lnTo>
                  <a:lnTo>
                    <a:pt x="11140" y="1066"/>
                  </a:lnTo>
                  <a:lnTo>
                    <a:pt x="11140" y="995"/>
                  </a:lnTo>
                  <a:lnTo>
                    <a:pt x="11275" y="995"/>
                  </a:lnTo>
                  <a:lnTo>
                    <a:pt x="11366" y="924"/>
                  </a:lnTo>
                  <a:lnTo>
                    <a:pt x="11366" y="853"/>
                  </a:lnTo>
                  <a:lnTo>
                    <a:pt x="11275" y="853"/>
                  </a:lnTo>
                  <a:lnTo>
                    <a:pt x="11457" y="853"/>
                  </a:lnTo>
                  <a:lnTo>
                    <a:pt x="11457" y="1066"/>
                  </a:lnTo>
                  <a:lnTo>
                    <a:pt x="11366" y="1066"/>
                  </a:lnTo>
                  <a:lnTo>
                    <a:pt x="11366" y="1172"/>
                  </a:lnTo>
                  <a:lnTo>
                    <a:pt x="11140" y="1172"/>
                  </a:lnTo>
                  <a:lnTo>
                    <a:pt x="11140" y="1243"/>
                  </a:lnTo>
                  <a:lnTo>
                    <a:pt x="11140" y="1172"/>
                  </a:lnTo>
                  <a:lnTo>
                    <a:pt x="11275" y="1172"/>
                  </a:lnTo>
                  <a:lnTo>
                    <a:pt x="11275" y="1314"/>
                  </a:lnTo>
                  <a:lnTo>
                    <a:pt x="11140" y="1314"/>
                  </a:lnTo>
                  <a:lnTo>
                    <a:pt x="11140" y="1421"/>
                  </a:lnTo>
                  <a:lnTo>
                    <a:pt x="11140" y="1314"/>
                  </a:lnTo>
                  <a:lnTo>
                    <a:pt x="11275" y="1421"/>
                  </a:lnTo>
                  <a:lnTo>
                    <a:pt x="11275" y="1563"/>
                  </a:lnTo>
                  <a:lnTo>
                    <a:pt x="11140" y="1670"/>
                  </a:lnTo>
                  <a:lnTo>
                    <a:pt x="11140" y="1741"/>
                  </a:lnTo>
                  <a:lnTo>
                    <a:pt x="11275" y="1812"/>
                  </a:lnTo>
                  <a:lnTo>
                    <a:pt x="11457" y="1812"/>
                  </a:lnTo>
                  <a:lnTo>
                    <a:pt x="11457" y="1741"/>
                  </a:lnTo>
                  <a:lnTo>
                    <a:pt x="11592" y="1741"/>
                  </a:lnTo>
                  <a:lnTo>
                    <a:pt x="11592" y="1492"/>
                  </a:lnTo>
                  <a:lnTo>
                    <a:pt x="11683" y="1421"/>
                  </a:lnTo>
                  <a:lnTo>
                    <a:pt x="11683" y="1314"/>
                  </a:lnTo>
                  <a:lnTo>
                    <a:pt x="11774" y="1314"/>
                  </a:lnTo>
                  <a:lnTo>
                    <a:pt x="11909" y="1243"/>
                  </a:lnTo>
                  <a:lnTo>
                    <a:pt x="11909" y="1314"/>
                  </a:lnTo>
                  <a:lnTo>
                    <a:pt x="12000" y="1314"/>
                  </a:lnTo>
                  <a:lnTo>
                    <a:pt x="12000" y="1243"/>
                  </a:lnTo>
                  <a:lnTo>
                    <a:pt x="12091" y="1243"/>
                  </a:lnTo>
                  <a:lnTo>
                    <a:pt x="12000" y="1243"/>
                  </a:lnTo>
                  <a:lnTo>
                    <a:pt x="12091" y="1243"/>
                  </a:lnTo>
                  <a:lnTo>
                    <a:pt x="12091" y="1172"/>
                  </a:lnTo>
                  <a:lnTo>
                    <a:pt x="12226" y="1172"/>
                  </a:lnTo>
                  <a:lnTo>
                    <a:pt x="12226" y="1314"/>
                  </a:lnTo>
                  <a:lnTo>
                    <a:pt x="12317" y="1314"/>
                  </a:lnTo>
                  <a:lnTo>
                    <a:pt x="12317" y="1421"/>
                  </a:lnTo>
                  <a:lnTo>
                    <a:pt x="12408" y="1421"/>
                  </a:lnTo>
                  <a:lnTo>
                    <a:pt x="12408" y="1492"/>
                  </a:lnTo>
                  <a:lnTo>
                    <a:pt x="12317" y="1492"/>
                  </a:lnTo>
                  <a:lnTo>
                    <a:pt x="12226" y="1563"/>
                  </a:lnTo>
                  <a:lnTo>
                    <a:pt x="12317" y="1563"/>
                  </a:lnTo>
                  <a:lnTo>
                    <a:pt x="12317" y="1492"/>
                  </a:lnTo>
                  <a:lnTo>
                    <a:pt x="12317" y="1563"/>
                  </a:lnTo>
                  <a:lnTo>
                    <a:pt x="12408" y="1563"/>
                  </a:lnTo>
                  <a:lnTo>
                    <a:pt x="12408" y="1492"/>
                  </a:lnTo>
                  <a:lnTo>
                    <a:pt x="12543" y="1421"/>
                  </a:lnTo>
                  <a:lnTo>
                    <a:pt x="12543" y="1314"/>
                  </a:lnTo>
                  <a:lnTo>
                    <a:pt x="12634" y="1314"/>
                  </a:lnTo>
                  <a:lnTo>
                    <a:pt x="12543" y="1314"/>
                  </a:lnTo>
                  <a:lnTo>
                    <a:pt x="12634" y="1243"/>
                  </a:lnTo>
                  <a:lnTo>
                    <a:pt x="12725" y="1243"/>
                  </a:lnTo>
                  <a:lnTo>
                    <a:pt x="12725" y="1172"/>
                  </a:lnTo>
                  <a:lnTo>
                    <a:pt x="12860" y="1172"/>
                  </a:lnTo>
                  <a:lnTo>
                    <a:pt x="12860" y="1314"/>
                  </a:lnTo>
                  <a:lnTo>
                    <a:pt x="12725" y="1314"/>
                  </a:lnTo>
                  <a:lnTo>
                    <a:pt x="12725" y="1421"/>
                  </a:lnTo>
                  <a:lnTo>
                    <a:pt x="12634" y="1421"/>
                  </a:lnTo>
                  <a:lnTo>
                    <a:pt x="12634" y="1492"/>
                  </a:lnTo>
                  <a:lnTo>
                    <a:pt x="12543" y="1563"/>
                  </a:lnTo>
                  <a:lnTo>
                    <a:pt x="12634" y="1563"/>
                  </a:lnTo>
                  <a:lnTo>
                    <a:pt x="12408" y="1563"/>
                  </a:lnTo>
                  <a:lnTo>
                    <a:pt x="12543" y="1670"/>
                  </a:lnTo>
                  <a:lnTo>
                    <a:pt x="12543" y="1741"/>
                  </a:lnTo>
                  <a:lnTo>
                    <a:pt x="12634" y="1670"/>
                  </a:lnTo>
                  <a:lnTo>
                    <a:pt x="12634" y="1563"/>
                  </a:lnTo>
                  <a:lnTo>
                    <a:pt x="12725" y="1670"/>
                  </a:lnTo>
                  <a:lnTo>
                    <a:pt x="12725" y="1741"/>
                  </a:lnTo>
                  <a:lnTo>
                    <a:pt x="12860" y="1741"/>
                  </a:lnTo>
                  <a:lnTo>
                    <a:pt x="12725" y="1670"/>
                  </a:lnTo>
                  <a:lnTo>
                    <a:pt x="12860" y="1670"/>
                  </a:lnTo>
                  <a:lnTo>
                    <a:pt x="12860" y="1563"/>
                  </a:lnTo>
                  <a:lnTo>
                    <a:pt x="12951" y="1670"/>
                  </a:lnTo>
                  <a:lnTo>
                    <a:pt x="12860" y="1670"/>
                  </a:lnTo>
                  <a:lnTo>
                    <a:pt x="12951" y="1670"/>
                  </a:lnTo>
                  <a:lnTo>
                    <a:pt x="12951" y="1741"/>
                  </a:lnTo>
                  <a:lnTo>
                    <a:pt x="12860" y="1741"/>
                  </a:lnTo>
                  <a:lnTo>
                    <a:pt x="12951" y="1812"/>
                  </a:lnTo>
                  <a:lnTo>
                    <a:pt x="12860" y="1918"/>
                  </a:lnTo>
                  <a:lnTo>
                    <a:pt x="12951" y="1918"/>
                  </a:lnTo>
                  <a:lnTo>
                    <a:pt x="12951" y="1989"/>
                  </a:lnTo>
                  <a:lnTo>
                    <a:pt x="12860" y="1989"/>
                  </a:lnTo>
                  <a:lnTo>
                    <a:pt x="12951" y="1989"/>
                  </a:lnTo>
                  <a:lnTo>
                    <a:pt x="12951" y="1918"/>
                  </a:lnTo>
                  <a:lnTo>
                    <a:pt x="13177" y="1918"/>
                  </a:lnTo>
                  <a:lnTo>
                    <a:pt x="13177" y="1989"/>
                  </a:lnTo>
                  <a:lnTo>
                    <a:pt x="13042" y="2061"/>
                  </a:lnTo>
                  <a:lnTo>
                    <a:pt x="12860" y="2167"/>
                  </a:lnTo>
                  <a:lnTo>
                    <a:pt x="12951" y="2167"/>
                  </a:lnTo>
                  <a:lnTo>
                    <a:pt x="13042" y="2061"/>
                  </a:lnTo>
                  <a:lnTo>
                    <a:pt x="13177" y="2167"/>
                  </a:lnTo>
                  <a:lnTo>
                    <a:pt x="13268" y="2167"/>
                  </a:lnTo>
                  <a:lnTo>
                    <a:pt x="13268" y="2061"/>
                  </a:lnTo>
                  <a:lnTo>
                    <a:pt x="13358" y="1989"/>
                  </a:lnTo>
                  <a:lnTo>
                    <a:pt x="13358" y="1918"/>
                  </a:lnTo>
                  <a:lnTo>
                    <a:pt x="13494" y="1989"/>
                  </a:lnTo>
                  <a:lnTo>
                    <a:pt x="13494" y="2061"/>
                  </a:lnTo>
                  <a:lnTo>
                    <a:pt x="13358" y="2061"/>
                  </a:lnTo>
                  <a:lnTo>
                    <a:pt x="13358" y="2238"/>
                  </a:lnTo>
                  <a:lnTo>
                    <a:pt x="13268" y="2238"/>
                  </a:lnTo>
                  <a:lnTo>
                    <a:pt x="13494" y="2238"/>
                  </a:lnTo>
                  <a:lnTo>
                    <a:pt x="13585" y="2167"/>
                  </a:lnTo>
                  <a:lnTo>
                    <a:pt x="13585" y="2238"/>
                  </a:lnTo>
                  <a:lnTo>
                    <a:pt x="13675" y="2238"/>
                  </a:lnTo>
                  <a:lnTo>
                    <a:pt x="13675" y="2309"/>
                  </a:lnTo>
                  <a:lnTo>
                    <a:pt x="13494" y="2416"/>
                  </a:lnTo>
                  <a:lnTo>
                    <a:pt x="13675" y="2416"/>
                  </a:lnTo>
                  <a:lnTo>
                    <a:pt x="13675" y="2558"/>
                  </a:lnTo>
                  <a:lnTo>
                    <a:pt x="13811" y="2558"/>
                  </a:lnTo>
                  <a:lnTo>
                    <a:pt x="13811" y="2664"/>
                  </a:lnTo>
                  <a:lnTo>
                    <a:pt x="13675" y="2664"/>
                  </a:lnTo>
                  <a:lnTo>
                    <a:pt x="13675" y="2736"/>
                  </a:lnTo>
                  <a:lnTo>
                    <a:pt x="13585" y="2736"/>
                  </a:lnTo>
                  <a:lnTo>
                    <a:pt x="13585" y="2664"/>
                  </a:lnTo>
                  <a:lnTo>
                    <a:pt x="13494" y="2664"/>
                  </a:lnTo>
                  <a:lnTo>
                    <a:pt x="13494" y="2736"/>
                  </a:lnTo>
                  <a:lnTo>
                    <a:pt x="13358" y="2736"/>
                  </a:lnTo>
                  <a:lnTo>
                    <a:pt x="13675" y="2736"/>
                  </a:lnTo>
                  <a:lnTo>
                    <a:pt x="13675" y="2807"/>
                  </a:lnTo>
                  <a:lnTo>
                    <a:pt x="13494" y="2807"/>
                  </a:lnTo>
                  <a:lnTo>
                    <a:pt x="13494" y="2913"/>
                  </a:lnTo>
                  <a:lnTo>
                    <a:pt x="13358" y="2984"/>
                  </a:lnTo>
                  <a:lnTo>
                    <a:pt x="13268" y="2984"/>
                  </a:lnTo>
                  <a:lnTo>
                    <a:pt x="13358" y="2984"/>
                  </a:lnTo>
                  <a:lnTo>
                    <a:pt x="13358" y="3055"/>
                  </a:lnTo>
                  <a:lnTo>
                    <a:pt x="13268" y="3055"/>
                  </a:lnTo>
                  <a:lnTo>
                    <a:pt x="13177" y="3162"/>
                  </a:lnTo>
                  <a:lnTo>
                    <a:pt x="13042" y="3162"/>
                  </a:lnTo>
                  <a:lnTo>
                    <a:pt x="13042" y="3233"/>
                  </a:lnTo>
                  <a:lnTo>
                    <a:pt x="12634" y="3233"/>
                  </a:lnTo>
                  <a:lnTo>
                    <a:pt x="12725" y="3304"/>
                  </a:lnTo>
                  <a:lnTo>
                    <a:pt x="12860" y="3233"/>
                  </a:lnTo>
                  <a:lnTo>
                    <a:pt x="12951" y="3233"/>
                  </a:lnTo>
                  <a:lnTo>
                    <a:pt x="12951" y="3304"/>
                  </a:lnTo>
                  <a:lnTo>
                    <a:pt x="13042" y="3304"/>
                  </a:lnTo>
                  <a:lnTo>
                    <a:pt x="13042" y="3233"/>
                  </a:lnTo>
                  <a:lnTo>
                    <a:pt x="13177" y="3233"/>
                  </a:lnTo>
                  <a:lnTo>
                    <a:pt x="13177" y="3304"/>
                  </a:lnTo>
                  <a:lnTo>
                    <a:pt x="13042" y="3304"/>
                  </a:lnTo>
                  <a:lnTo>
                    <a:pt x="13042" y="3411"/>
                  </a:lnTo>
                  <a:lnTo>
                    <a:pt x="12951" y="3482"/>
                  </a:lnTo>
                  <a:lnTo>
                    <a:pt x="12951" y="3553"/>
                  </a:lnTo>
                  <a:lnTo>
                    <a:pt x="12951" y="3482"/>
                  </a:lnTo>
                  <a:lnTo>
                    <a:pt x="13177" y="3482"/>
                  </a:lnTo>
                  <a:lnTo>
                    <a:pt x="13042" y="3553"/>
                  </a:lnTo>
                  <a:lnTo>
                    <a:pt x="13042" y="3659"/>
                  </a:lnTo>
                  <a:lnTo>
                    <a:pt x="13177" y="3659"/>
                  </a:lnTo>
                  <a:lnTo>
                    <a:pt x="13042" y="3659"/>
                  </a:lnTo>
                  <a:lnTo>
                    <a:pt x="13042" y="3553"/>
                  </a:lnTo>
                  <a:lnTo>
                    <a:pt x="13177" y="3553"/>
                  </a:lnTo>
                  <a:lnTo>
                    <a:pt x="13177" y="3304"/>
                  </a:lnTo>
                  <a:lnTo>
                    <a:pt x="13358" y="3162"/>
                  </a:lnTo>
                  <a:lnTo>
                    <a:pt x="13494" y="3162"/>
                  </a:lnTo>
                  <a:lnTo>
                    <a:pt x="13494" y="3055"/>
                  </a:lnTo>
                  <a:lnTo>
                    <a:pt x="13585" y="3055"/>
                  </a:lnTo>
                  <a:lnTo>
                    <a:pt x="13675" y="2984"/>
                  </a:lnTo>
                  <a:lnTo>
                    <a:pt x="13811" y="2984"/>
                  </a:lnTo>
                  <a:lnTo>
                    <a:pt x="13902" y="3055"/>
                  </a:lnTo>
                  <a:lnTo>
                    <a:pt x="13992" y="3162"/>
                  </a:lnTo>
                  <a:lnTo>
                    <a:pt x="13992" y="3553"/>
                  </a:lnTo>
                  <a:lnTo>
                    <a:pt x="13902" y="3659"/>
                  </a:lnTo>
                  <a:lnTo>
                    <a:pt x="13675" y="3659"/>
                  </a:lnTo>
                  <a:lnTo>
                    <a:pt x="13585" y="3553"/>
                  </a:lnTo>
                  <a:lnTo>
                    <a:pt x="13494" y="3553"/>
                  </a:lnTo>
                  <a:lnTo>
                    <a:pt x="13358" y="3659"/>
                  </a:lnTo>
                  <a:lnTo>
                    <a:pt x="13494" y="3553"/>
                  </a:lnTo>
                  <a:lnTo>
                    <a:pt x="13585" y="3553"/>
                  </a:lnTo>
                  <a:lnTo>
                    <a:pt x="13585" y="3659"/>
                  </a:lnTo>
                  <a:lnTo>
                    <a:pt x="13494" y="3801"/>
                  </a:lnTo>
                  <a:lnTo>
                    <a:pt x="13494" y="3908"/>
                  </a:lnTo>
                  <a:lnTo>
                    <a:pt x="13268" y="3908"/>
                  </a:lnTo>
                  <a:lnTo>
                    <a:pt x="13268" y="3979"/>
                  </a:lnTo>
                  <a:lnTo>
                    <a:pt x="13177" y="3979"/>
                  </a:lnTo>
                  <a:lnTo>
                    <a:pt x="13042" y="4050"/>
                  </a:lnTo>
                  <a:lnTo>
                    <a:pt x="13268" y="3979"/>
                  </a:lnTo>
                  <a:lnTo>
                    <a:pt x="13358" y="3908"/>
                  </a:lnTo>
                  <a:lnTo>
                    <a:pt x="13358" y="3979"/>
                  </a:lnTo>
                  <a:lnTo>
                    <a:pt x="13177" y="4228"/>
                  </a:lnTo>
                  <a:lnTo>
                    <a:pt x="13042" y="4299"/>
                  </a:lnTo>
                  <a:lnTo>
                    <a:pt x="13042" y="4476"/>
                  </a:lnTo>
                  <a:lnTo>
                    <a:pt x="12951" y="4547"/>
                  </a:lnTo>
                  <a:lnTo>
                    <a:pt x="12951" y="4654"/>
                  </a:lnTo>
                  <a:lnTo>
                    <a:pt x="12860" y="4796"/>
                  </a:lnTo>
                  <a:lnTo>
                    <a:pt x="12860" y="5045"/>
                  </a:lnTo>
                  <a:lnTo>
                    <a:pt x="12951" y="5045"/>
                  </a:lnTo>
                  <a:lnTo>
                    <a:pt x="12951" y="5151"/>
                  </a:lnTo>
                  <a:lnTo>
                    <a:pt x="12860" y="5222"/>
                  </a:lnTo>
                  <a:lnTo>
                    <a:pt x="12725" y="5293"/>
                  </a:lnTo>
                  <a:lnTo>
                    <a:pt x="12634" y="5400"/>
                  </a:lnTo>
                  <a:lnTo>
                    <a:pt x="12408" y="5400"/>
                  </a:lnTo>
                  <a:lnTo>
                    <a:pt x="12408" y="5649"/>
                  </a:lnTo>
                  <a:lnTo>
                    <a:pt x="12543" y="5649"/>
                  </a:lnTo>
                  <a:lnTo>
                    <a:pt x="12408" y="5649"/>
                  </a:lnTo>
                  <a:lnTo>
                    <a:pt x="12543" y="5720"/>
                  </a:lnTo>
                  <a:lnTo>
                    <a:pt x="12543" y="5471"/>
                  </a:lnTo>
                  <a:lnTo>
                    <a:pt x="12860" y="5471"/>
                  </a:lnTo>
                  <a:lnTo>
                    <a:pt x="12860" y="5400"/>
                  </a:lnTo>
                  <a:lnTo>
                    <a:pt x="12951" y="5400"/>
                  </a:lnTo>
                  <a:lnTo>
                    <a:pt x="13042" y="5293"/>
                  </a:lnTo>
                  <a:lnTo>
                    <a:pt x="13042" y="5222"/>
                  </a:lnTo>
                  <a:lnTo>
                    <a:pt x="13177" y="5222"/>
                  </a:lnTo>
                  <a:lnTo>
                    <a:pt x="13268" y="5151"/>
                  </a:lnTo>
                  <a:lnTo>
                    <a:pt x="13494" y="5045"/>
                  </a:lnTo>
                  <a:lnTo>
                    <a:pt x="13494" y="4974"/>
                  </a:lnTo>
                  <a:lnTo>
                    <a:pt x="13585" y="4974"/>
                  </a:lnTo>
                  <a:lnTo>
                    <a:pt x="13675" y="4903"/>
                  </a:lnTo>
                  <a:lnTo>
                    <a:pt x="13675" y="4654"/>
                  </a:lnTo>
                  <a:lnTo>
                    <a:pt x="13811" y="4547"/>
                  </a:lnTo>
                  <a:lnTo>
                    <a:pt x="13902" y="4299"/>
                  </a:lnTo>
                  <a:lnTo>
                    <a:pt x="13902" y="4228"/>
                  </a:lnTo>
                  <a:lnTo>
                    <a:pt x="13902" y="4299"/>
                  </a:lnTo>
                  <a:lnTo>
                    <a:pt x="13902" y="3979"/>
                  </a:lnTo>
                  <a:lnTo>
                    <a:pt x="14128" y="3979"/>
                  </a:lnTo>
                  <a:lnTo>
                    <a:pt x="14219" y="4050"/>
                  </a:lnTo>
                  <a:lnTo>
                    <a:pt x="14219" y="3979"/>
                  </a:lnTo>
                  <a:lnTo>
                    <a:pt x="14128" y="3979"/>
                  </a:lnTo>
                  <a:lnTo>
                    <a:pt x="14128" y="3908"/>
                  </a:lnTo>
                  <a:lnTo>
                    <a:pt x="14219" y="3908"/>
                  </a:lnTo>
                  <a:lnTo>
                    <a:pt x="14219" y="3801"/>
                  </a:lnTo>
                  <a:lnTo>
                    <a:pt x="14445" y="3801"/>
                  </a:lnTo>
                  <a:lnTo>
                    <a:pt x="14717" y="3730"/>
                  </a:lnTo>
                  <a:lnTo>
                    <a:pt x="14943" y="3730"/>
                  </a:lnTo>
                  <a:lnTo>
                    <a:pt x="14943" y="3801"/>
                  </a:lnTo>
                  <a:lnTo>
                    <a:pt x="14853" y="3801"/>
                  </a:lnTo>
                  <a:lnTo>
                    <a:pt x="14717" y="3908"/>
                  </a:lnTo>
                  <a:lnTo>
                    <a:pt x="14853" y="3908"/>
                  </a:lnTo>
                  <a:lnTo>
                    <a:pt x="14853" y="3979"/>
                  </a:lnTo>
                  <a:lnTo>
                    <a:pt x="14943" y="3979"/>
                  </a:lnTo>
                  <a:lnTo>
                    <a:pt x="14943" y="3908"/>
                  </a:lnTo>
                  <a:lnTo>
                    <a:pt x="14943" y="4050"/>
                  </a:lnTo>
                  <a:lnTo>
                    <a:pt x="14853" y="4050"/>
                  </a:lnTo>
                  <a:lnTo>
                    <a:pt x="14853" y="4157"/>
                  </a:lnTo>
                  <a:lnTo>
                    <a:pt x="14626" y="4157"/>
                  </a:lnTo>
                  <a:lnTo>
                    <a:pt x="14717" y="4228"/>
                  </a:lnTo>
                  <a:lnTo>
                    <a:pt x="14626" y="4299"/>
                  </a:lnTo>
                  <a:lnTo>
                    <a:pt x="14536" y="4405"/>
                  </a:lnTo>
                  <a:lnTo>
                    <a:pt x="14445" y="4405"/>
                  </a:lnTo>
                  <a:lnTo>
                    <a:pt x="14309" y="4299"/>
                  </a:lnTo>
                  <a:lnTo>
                    <a:pt x="14309" y="4405"/>
                  </a:lnTo>
                  <a:lnTo>
                    <a:pt x="14445" y="4405"/>
                  </a:lnTo>
                  <a:lnTo>
                    <a:pt x="14309" y="4405"/>
                  </a:lnTo>
                  <a:lnTo>
                    <a:pt x="14219" y="4476"/>
                  </a:lnTo>
                  <a:lnTo>
                    <a:pt x="14128" y="4476"/>
                  </a:lnTo>
                  <a:lnTo>
                    <a:pt x="13992" y="4547"/>
                  </a:lnTo>
                  <a:lnTo>
                    <a:pt x="13902" y="4547"/>
                  </a:lnTo>
                  <a:lnTo>
                    <a:pt x="13902" y="4654"/>
                  </a:lnTo>
                  <a:lnTo>
                    <a:pt x="13992" y="4654"/>
                  </a:lnTo>
                  <a:lnTo>
                    <a:pt x="13992" y="4547"/>
                  </a:lnTo>
                  <a:lnTo>
                    <a:pt x="14128" y="4547"/>
                  </a:lnTo>
                  <a:lnTo>
                    <a:pt x="13992" y="4654"/>
                  </a:lnTo>
                  <a:lnTo>
                    <a:pt x="14128" y="4725"/>
                  </a:lnTo>
                  <a:lnTo>
                    <a:pt x="14128" y="4547"/>
                  </a:lnTo>
                  <a:lnTo>
                    <a:pt x="14219" y="4547"/>
                  </a:lnTo>
                  <a:lnTo>
                    <a:pt x="14309" y="4654"/>
                  </a:lnTo>
                  <a:lnTo>
                    <a:pt x="14309" y="4547"/>
                  </a:lnTo>
                  <a:lnTo>
                    <a:pt x="14445" y="4547"/>
                  </a:lnTo>
                  <a:lnTo>
                    <a:pt x="14445" y="4725"/>
                  </a:lnTo>
                  <a:lnTo>
                    <a:pt x="14309" y="4725"/>
                  </a:lnTo>
                  <a:lnTo>
                    <a:pt x="14309" y="4796"/>
                  </a:lnTo>
                  <a:lnTo>
                    <a:pt x="14445" y="4725"/>
                  </a:lnTo>
                  <a:lnTo>
                    <a:pt x="14536" y="4725"/>
                  </a:lnTo>
                  <a:lnTo>
                    <a:pt x="14536" y="4654"/>
                  </a:lnTo>
                  <a:lnTo>
                    <a:pt x="14626" y="4654"/>
                  </a:lnTo>
                  <a:lnTo>
                    <a:pt x="14626" y="4547"/>
                  </a:lnTo>
                  <a:lnTo>
                    <a:pt x="14717" y="4547"/>
                  </a:lnTo>
                  <a:lnTo>
                    <a:pt x="14717" y="4654"/>
                  </a:lnTo>
                  <a:lnTo>
                    <a:pt x="14717" y="4547"/>
                  </a:lnTo>
                  <a:lnTo>
                    <a:pt x="14717" y="4654"/>
                  </a:lnTo>
                  <a:lnTo>
                    <a:pt x="14853" y="4547"/>
                  </a:lnTo>
                  <a:lnTo>
                    <a:pt x="14853" y="4476"/>
                  </a:lnTo>
                  <a:lnTo>
                    <a:pt x="14943" y="4405"/>
                  </a:lnTo>
                  <a:lnTo>
                    <a:pt x="14943" y="4299"/>
                  </a:lnTo>
                  <a:lnTo>
                    <a:pt x="15034" y="4228"/>
                  </a:lnTo>
                  <a:lnTo>
                    <a:pt x="15170" y="4299"/>
                  </a:lnTo>
                  <a:lnTo>
                    <a:pt x="15170" y="4157"/>
                  </a:lnTo>
                  <a:lnTo>
                    <a:pt x="15260" y="4157"/>
                  </a:lnTo>
                  <a:lnTo>
                    <a:pt x="15351" y="4228"/>
                  </a:lnTo>
                  <a:lnTo>
                    <a:pt x="15351" y="4299"/>
                  </a:lnTo>
                  <a:lnTo>
                    <a:pt x="15351" y="4157"/>
                  </a:lnTo>
                  <a:lnTo>
                    <a:pt x="15804" y="4157"/>
                  </a:lnTo>
                  <a:lnTo>
                    <a:pt x="15894" y="4050"/>
                  </a:lnTo>
                  <a:lnTo>
                    <a:pt x="15894" y="3979"/>
                  </a:lnTo>
                  <a:lnTo>
                    <a:pt x="15894" y="4050"/>
                  </a:lnTo>
                  <a:lnTo>
                    <a:pt x="15985" y="4050"/>
                  </a:lnTo>
                  <a:lnTo>
                    <a:pt x="15894" y="4157"/>
                  </a:lnTo>
                  <a:lnTo>
                    <a:pt x="15894" y="4228"/>
                  </a:lnTo>
                  <a:lnTo>
                    <a:pt x="15985" y="4228"/>
                  </a:lnTo>
                  <a:lnTo>
                    <a:pt x="15985" y="4157"/>
                  </a:lnTo>
                  <a:lnTo>
                    <a:pt x="16121" y="4228"/>
                  </a:lnTo>
                  <a:lnTo>
                    <a:pt x="15985" y="4157"/>
                  </a:lnTo>
                  <a:lnTo>
                    <a:pt x="15985" y="4050"/>
                  </a:lnTo>
                  <a:lnTo>
                    <a:pt x="16121" y="4050"/>
                  </a:lnTo>
                  <a:lnTo>
                    <a:pt x="16121" y="4157"/>
                  </a:lnTo>
                  <a:lnTo>
                    <a:pt x="16121" y="4050"/>
                  </a:lnTo>
                  <a:lnTo>
                    <a:pt x="16211" y="4050"/>
                  </a:lnTo>
                  <a:lnTo>
                    <a:pt x="16211" y="4157"/>
                  </a:lnTo>
                  <a:lnTo>
                    <a:pt x="16438" y="4157"/>
                  </a:lnTo>
                  <a:lnTo>
                    <a:pt x="16438" y="4050"/>
                  </a:lnTo>
                  <a:lnTo>
                    <a:pt x="16438" y="4157"/>
                  </a:lnTo>
                  <a:lnTo>
                    <a:pt x="16438" y="4050"/>
                  </a:lnTo>
                  <a:lnTo>
                    <a:pt x="16528" y="4050"/>
                  </a:lnTo>
                  <a:lnTo>
                    <a:pt x="16438" y="4050"/>
                  </a:lnTo>
                  <a:lnTo>
                    <a:pt x="16438" y="3979"/>
                  </a:lnTo>
                  <a:lnTo>
                    <a:pt x="16528" y="3979"/>
                  </a:lnTo>
                  <a:lnTo>
                    <a:pt x="16528" y="4157"/>
                  </a:lnTo>
                  <a:lnTo>
                    <a:pt x="16619" y="4228"/>
                  </a:lnTo>
                  <a:lnTo>
                    <a:pt x="16619" y="4157"/>
                  </a:lnTo>
                  <a:lnTo>
                    <a:pt x="16755" y="4228"/>
                  </a:lnTo>
                  <a:lnTo>
                    <a:pt x="16755" y="4050"/>
                  </a:lnTo>
                  <a:lnTo>
                    <a:pt x="16845" y="4157"/>
                  </a:lnTo>
                  <a:lnTo>
                    <a:pt x="16755" y="4050"/>
                  </a:lnTo>
                  <a:lnTo>
                    <a:pt x="16755" y="3979"/>
                  </a:lnTo>
                  <a:lnTo>
                    <a:pt x="16755" y="4050"/>
                  </a:lnTo>
                  <a:lnTo>
                    <a:pt x="16845" y="4050"/>
                  </a:lnTo>
                  <a:lnTo>
                    <a:pt x="16845" y="3979"/>
                  </a:lnTo>
                  <a:lnTo>
                    <a:pt x="16755" y="3908"/>
                  </a:lnTo>
                  <a:lnTo>
                    <a:pt x="16619" y="3908"/>
                  </a:lnTo>
                  <a:lnTo>
                    <a:pt x="16619" y="3801"/>
                  </a:lnTo>
                  <a:lnTo>
                    <a:pt x="16755" y="3801"/>
                  </a:lnTo>
                  <a:lnTo>
                    <a:pt x="16755" y="3730"/>
                  </a:lnTo>
                  <a:lnTo>
                    <a:pt x="16936" y="3730"/>
                  </a:lnTo>
                  <a:lnTo>
                    <a:pt x="16936" y="3801"/>
                  </a:lnTo>
                  <a:lnTo>
                    <a:pt x="17162" y="3801"/>
                  </a:lnTo>
                  <a:lnTo>
                    <a:pt x="17389" y="3908"/>
                  </a:lnTo>
                  <a:lnTo>
                    <a:pt x="17570" y="3908"/>
                  </a:lnTo>
                  <a:lnTo>
                    <a:pt x="17796" y="4050"/>
                  </a:lnTo>
                  <a:lnTo>
                    <a:pt x="18113" y="4157"/>
                  </a:lnTo>
                  <a:lnTo>
                    <a:pt x="18340" y="4228"/>
                  </a:lnTo>
                  <a:lnTo>
                    <a:pt x="18340" y="4299"/>
                  </a:lnTo>
                  <a:lnTo>
                    <a:pt x="18430" y="4299"/>
                  </a:lnTo>
                  <a:lnTo>
                    <a:pt x="18521" y="4405"/>
                  </a:lnTo>
                  <a:lnTo>
                    <a:pt x="18657" y="4405"/>
                  </a:lnTo>
                  <a:lnTo>
                    <a:pt x="18747" y="4476"/>
                  </a:lnTo>
                  <a:lnTo>
                    <a:pt x="18974" y="4476"/>
                  </a:lnTo>
                  <a:lnTo>
                    <a:pt x="18974" y="4547"/>
                  </a:lnTo>
                  <a:lnTo>
                    <a:pt x="19064" y="4547"/>
                  </a:lnTo>
                  <a:lnTo>
                    <a:pt x="19155" y="4725"/>
                  </a:lnTo>
                  <a:lnTo>
                    <a:pt x="19291" y="4796"/>
                  </a:lnTo>
                  <a:lnTo>
                    <a:pt x="19608" y="4796"/>
                  </a:lnTo>
                  <a:lnTo>
                    <a:pt x="19608" y="4903"/>
                  </a:lnTo>
                  <a:lnTo>
                    <a:pt x="19472" y="4903"/>
                  </a:lnTo>
                  <a:lnTo>
                    <a:pt x="19472" y="4974"/>
                  </a:lnTo>
                  <a:lnTo>
                    <a:pt x="19608" y="4974"/>
                  </a:lnTo>
                  <a:lnTo>
                    <a:pt x="19698" y="5045"/>
                  </a:lnTo>
                  <a:lnTo>
                    <a:pt x="19698" y="4974"/>
                  </a:lnTo>
                  <a:lnTo>
                    <a:pt x="19789" y="4974"/>
                  </a:lnTo>
                  <a:lnTo>
                    <a:pt x="19789" y="5045"/>
                  </a:lnTo>
                  <a:lnTo>
                    <a:pt x="20242" y="5045"/>
                  </a:lnTo>
                  <a:lnTo>
                    <a:pt x="20242" y="5222"/>
                  </a:lnTo>
                  <a:lnTo>
                    <a:pt x="20332" y="5222"/>
                  </a:lnTo>
                  <a:lnTo>
                    <a:pt x="20332" y="5293"/>
                  </a:lnTo>
                  <a:lnTo>
                    <a:pt x="20332" y="5222"/>
                  </a:lnTo>
                  <a:lnTo>
                    <a:pt x="20740" y="5222"/>
                  </a:lnTo>
                  <a:lnTo>
                    <a:pt x="20740" y="5293"/>
                  </a:lnTo>
                  <a:lnTo>
                    <a:pt x="20966" y="5293"/>
                  </a:lnTo>
                  <a:lnTo>
                    <a:pt x="21057" y="5400"/>
                  </a:lnTo>
                  <a:lnTo>
                    <a:pt x="21147" y="5400"/>
                  </a:lnTo>
                  <a:lnTo>
                    <a:pt x="21147" y="5222"/>
                  </a:lnTo>
                  <a:lnTo>
                    <a:pt x="21057" y="5151"/>
                  </a:lnTo>
                  <a:lnTo>
                    <a:pt x="20966" y="5151"/>
                  </a:lnTo>
                  <a:lnTo>
                    <a:pt x="21057" y="5045"/>
                  </a:lnTo>
                  <a:lnTo>
                    <a:pt x="21374" y="5151"/>
                  </a:lnTo>
                  <a:lnTo>
                    <a:pt x="21600" y="5151"/>
                  </a:lnTo>
                  <a:lnTo>
                    <a:pt x="21464" y="5222"/>
                  </a:lnTo>
                  <a:lnTo>
                    <a:pt x="21464" y="5400"/>
                  </a:lnTo>
                  <a:lnTo>
                    <a:pt x="21374" y="5400"/>
                  </a:lnTo>
                  <a:lnTo>
                    <a:pt x="21374" y="5542"/>
                  </a:lnTo>
                  <a:lnTo>
                    <a:pt x="21464" y="5649"/>
                  </a:lnTo>
                  <a:lnTo>
                    <a:pt x="21464" y="5791"/>
                  </a:lnTo>
                  <a:lnTo>
                    <a:pt x="21374" y="5897"/>
                  </a:lnTo>
                  <a:lnTo>
                    <a:pt x="21283" y="5968"/>
                  </a:lnTo>
                  <a:lnTo>
                    <a:pt x="21147" y="6039"/>
                  </a:lnTo>
                  <a:lnTo>
                    <a:pt x="21057" y="6039"/>
                  </a:lnTo>
                  <a:lnTo>
                    <a:pt x="21057" y="6217"/>
                  </a:lnTo>
                  <a:lnTo>
                    <a:pt x="20830" y="6217"/>
                  </a:lnTo>
                  <a:lnTo>
                    <a:pt x="20830" y="6288"/>
                  </a:lnTo>
                  <a:lnTo>
                    <a:pt x="20513" y="6288"/>
                  </a:lnTo>
                  <a:lnTo>
                    <a:pt x="20423" y="6359"/>
                  </a:lnTo>
                  <a:lnTo>
                    <a:pt x="20513" y="6359"/>
                  </a:lnTo>
                  <a:lnTo>
                    <a:pt x="20513" y="6466"/>
                  </a:lnTo>
                  <a:lnTo>
                    <a:pt x="20242" y="6608"/>
                  </a:lnTo>
                  <a:lnTo>
                    <a:pt x="20106" y="6714"/>
                  </a:lnTo>
                  <a:lnTo>
                    <a:pt x="19291" y="6714"/>
                  </a:lnTo>
                  <a:lnTo>
                    <a:pt x="19291" y="6608"/>
                  </a:lnTo>
                  <a:lnTo>
                    <a:pt x="19155" y="6714"/>
                  </a:lnTo>
                  <a:lnTo>
                    <a:pt x="19155" y="6786"/>
                  </a:lnTo>
                  <a:lnTo>
                    <a:pt x="19064" y="6857"/>
                  </a:lnTo>
                  <a:lnTo>
                    <a:pt x="18974" y="6857"/>
                  </a:lnTo>
                  <a:lnTo>
                    <a:pt x="18838" y="7034"/>
                  </a:lnTo>
                  <a:lnTo>
                    <a:pt x="18657" y="7105"/>
                  </a:lnTo>
                  <a:lnTo>
                    <a:pt x="18657" y="7461"/>
                  </a:lnTo>
                  <a:lnTo>
                    <a:pt x="18521" y="7461"/>
                  </a:lnTo>
                  <a:lnTo>
                    <a:pt x="18521" y="7532"/>
                  </a:lnTo>
                  <a:lnTo>
                    <a:pt x="18430" y="7603"/>
                  </a:lnTo>
                  <a:lnTo>
                    <a:pt x="18430" y="7709"/>
                  </a:lnTo>
                  <a:lnTo>
                    <a:pt x="18204" y="7709"/>
                  </a:lnTo>
                  <a:lnTo>
                    <a:pt x="18204" y="7780"/>
                  </a:lnTo>
                  <a:lnTo>
                    <a:pt x="18023" y="7851"/>
                  </a:lnTo>
                  <a:lnTo>
                    <a:pt x="18023" y="8029"/>
                  </a:lnTo>
                  <a:lnTo>
                    <a:pt x="17887" y="8029"/>
                  </a:lnTo>
                  <a:lnTo>
                    <a:pt x="17887" y="8100"/>
                  </a:lnTo>
                  <a:lnTo>
                    <a:pt x="17796" y="8207"/>
                  </a:lnTo>
                  <a:lnTo>
                    <a:pt x="17706" y="8207"/>
                  </a:lnTo>
                  <a:lnTo>
                    <a:pt x="17479" y="8278"/>
                  </a:lnTo>
                  <a:lnTo>
                    <a:pt x="17479" y="8704"/>
                  </a:lnTo>
                  <a:lnTo>
                    <a:pt x="17706" y="8704"/>
                  </a:lnTo>
                  <a:lnTo>
                    <a:pt x="17706" y="8775"/>
                  </a:lnTo>
                  <a:lnTo>
                    <a:pt x="17796" y="8953"/>
                  </a:lnTo>
                  <a:lnTo>
                    <a:pt x="17796" y="9024"/>
                  </a:lnTo>
                  <a:lnTo>
                    <a:pt x="17706" y="9201"/>
                  </a:lnTo>
                  <a:lnTo>
                    <a:pt x="17706" y="9272"/>
                  </a:lnTo>
                  <a:lnTo>
                    <a:pt x="17570" y="9272"/>
                  </a:lnTo>
                  <a:lnTo>
                    <a:pt x="17570" y="9343"/>
                  </a:lnTo>
                  <a:lnTo>
                    <a:pt x="17479" y="9343"/>
                  </a:lnTo>
                  <a:lnTo>
                    <a:pt x="17479" y="9592"/>
                  </a:lnTo>
                  <a:lnTo>
                    <a:pt x="17389" y="9592"/>
                  </a:lnTo>
                  <a:lnTo>
                    <a:pt x="17479" y="9699"/>
                  </a:lnTo>
                  <a:lnTo>
                    <a:pt x="17570" y="9770"/>
                  </a:lnTo>
                  <a:lnTo>
                    <a:pt x="17570" y="10018"/>
                  </a:lnTo>
                  <a:lnTo>
                    <a:pt x="17706" y="10018"/>
                  </a:lnTo>
                  <a:lnTo>
                    <a:pt x="17706" y="10089"/>
                  </a:lnTo>
                  <a:lnTo>
                    <a:pt x="17570" y="10089"/>
                  </a:lnTo>
                  <a:lnTo>
                    <a:pt x="17706" y="10089"/>
                  </a:lnTo>
                  <a:lnTo>
                    <a:pt x="17706" y="10693"/>
                  </a:lnTo>
                  <a:lnTo>
                    <a:pt x="17570" y="10693"/>
                  </a:lnTo>
                  <a:lnTo>
                    <a:pt x="17570" y="10942"/>
                  </a:lnTo>
                  <a:lnTo>
                    <a:pt x="17479" y="11013"/>
                  </a:lnTo>
                  <a:lnTo>
                    <a:pt x="17253" y="11084"/>
                  </a:lnTo>
                  <a:lnTo>
                    <a:pt x="17162" y="11191"/>
                  </a:lnTo>
                  <a:lnTo>
                    <a:pt x="17072" y="11262"/>
                  </a:lnTo>
                  <a:lnTo>
                    <a:pt x="16936" y="11404"/>
                  </a:lnTo>
                  <a:lnTo>
                    <a:pt x="16845" y="11404"/>
                  </a:lnTo>
                  <a:lnTo>
                    <a:pt x="16845" y="11511"/>
                  </a:lnTo>
                  <a:lnTo>
                    <a:pt x="16755" y="11511"/>
                  </a:lnTo>
                  <a:lnTo>
                    <a:pt x="16619" y="11582"/>
                  </a:lnTo>
                  <a:lnTo>
                    <a:pt x="16755" y="11653"/>
                  </a:lnTo>
                  <a:lnTo>
                    <a:pt x="16619" y="11653"/>
                  </a:lnTo>
                  <a:lnTo>
                    <a:pt x="16619" y="11759"/>
                  </a:lnTo>
                  <a:lnTo>
                    <a:pt x="16755" y="11759"/>
                  </a:lnTo>
                  <a:lnTo>
                    <a:pt x="16619" y="11830"/>
                  </a:lnTo>
                  <a:lnTo>
                    <a:pt x="16619" y="12150"/>
                  </a:lnTo>
                  <a:lnTo>
                    <a:pt x="16528" y="12150"/>
                  </a:lnTo>
                  <a:lnTo>
                    <a:pt x="16528" y="12328"/>
                  </a:lnTo>
                  <a:lnTo>
                    <a:pt x="16619" y="12399"/>
                  </a:lnTo>
                  <a:lnTo>
                    <a:pt x="16619" y="12647"/>
                  </a:lnTo>
                  <a:lnTo>
                    <a:pt x="16755" y="12754"/>
                  </a:lnTo>
                  <a:lnTo>
                    <a:pt x="16845" y="12754"/>
                  </a:lnTo>
                  <a:lnTo>
                    <a:pt x="16845" y="12896"/>
                  </a:lnTo>
                  <a:lnTo>
                    <a:pt x="16936" y="12896"/>
                  </a:lnTo>
                  <a:lnTo>
                    <a:pt x="16936" y="13003"/>
                  </a:lnTo>
                  <a:lnTo>
                    <a:pt x="17072" y="13003"/>
                  </a:lnTo>
                  <a:lnTo>
                    <a:pt x="17162" y="13074"/>
                  </a:lnTo>
                  <a:lnTo>
                    <a:pt x="17162" y="13393"/>
                  </a:lnTo>
                  <a:lnTo>
                    <a:pt x="17072" y="13500"/>
                  </a:lnTo>
                  <a:lnTo>
                    <a:pt x="17072" y="13642"/>
                  </a:lnTo>
                  <a:lnTo>
                    <a:pt x="16936" y="13820"/>
                  </a:lnTo>
                  <a:lnTo>
                    <a:pt x="16845" y="13891"/>
                  </a:lnTo>
                  <a:lnTo>
                    <a:pt x="16845" y="14068"/>
                  </a:lnTo>
                  <a:lnTo>
                    <a:pt x="16619" y="14139"/>
                  </a:lnTo>
                  <a:lnTo>
                    <a:pt x="16528" y="14246"/>
                  </a:lnTo>
                  <a:lnTo>
                    <a:pt x="16121" y="14246"/>
                  </a:lnTo>
                  <a:lnTo>
                    <a:pt x="15985" y="14139"/>
                  </a:lnTo>
                  <a:lnTo>
                    <a:pt x="15894" y="14139"/>
                  </a:lnTo>
                  <a:lnTo>
                    <a:pt x="15804" y="14246"/>
                  </a:lnTo>
                  <a:lnTo>
                    <a:pt x="15351" y="14246"/>
                  </a:lnTo>
                  <a:lnTo>
                    <a:pt x="15351" y="14317"/>
                  </a:lnTo>
                  <a:lnTo>
                    <a:pt x="15170" y="14317"/>
                  </a:lnTo>
                  <a:lnTo>
                    <a:pt x="15170" y="14246"/>
                  </a:lnTo>
                  <a:lnTo>
                    <a:pt x="15034" y="14246"/>
                  </a:lnTo>
                  <a:lnTo>
                    <a:pt x="15034" y="14139"/>
                  </a:lnTo>
                  <a:lnTo>
                    <a:pt x="14943" y="14139"/>
                  </a:lnTo>
                  <a:lnTo>
                    <a:pt x="14943" y="14068"/>
                  </a:lnTo>
                  <a:lnTo>
                    <a:pt x="14853" y="14068"/>
                  </a:lnTo>
                  <a:lnTo>
                    <a:pt x="14853" y="13997"/>
                  </a:lnTo>
                  <a:lnTo>
                    <a:pt x="14626" y="13891"/>
                  </a:lnTo>
                  <a:lnTo>
                    <a:pt x="13992" y="13891"/>
                  </a:lnTo>
                  <a:lnTo>
                    <a:pt x="13902" y="13997"/>
                  </a:lnTo>
                  <a:lnTo>
                    <a:pt x="13811" y="13997"/>
                  </a:lnTo>
                  <a:lnTo>
                    <a:pt x="13811" y="13891"/>
                  </a:lnTo>
                  <a:lnTo>
                    <a:pt x="13675" y="13891"/>
                  </a:lnTo>
                  <a:lnTo>
                    <a:pt x="13675" y="13997"/>
                  </a:lnTo>
                  <a:lnTo>
                    <a:pt x="13494" y="13997"/>
                  </a:lnTo>
                  <a:lnTo>
                    <a:pt x="13494" y="14068"/>
                  </a:lnTo>
                  <a:lnTo>
                    <a:pt x="13268" y="14068"/>
                  </a:lnTo>
                  <a:lnTo>
                    <a:pt x="13268" y="14139"/>
                  </a:lnTo>
                  <a:lnTo>
                    <a:pt x="13358" y="14139"/>
                  </a:lnTo>
                  <a:lnTo>
                    <a:pt x="13177" y="14139"/>
                  </a:lnTo>
                  <a:lnTo>
                    <a:pt x="13042" y="14246"/>
                  </a:lnTo>
                  <a:lnTo>
                    <a:pt x="13042" y="14317"/>
                  </a:lnTo>
                  <a:lnTo>
                    <a:pt x="12951" y="14388"/>
                  </a:lnTo>
                  <a:lnTo>
                    <a:pt x="12860" y="14388"/>
                  </a:lnTo>
                  <a:lnTo>
                    <a:pt x="12860" y="14495"/>
                  </a:lnTo>
                  <a:lnTo>
                    <a:pt x="12725" y="14495"/>
                  </a:lnTo>
                  <a:lnTo>
                    <a:pt x="12634" y="14637"/>
                  </a:lnTo>
                  <a:lnTo>
                    <a:pt x="12408" y="14637"/>
                  </a:lnTo>
                  <a:lnTo>
                    <a:pt x="12408" y="14743"/>
                  </a:lnTo>
                  <a:lnTo>
                    <a:pt x="12317" y="14637"/>
                  </a:lnTo>
                  <a:lnTo>
                    <a:pt x="12226" y="14743"/>
                  </a:lnTo>
                  <a:lnTo>
                    <a:pt x="12000" y="14814"/>
                  </a:lnTo>
                  <a:lnTo>
                    <a:pt x="11909" y="14814"/>
                  </a:lnTo>
                  <a:lnTo>
                    <a:pt x="11909" y="14886"/>
                  </a:lnTo>
                  <a:lnTo>
                    <a:pt x="11774" y="14886"/>
                  </a:lnTo>
                  <a:lnTo>
                    <a:pt x="11683" y="15063"/>
                  </a:lnTo>
                  <a:lnTo>
                    <a:pt x="11457" y="15063"/>
                  </a:lnTo>
                  <a:lnTo>
                    <a:pt x="11457" y="15134"/>
                  </a:lnTo>
                  <a:lnTo>
                    <a:pt x="11366" y="15241"/>
                  </a:lnTo>
                  <a:lnTo>
                    <a:pt x="11275" y="15241"/>
                  </a:lnTo>
                  <a:lnTo>
                    <a:pt x="11275" y="15134"/>
                  </a:lnTo>
                  <a:lnTo>
                    <a:pt x="11049" y="15134"/>
                  </a:lnTo>
                  <a:lnTo>
                    <a:pt x="10823" y="15241"/>
                  </a:lnTo>
                  <a:lnTo>
                    <a:pt x="10732" y="15241"/>
                  </a:lnTo>
                  <a:lnTo>
                    <a:pt x="10732" y="15312"/>
                  </a:lnTo>
                  <a:lnTo>
                    <a:pt x="10642" y="15312"/>
                  </a:lnTo>
                  <a:lnTo>
                    <a:pt x="10415" y="15383"/>
                  </a:lnTo>
                  <a:lnTo>
                    <a:pt x="10098" y="15383"/>
                  </a:lnTo>
                  <a:lnTo>
                    <a:pt x="9872" y="15489"/>
                  </a:lnTo>
                  <a:lnTo>
                    <a:pt x="9555" y="15489"/>
                  </a:lnTo>
                  <a:lnTo>
                    <a:pt x="9374" y="15561"/>
                  </a:lnTo>
                  <a:lnTo>
                    <a:pt x="9147" y="15632"/>
                  </a:lnTo>
                  <a:lnTo>
                    <a:pt x="9057" y="15738"/>
                  </a:lnTo>
                  <a:lnTo>
                    <a:pt x="8921" y="15809"/>
                  </a:lnTo>
                  <a:lnTo>
                    <a:pt x="8830" y="15987"/>
                  </a:lnTo>
                  <a:lnTo>
                    <a:pt x="8830" y="16058"/>
                  </a:lnTo>
                  <a:lnTo>
                    <a:pt x="8740" y="16058"/>
                  </a:lnTo>
                  <a:lnTo>
                    <a:pt x="8740" y="16307"/>
                  </a:lnTo>
                  <a:lnTo>
                    <a:pt x="8649" y="16307"/>
                  </a:lnTo>
                  <a:lnTo>
                    <a:pt x="8740" y="16378"/>
                  </a:lnTo>
                  <a:lnTo>
                    <a:pt x="8649" y="16378"/>
                  </a:lnTo>
                  <a:lnTo>
                    <a:pt x="8740" y="16378"/>
                  </a:lnTo>
                  <a:lnTo>
                    <a:pt x="8740" y="16449"/>
                  </a:lnTo>
                  <a:lnTo>
                    <a:pt x="8649" y="16449"/>
                  </a:lnTo>
                  <a:lnTo>
                    <a:pt x="8649" y="16555"/>
                  </a:lnTo>
                  <a:lnTo>
                    <a:pt x="8513" y="16804"/>
                  </a:lnTo>
                  <a:lnTo>
                    <a:pt x="8423" y="16875"/>
                  </a:lnTo>
                  <a:lnTo>
                    <a:pt x="8423" y="16946"/>
                  </a:lnTo>
                  <a:lnTo>
                    <a:pt x="8332" y="16946"/>
                  </a:lnTo>
                  <a:lnTo>
                    <a:pt x="8332" y="17124"/>
                  </a:lnTo>
                  <a:lnTo>
                    <a:pt x="8196" y="17195"/>
                  </a:lnTo>
                  <a:lnTo>
                    <a:pt x="8106" y="17301"/>
                  </a:lnTo>
                  <a:lnTo>
                    <a:pt x="8015" y="17372"/>
                  </a:lnTo>
                  <a:lnTo>
                    <a:pt x="8015" y="17550"/>
                  </a:lnTo>
                  <a:lnTo>
                    <a:pt x="7879" y="17621"/>
                  </a:lnTo>
                  <a:lnTo>
                    <a:pt x="7789" y="17692"/>
                  </a:lnTo>
                  <a:lnTo>
                    <a:pt x="7879" y="17692"/>
                  </a:lnTo>
                  <a:lnTo>
                    <a:pt x="7879" y="17799"/>
                  </a:lnTo>
                  <a:lnTo>
                    <a:pt x="7789" y="17799"/>
                  </a:lnTo>
                  <a:lnTo>
                    <a:pt x="7698" y="17941"/>
                  </a:lnTo>
                  <a:lnTo>
                    <a:pt x="7562" y="18047"/>
                  </a:lnTo>
                  <a:lnTo>
                    <a:pt x="7472" y="18047"/>
                  </a:lnTo>
                  <a:lnTo>
                    <a:pt x="7472" y="18118"/>
                  </a:lnTo>
                  <a:lnTo>
                    <a:pt x="7381" y="18118"/>
                  </a:lnTo>
                  <a:lnTo>
                    <a:pt x="7245" y="18189"/>
                  </a:lnTo>
                  <a:lnTo>
                    <a:pt x="7245" y="18296"/>
                  </a:lnTo>
                  <a:lnTo>
                    <a:pt x="7155" y="18367"/>
                  </a:lnTo>
                  <a:lnTo>
                    <a:pt x="7155" y="18545"/>
                  </a:lnTo>
                  <a:lnTo>
                    <a:pt x="7245" y="18616"/>
                  </a:lnTo>
                  <a:lnTo>
                    <a:pt x="7245" y="19362"/>
                  </a:lnTo>
                  <a:lnTo>
                    <a:pt x="7381" y="19433"/>
                  </a:lnTo>
                  <a:lnTo>
                    <a:pt x="7472" y="19539"/>
                  </a:lnTo>
                  <a:lnTo>
                    <a:pt x="7472" y="19611"/>
                  </a:lnTo>
                  <a:lnTo>
                    <a:pt x="7562" y="19611"/>
                  </a:lnTo>
                  <a:lnTo>
                    <a:pt x="7562" y="19682"/>
                  </a:lnTo>
                  <a:lnTo>
                    <a:pt x="7472" y="19788"/>
                  </a:lnTo>
                  <a:lnTo>
                    <a:pt x="7472" y="19859"/>
                  </a:lnTo>
                  <a:lnTo>
                    <a:pt x="7381" y="19859"/>
                  </a:lnTo>
                  <a:lnTo>
                    <a:pt x="7381" y="20179"/>
                  </a:lnTo>
                  <a:lnTo>
                    <a:pt x="7245" y="20357"/>
                  </a:lnTo>
                  <a:lnTo>
                    <a:pt x="7381" y="20428"/>
                  </a:lnTo>
                  <a:lnTo>
                    <a:pt x="7245" y="20428"/>
                  </a:lnTo>
                  <a:lnTo>
                    <a:pt x="7245" y="20534"/>
                  </a:lnTo>
                  <a:lnTo>
                    <a:pt x="7155" y="20676"/>
                  </a:lnTo>
                  <a:lnTo>
                    <a:pt x="7245" y="20854"/>
                  </a:lnTo>
                  <a:lnTo>
                    <a:pt x="7155" y="20925"/>
                  </a:lnTo>
                  <a:lnTo>
                    <a:pt x="7064" y="20925"/>
                  </a:lnTo>
                  <a:lnTo>
                    <a:pt x="7064" y="21103"/>
                  </a:lnTo>
                  <a:lnTo>
                    <a:pt x="6838" y="21280"/>
                  </a:lnTo>
                  <a:lnTo>
                    <a:pt x="6838" y="21351"/>
                  </a:lnTo>
                  <a:lnTo>
                    <a:pt x="6928" y="21351"/>
                  </a:lnTo>
                  <a:lnTo>
                    <a:pt x="6928" y="21422"/>
                  </a:lnTo>
                  <a:lnTo>
                    <a:pt x="6838" y="21493"/>
                  </a:lnTo>
                  <a:lnTo>
                    <a:pt x="6838" y="21600"/>
                  </a:lnTo>
                  <a:lnTo>
                    <a:pt x="6747" y="21600"/>
                  </a:lnTo>
                  <a:lnTo>
                    <a:pt x="6611" y="21493"/>
                  </a:lnTo>
                  <a:lnTo>
                    <a:pt x="6521" y="21351"/>
                  </a:lnTo>
                  <a:lnTo>
                    <a:pt x="6204" y="21280"/>
                  </a:lnTo>
                  <a:lnTo>
                    <a:pt x="5796" y="21280"/>
                  </a:lnTo>
                  <a:lnTo>
                    <a:pt x="5796" y="21174"/>
                  </a:lnTo>
                  <a:lnTo>
                    <a:pt x="5660" y="21103"/>
                  </a:lnTo>
                  <a:lnTo>
                    <a:pt x="5570" y="21032"/>
                  </a:lnTo>
                  <a:lnTo>
                    <a:pt x="5570" y="20925"/>
                  </a:lnTo>
                  <a:lnTo>
                    <a:pt x="5479" y="20925"/>
                  </a:lnTo>
                  <a:lnTo>
                    <a:pt x="5479" y="20534"/>
                  </a:lnTo>
                  <a:lnTo>
                    <a:pt x="5343" y="20534"/>
                  </a:lnTo>
                  <a:lnTo>
                    <a:pt x="5343" y="20428"/>
                  </a:lnTo>
                  <a:lnTo>
                    <a:pt x="5162" y="20357"/>
                  </a:lnTo>
                  <a:lnTo>
                    <a:pt x="5026" y="20286"/>
                  </a:lnTo>
                  <a:lnTo>
                    <a:pt x="5026" y="20179"/>
                  </a:lnTo>
                  <a:lnTo>
                    <a:pt x="4936" y="20179"/>
                  </a:lnTo>
                  <a:lnTo>
                    <a:pt x="4936" y="20037"/>
                  </a:lnTo>
                  <a:lnTo>
                    <a:pt x="5162" y="20037"/>
                  </a:lnTo>
                  <a:lnTo>
                    <a:pt x="5162" y="19859"/>
                  </a:lnTo>
                  <a:lnTo>
                    <a:pt x="5253" y="19859"/>
                  </a:lnTo>
                  <a:lnTo>
                    <a:pt x="5253" y="19788"/>
                  </a:lnTo>
                  <a:lnTo>
                    <a:pt x="5343" y="19788"/>
                  </a:lnTo>
                  <a:lnTo>
                    <a:pt x="5343" y="19611"/>
                  </a:lnTo>
                  <a:lnTo>
                    <a:pt x="5253" y="19611"/>
                  </a:lnTo>
                  <a:lnTo>
                    <a:pt x="5026" y="19539"/>
                  </a:lnTo>
                  <a:lnTo>
                    <a:pt x="4709" y="19362"/>
                  </a:lnTo>
                  <a:lnTo>
                    <a:pt x="4619" y="19291"/>
                  </a:lnTo>
                  <a:lnTo>
                    <a:pt x="4619" y="18793"/>
                  </a:lnTo>
                  <a:lnTo>
                    <a:pt x="4528" y="18687"/>
                  </a:lnTo>
                  <a:lnTo>
                    <a:pt x="4392" y="18616"/>
                  </a:lnTo>
                  <a:lnTo>
                    <a:pt x="4302" y="18545"/>
                  </a:lnTo>
                  <a:lnTo>
                    <a:pt x="3985" y="18545"/>
                  </a:lnTo>
                  <a:lnTo>
                    <a:pt x="3985" y="18438"/>
                  </a:lnTo>
                  <a:lnTo>
                    <a:pt x="3894" y="18438"/>
                  </a:lnTo>
                  <a:lnTo>
                    <a:pt x="3894" y="18367"/>
                  </a:lnTo>
                  <a:lnTo>
                    <a:pt x="3985" y="18367"/>
                  </a:lnTo>
                  <a:lnTo>
                    <a:pt x="3985" y="18296"/>
                  </a:lnTo>
                  <a:lnTo>
                    <a:pt x="4075" y="18296"/>
                  </a:lnTo>
                  <a:lnTo>
                    <a:pt x="4211" y="18189"/>
                  </a:lnTo>
                  <a:lnTo>
                    <a:pt x="4211" y="18118"/>
                  </a:lnTo>
                  <a:lnTo>
                    <a:pt x="4392" y="18118"/>
                  </a:lnTo>
                  <a:lnTo>
                    <a:pt x="4392" y="18047"/>
                  </a:lnTo>
                  <a:lnTo>
                    <a:pt x="4528" y="18047"/>
                  </a:lnTo>
                  <a:lnTo>
                    <a:pt x="4528" y="17621"/>
                  </a:lnTo>
                  <a:lnTo>
                    <a:pt x="4619" y="17621"/>
                  </a:lnTo>
                  <a:lnTo>
                    <a:pt x="4619" y="17443"/>
                  </a:lnTo>
                  <a:lnTo>
                    <a:pt x="4709" y="17372"/>
                  </a:lnTo>
                  <a:lnTo>
                    <a:pt x="4709" y="17195"/>
                  </a:lnTo>
                  <a:lnTo>
                    <a:pt x="4845" y="17195"/>
                  </a:lnTo>
                  <a:lnTo>
                    <a:pt x="4936" y="17124"/>
                  </a:lnTo>
                  <a:lnTo>
                    <a:pt x="5162" y="17124"/>
                  </a:lnTo>
                  <a:lnTo>
                    <a:pt x="5343" y="17053"/>
                  </a:lnTo>
                  <a:lnTo>
                    <a:pt x="5479" y="17124"/>
                  </a:lnTo>
                  <a:lnTo>
                    <a:pt x="5796" y="17124"/>
                  </a:lnTo>
                  <a:lnTo>
                    <a:pt x="5796" y="17053"/>
                  </a:lnTo>
                  <a:lnTo>
                    <a:pt x="5660" y="16946"/>
                  </a:lnTo>
                  <a:lnTo>
                    <a:pt x="5660" y="16875"/>
                  </a:lnTo>
                  <a:lnTo>
                    <a:pt x="5796" y="16875"/>
                  </a:lnTo>
                  <a:lnTo>
                    <a:pt x="5796" y="16697"/>
                  </a:lnTo>
                  <a:lnTo>
                    <a:pt x="5887" y="16697"/>
                  </a:lnTo>
                  <a:lnTo>
                    <a:pt x="5887" y="16378"/>
                  </a:lnTo>
                  <a:lnTo>
                    <a:pt x="5977" y="16378"/>
                  </a:lnTo>
                  <a:lnTo>
                    <a:pt x="5977" y="16129"/>
                  </a:lnTo>
                  <a:lnTo>
                    <a:pt x="5887" y="16129"/>
                  </a:lnTo>
                  <a:lnTo>
                    <a:pt x="5796" y="16058"/>
                  </a:lnTo>
                  <a:lnTo>
                    <a:pt x="5660" y="15987"/>
                  </a:lnTo>
                  <a:lnTo>
                    <a:pt x="5162" y="15987"/>
                  </a:lnTo>
                  <a:lnTo>
                    <a:pt x="5162" y="16058"/>
                  </a:lnTo>
                  <a:lnTo>
                    <a:pt x="4619" y="16058"/>
                  </a:lnTo>
                  <a:lnTo>
                    <a:pt x="4619" y="16129"/>
                  </a:lnTo>
                  <a:lnTo>
                    <a:pt x="4528" y="16129"/>
                  </a:lnTo>
                  <a:lnTo>
                    <a:pt x="4528" y="16236"/>
                  </a:lnTo>
                  <a:lnTo>
                    <a:pt x="4392" y="16236"/>
                  </a:lnTo>
                  <a:lnTo>
                    <a:pt x="4302" y="16129"/>
                  </a:lnTo>
                  <a:lnTo>
                    <a:pt x="4302" y="16058"/>
                  </a:lnTo>
                  <a:lnTo>
                    <a:pt x="4211" y="16058"/>
                  </a:lnTo>
                  <a:lnTo>
                    <a:pt x="4211" y="15880"/>
                  </a:lnTo>
                  <a:lnTo>
                    <a:pt x="3985" y="15738"/>
                  </a:lnTo>
                  <a:lnTo>
                    <a:pt x="3894" y="15632"/>
                  </a:lnTo>
                  <a:lnTo>
                    <a:pt x="3894" y="15561"/>
                  </a:lnTo>
                  <a:lnTo>
                    <a:pt x="3758" y="15489"/>
                  </a:lnTo>
                  <a:lnTo>
                    <a:pt x="3668" y="15489"/>
                  </a:lnTo>
                  <a:lnTo>
                    <a:pt x="3668" y="15241"/>
                  </a:lnTo>
                  <a:lnTo>
                    <a:pt x="3577" y="15241"/>
                  </a:lnTo>
                  <a:lnTo>
                    <a:pt x="3442" y="15134"/>
                  </a:lnTo>
                  <a:lnTo>
                    <a:pt x="3442" y="15063"/>
                  </a:lnTo>
                  <a:lnTo>
                    <a:pt x="3351" y="15063"/>
                  </a:lnTo>
                  <a:lnTo>
                    <a:pt x="3351" y="14886"/>
                  </a:lnTo>
                  <a:lnTo>
                    <a:pt x="3125" y="14886"/>
                  </a:lnTo>
                  <a:lnTo>
                    <a:pt x="3125" y="14743"/>
                  </a:lnTo>
                  <a:lnTo>
                    <a:pt x="2808" y="14743"/>
                  </a:lnTo>
                  <a:lnTo>
                    <a:pt x="2943" y="14637"/>
                  </a:lnTo>
                  <a:lnTo>
                    <a:pt x="3034" y="14637"/>
                  </a:lnTo>
                  <a:lnTo>
                    <a:pt x="3125" y="14566"/>
                  </a:lnTo>
                  <a:lnTo>
                    <a:pt x="3260" y="14495"/>
                  </a:lnTo>
                  <a:lnTo>
                    <a:pt x="3260" y="14388"/>
                  </a:lnTo>
                  <a:lnTo>
                    <a:pt x="3125" y="14317"/>
                  </a:lnTo>
                  <a:lnTo>
                    <a:pt x="2808" y="14317"/>
                  </a:lnTo>
                  <a:lnTo>
                    <a:pt x="2717" y="14388"/>
                  </a:lnTo>
                  <a:lnTo>
                    <a:pt x="2717" y="14246"/>
                  </a:lnTo>
                  <a:lnTo>
                    <a:pt x="2626" y="14246"/>
                  </a:lnTo>
                  <a:lnTo>
                    <a:pt x="2536" y="14139"/>
                  </a:lnTo>
                  <a:lnTo>
                    <a:pt x="2536" y="13997"/>
                  </a:lnTo>
                  <a:lnTo>
                    <a:pt x="2808" y="13997"/>
                  </a:lnTo>
                  <a:lnTo>
                    <a:pt x="2943" y="13820"/>
                  </a:lnTo>
                  <a:lnTo>
                    <a:pt x="3125" y="13749"/>
                  </a:lnTo>
                  <a:lnTo>
                    <a:pt x="3260" y="13642"/>
                  </a:lnTo>
                  <a:lnTo>
                    <a:pt x="3260" y="13500"/>
                  </a:lnTo>
                  <a:lnTo>
                    <a:pt x="3351" y="13393"/>
                  </a:lnTo>
                  <a:lnTo>
                    <a:pt x="3260" y="13393"/>
                  </a:lnTo>
                  <a:lnTo>
                    <a:pt x="3260" y="13322"/>
                  </a:lnTo>
                  <a:lnTo>
                    <a:pt x="3351" y="13145"/>
                  </a:lnTo>
                  <a:lnTo>
                    <a:pt x="3351" y="12896"/>
                  </a:lnTo>
                  <a:lnTo>
                    <a:pt x="3442" y="12754"/>
                  </a:lnTo>
                  <a:lnTo>
                    <a:pt x="3442" y="12647"/>
                  </a:lnTo>
                  <a:lnTo>
                    <a:pt x="3577" y="12576"/>
                  </a:lnTo>
                  <a:lnTo>
                    <a:pt x="3668" y="12505"/>
                  </a:lnTo>
                  <a:lnTo>
                    <a:pt x="3577" y="12399"/>
                  </a:lnTo>
                  <a:lnTo>
                    <a:pt x="3668" y="12399"/>
                  </a:lnTo>
                  <a:lnTo>
                    <a:pt x="3668" y="12150"/>
                  </a:lnTo>
                  <a:lnTo>
                    <a:pt x="3758" y="12008"/>
                  </a:lnTo>
                  <a:lnTo>
                    <a:pt x="3758" y="11901"/>
                  </a:lnTo>
                  <a:lnTo>
                    <a:pt x="3668" y="11830"/>
                  </a:lnTo>
                  <a:lnTo>
                    <a:pt x="3668" y="11582"/>
                  </a:lnTo>
                  <a:lnTo>
                    <a:pt x="3758" y="11333"/>
                  </a:lnTo>
                  <a:lnTo>
                    <a:pt x="3758" y="10942"/>
                  </a:lnTo>
                  <a:lnTo>
                    <a:pt x="3668" y="10942"/>
                  </a:lnTo>
                  <a:lnTo>
                    <a:pt x="3668" y="10764"/>
                  </a:lnTo>
                  <a:lnTo>
                    <a:pt x="3577" y="10764"/>
                  </a:lnTo>
                  <a:lnTo>
                    <a:pt x="3668" y="10445"/>
                  </a:lnTo>
                  <a:lnTo>
                    <a:pt x="3668" y="10267"/>
                  </a:lnTo>
                  <a:lnTo>
                    <a:pt x="3577" y="10196"/>
                  </a:lnTo>
                  <a:lnTo>
                    <a:pt x="3577" y="10089"/>
                  </a:lnTo>
                  <a:lnTo>
                    <a:pt x="3351" y="10089"/>
                  </a:lnTo>
                  <a:lnTo>
                    <a:pt x="3260" y="10018"/>
                  </a:lnTo>
                  <a:lnTo>
                    <a:pt x="3034" y="9947"/>
                  </a:lnTo>
                  <a:lnTo>
                    <a:pt x="2943" y="9841"/>
                  </a:lnTo>
                  <a:lnTo>
                    <a:pt x="2626" y="9841"/>
                  </a:lnTo>
                  <a:lnTo>
                    <a:pt x="2626" y="9592"/>
                  </a:lnTo>
                  <a:lnTo>
                    <a:pt x="2536" y="9592"/>
                  </a:lnTo>
                  <a:lnTo>
                    <a:pt x="2536" y="9521"/>
                  </a:lnTo>
                  <a:lnTo>
                    <a:pt x="2400" y="9521"/>
                  </a:lnTo>
                  <a:lnTo>
                    <a:pt x="2309" y="9450"/>
                  </a:lnTo>
                  <a:lnTo>
                    <a:pt x="2219" y="9450"/>
                  </a:lnTo>
                  <a:lnTo>
                    <a:pt x="2083" y="9521"/>
                  </a:lnTo>
                  <a:lnTo>
                    <a:pt x="1766" y="9521"/>
                  </a:lnTo>
                  <a:lnTo>
                    <a:pt x="1268" y="9272"/>
                  </a:lnTo>
                  <a:lnTo>
                    <a:pt x="634" y="9272"/>
                  </a:lnTo>
                  <a:lnTo>
                    <a:pt x="634" y="9343"/>
                  </a:lnTo>
                  <a:lnTo>
                    <a:pt x="498" y="9343"/>
                  </a:lnTo>
                  <a:lnTo>
                    <a:pt x="408" y="9521"/>
                  </a:lnTo>
                  <a:lnTo>
                    <a:pt x="408" y="9592"/>
                  </a:lnTo>
                  <a:lnTo>
                    <a:pt x="317" y="9521"/>
                  </a:lnTo>
                  <a:lnTo>
                    <a:pt x="91" y="9521"/>
                  </a:lnTo>
                  <a:lnTo>
                    <a:pt x="0" y="9592"/>
                  </a:lnTo>
                  <a:lnTo>
                    <a:pt x="1585" y="8775"/>
                  </a:lnTo>
                  <a:lnTo>
                    <a:pt x="2943" y="8029"/>
                  </a:lnTo>
                  <a:lnTo>
                    <a:pt x="3260" y="8029"/>
                  </a:lnTo>
                  <a:lnTo>
                    <a:pt x="3260" y="8100"/>
                  </a:lnTo>
                  <a:lnTo>
                    <a:pt x="3351" y="8100"/>
                  </a:lnTo>
                  <a:lnTo>
                    <a:pt x="3351" y="8029"/>
                  </a:lnTo>
                  <a:lnTo>
                    <a:pt x="3668" y="7958"/>
                  </a:lnTo>
                  <a:lnTo>
                    <a:pt x="3668" y="7851"/>
                  </a:lnTo>
                  <a:lnTo>
                    <a:pt x="3758" y="7851"/>
                  </a:lnTo>
                  <a:lnTo>
                    <a:pt x="3758" y="7780"/>
                  </a:lnTo>
                  <a:lnTo>
                    <a:pt x="3894" y="7780"/>
                  </a:lnTo>
                  <a:lnTo>
                    <a:pt x="3894" y="7709"/>
                  </a:lnTo>
                  <a:lnTo>
                    <a:pt x="3985" y="7709"/>
                  </a:lnTo>
                  <a:lnTo>
                    <a:pt x="3985" y="7532"/>
                  </a:lnTo>
                  <a:lnTo>
                    <a:pt x="4075" y="7532"/>
                  </a:lnTo>
                  <a:lnTo>
                    <a:pt x="4075" y="7461"/>
                  </a:lnTo>
                  <a:lnTo>
                    <a:pt x="4211" y="7461"/>
                  </a:lnTo>
                  <a:lnTo>
                    <a:pt x="4211" y="7354"/>
                  </a:lnTo>
                  <a:lnTo>
                    <a:pt x="4302" y="7354"/>
                  </a:lnTo>
                  <a:lnTo>
                    <a:pt x="4392" y="7283"/>
                  </a:lnTo>
                  <a:lnTo>
                    <a:pt x="4392" y="7105"/>
                  </a:lnTo>
                  <a:lnTo>
                    <a:pt x="4528" y="7105"/>
                  </a:lnTo>
                  <a:lnTo>
                    <a:pt x="4392" y="7034"/>
                  </a:lnTo>
                  <a:lnTo>
                    <a:pt x="4528" y="7034"/>
                  </a:lnTo>
                  <a:lnTo>
                    <a:pt x="4528" y="6857"/>
                  </a:lnTo>
                  <a:lnTo>
                    <a:pt x="4619" y="6857"/>
                  </a:lnTo>
                  <a:lnTo>
                    <a:pt x="4619" y="6963"/>
                  </a:lnTo>
                  <a:lnTo>
                    <a:pt x="4619" y="6857"/>
                  </a:lnTo>
                  <a:lnTo>
                    <a:pt x="4709" y="6857"/>
                  </a:lnTo>
                  <a:lnTo>
                    <a:pt x="4936" y="6714"/>
                  </a:lnTo>
                  <a:lnTo>
                    <a:pt x="5026" y="6714"/>
                  </a:lnTo>
                  <a:lnTo>
                    <a:pt x="5026" y="6608"/>
                  </a:lnTo>
                  <a:lnTo>
                    <a:pt x="5162" y="6608"/>
                  </a:lnTo>
                  <a:lnTo>
                    <a:pt x="5343" y="6466"/>
                  </a:lnTo>
                  <a:lnTo>
                    <a:pt x="5343" y="6359"/>
                  </a:lnTo>
                  <a:lnTo>
                    <a:pt x="5479" y="6217"/>
                  </a:lnTo>
                  <a:lnTo>
                    <a:pt x="5479" y="5968"/>
                  </a:lnTo>
                  <a:lnTo>
                    <a:pt x="5570" y="5968"/>
                  </a:lnTo>
                  <a:lnTo>
                    <a:pt x="5570" y="5720"/>
                  </a:lnTo>
                  <a:lnTo>
                    <a:pt x="5796" y="5720"/>
                  </a:lnTo>
                  <a:lnTo>
                    <a:pt x="5796" y="5542"/>
                  </a:lnTo>
                  <a:lnTo>
                    <a:pt x="5887" y="5471"/>
                  </a:lnTo>
                  <a:lnTo>
                    <a:pt x="5887" y="5293"/>
                  </a:lnTo>
                  <a:lnTo>
                    <a:pt x="5977" y="5400"/>
                  </a:lnTo>
                  <a:lnTo>
                    <a:pt x="5977" y="5293"/>
                  </a:lnTo>
                  <a:lnTo>
                    <a:pt x="6113" y="5222"/>
                  </a:lnTo>
                  <a:lnTo>
                    <a:pt x="6294" y="5222"/>
                  </a:lnTo>
                  <a:lnTo>
                    <a:pt x="6294" y="5151"/>
                  </a:lnTo>
                  <a:lnTo>
                    <a:pt x="6430" y="5151"/>
                  </a:lnTo>
                  <a:lnTo>
                    <a:pt x="6430" y="5045"/>
                  </a:lnTo>
                  <a:lnTo>
                    <a:pt x="6521" y="5045"/>
                  </a:lnTo>
                  <a:lnTo>
                    <a:pt x="6430" y="4974"/>
                  </a:lnTo>
                  <a:lnTo>
                    <a:pt x="6521" y="4974"/>
                  </a:lnTo>
                  <a:lnTo>
                    <a:pt x="6611" y="4903"/>
                  </a:lnTo>
                  <a:lnTo>
                    <a:pt x="6521" y="4903"/>
                  </a:lnTo>
                  <a:lnTo>
                    <a:pt x="6611" y="4796"/>
                  </a:lnTo>
                  <a:lnTo>
                    <a:pt x="6747" y="4903"/>
                  </a:lnTo>
                  <a:lnTo>
                    <a:pt x="6747" y="4796"/>
                  </a:lnTo>
                  <a:lnTo>
                    <a:pt x="6838" y="4725"/>
                  </a:lnTo>
                  <a:lnTo>
                    <a:pt x="6838" y="4547"/>
                  </a:lnTo>
                  <a:lnTo>
                    <a:pt x="6928" y="4547"/>
                  </a:lnTo>
                  <a:lnTo>
                    <a:pt x="6928" y="4228"/>
                  </a:lnTo>
                  <a:lnTo>
                    <a:pt x="7064" y="4299"/>
                  </a:lnTo>
                  <a:lnTo>
                    <a:pt x="6928" y="4228"/>
                  </a:lnTo>
                  <a:lnTo>
                    <a:pt x="7064" y="4228"/>
                  </a:lnTo>
                  <a:lnTo>
                    <a:pt x="7155" y="4157"/>
                  </a:lnTo>
                  <a:lnTo>
                    <a:pt x="7064" y="4157"/>
                  </a:lnTo>
                  <a:lnTo>
                    <a:pt x="7064" y="4050"/>
                  </a:lnTo>
                  <a:lnTo>
                    <a:pt x="6928" y="3908"/>
                  </a:lnTo>
                  <a:lnTo>
                    <a:pt x="6928" y="3801"/>
                  </a:lnTo>
                  <a:lnTo>
                    <a:pt x="7064" y="3730"/>
                  </a:lnTo>
                  <a:lnTo>
                    <a:pt x="7155" y="3730"/>
                  </a:lnTo>
                  <a:lnTo>
                    <a:pt x="7245" y="3659"/>
                  </a:lnTo>
                  <a:lnTo>
                    <a:pt x="7381" y="3659"/>
                  </a:lnTo>
                  <a:lnTo>
                    <a:pt x="7472" y="3553"/>
                  </a:lnTo>
                  <a:lnTo>
                    <a:pt x="7472" y="3482"/>
                  </a:lnTo>
                  <a:lnTo>
                    <a:pt x="7698" y="3482"/>
                  </a:lnTo>
                  <a:lnTo>
                    <a:pt x="7698" y="3162"/>
                  </a:lnTo>
                  <a:lnTo>
                    <a:pt x="7789" y="3162"/>
                  </a:lnTo>
                  <a:lnTo>
                    <a:pt x="7789" y="3055"/>
                  </a:lnTo>
                  <a:lnTo>
                    <a:pt x="7698" y="3055"/>
                  </a:lnTo>
                  <a:lnTo>
                    <a:pt x="7789" y="2984"/>
                  </a:lnTo>
                  <a:lnTo>
                    <a:pt x="7789" y="2736"/>
                  </a:lnTo>
                  <a:lnTo>
                    <a:pt x="7879" y="2736"/>
                  </a:lnTo>
                  <a:lnTo>
                    <a:pt x="7879" y="2807"/>
                  </a:lnTo>
                  <a:lnTo>
                    <a:pt x="8015" y="2807"/>
                  </a:lnTo>
                  <a:lnTo>
                    <a:pt x="8015" y="2736"/>
                  </a:lnTo>
                  <a:lnTo>
                    <a:pt x="8106" y="2736"/>
                  </a:lnTo>
                  <a:lnTo>
                    <a:pt x="8196" y="2664"/>
                  </a:lnTo>
                  <a:lnTo>
                    <a:pt x="8196" y="2558"/>
                  </a:lnTo>
                  <a:lnTo>
                    <a:pt x="8332" y="2309"/>
                  </a:lnTo>
                  <a:lnTo>
                    <a:pt x="8423" y="2167"/>
                  </a:lnTo>
                  <a:lnTo>
                    <a:pt x="8513" y="2061"/>
                  </a:lnTo>
                  <a:lnTo>
                    <a:pt x="8513" y="1741"/>
                  </a:lnTo>
                  <a:lnTo>
                    <a:pt x="8332" y="1741"/>
                  </a:lnTo>
                  <a:lnTo>
                    <a:pt x="8332" y="1670"/>
                  </a:lnTo>
                  <a:lnTo>
                    <a:pt x="8196" y="1563"/>
                  </a:lnTo>
                  <a:lnTo>
                    <a:pt x="8513" y="1563"/>
                  </a:lnTo>
                  <a:lnTo>
                    <a:pt x="8513" y="1492"/>
                  </a:lnTo>
                  <a:lnTo>
                    <a:pt x="8649" y="1492"/>
                  </a:lnTo>
                  <a:lnTo>
                    <a:pt x="8649" y="1243"/>
                  </a:lnTo>
                  <a:lnTo>
                    <a:pt x="8740" y="1243"/>
                  </a:lnTo>
                  <a:lnTo>
                    <a:pt x="8740" y="995"/>
                  </a:lnTo>
                  <a:lnTo>
                    <a:pt x="8830" y="924"/>
                  </a:lnTo>
                  <a:lnTo>
                    <a:pt x="8830" y="853"/>
                  </a:lnTo>
                  <a:lnTo>
                    <a:pt x="8921" y="746"/>
                  </a:lnTo>
                  <a:lnTo>
                    <a:pt x="8921" y="675"/>
                  </a:lnTo>
                  <a:lnTo>
                    <a:pt x="8830" y="604"/>
                  </a:lnTo>
                  <a:lnTo>
                    <a:pt x="8830" y="497"/>
                  </a:lnTo>
                  <a:lnTo>
                    <a:pt x="8921" y="497"/>
                  </a:lnTo>
                  <a:lnTo>
                    <a:pt x="8921" y="426"/>
                  </a:lnTo>
                  <a:lnTo>
                    <a:pt x="9147" y="426"/>
                  </a:lnTo>
                  <a:lnTo>
                    <a:pt x="9147" y="355"/>
                  </a:lnTo>
                  <a:lnTo>
                    <a:pt x="9238" y="249"/>
                  </a:lnTo>
                  <a:lnTo>
                    <a:pt x="9238" y="355"/>
                  </a:lnTo>
                  <a:lnTo>
                    <a:pt x="9238" y="249"/>
                  </a:lnTo>
                  <a:lnTo>
                    <a:pt x="9374" y="178"/>
                  </a:lnTo>
                  <a:lnTo>
                    <a:pt x="9374" y="107"/>
                  </a:lnTo>
                  <a:lnTo>
                    <a:pt x="9374" y="178"/>
                  </a:lnTo>
                  <a:lnTo>
                    <a:pt x="9464" y="178"/>
                  </a:lnTo>
                  <a:lnTo>
                    <a:pt x="9464" y="0"/>
                  </a:lnTo>
                  <a:lnTo>
                    <a:pt x="9555" y="107"/>
                  </a:lnTo>
                  <a:lnTo>
                    <a:pt x="9464" y="107"/>
                  </a:lnTo>
                  <a:lnTo>
                    <a:pt x="9555" y="178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5" name="Freeform 11"/>
            <p:cNvSpPr/>
            <p:nvPr/>
          </p:nvSpPr>
          <p:spPr>
            <a:xfrm>
              <a:off x="133597" y="30627"/>
              <a:ext cx="119044" cy="134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1" y="8384"/>
                  </a:moveTo>
                  <a:lnTo>
                    <a:pt x="15972" y="8384"/>
                  </a:lnTo>
                  <a:lnTo>
                    <a:pt x="15922" y="8333"/>
                  </a:lnTo>
                  <a:lnTo>
                    <a:pt x="15848" y="8333"/>
                  </a:lnTo>
                  <a:lnTo>
                    <a:pt x="15848" y="8282"/>
                  </a:lnTo>
                  <a:lnTo>
                    <a:pt x="15922" y="8282"/>
                  </a:lnTo>
                  <a:lnTo>
                    <a:pt x="15922" y="8205"/>
                  </a:lnTo>
                  <a:lnTo>
                    <a:pt x="15972" y="8154"/>
                  </a:lnTo>
                  <a:lnTo>
                    <a:pt x="16021" y="8154"/>
                  </a:lnTo>
                  <a:lnTo>
                    <a:pt x="16021" y="8103"/>
                  </a:lnTo>
                  <a:lnTo>
                    <a:pt x="16095" y="8103"/>
                  </a:lnTo>
                  <a:lnTo>
                    <a:pt x="16144" y="8154"/>
                  </a:lnTo>
                  <a:lnTo>
                    <a:pt x="16144" y="8282"/>
                  </a:lnTo>
                  <a:lnTo>
                    <a:pt x="16095" y="8282"/>
                  </a:lnTo>
                  <a:lnTo>
                    <a:pt x="16095" y="8333"/>
                  </a:lnTo>
                  <a:lnTo>
                    <a:pt x="16021" y="8384"/>
                  </a:lnTo>
                  <a:close/>
                  <a:moveTo>
                    <a:pt x="15848" y="7975"/>
                  </a:moveTo>
                  <a:lnTo>
                    <a:pt x="15922" y="7975"/>
                  </a:lnTo>
                  <a:lnTo>
                    <a:pt x="15922" y="8103"/>
                  </a:lnTo>
                  <a:lnTo>
                    <a:pt x="15749" y="8103"/>
                  </a:lnTo>
                  <a:lnTo>
                    <a:pt x="15749" y="7975"/>
                  </a:lnTo>
                  <a:lnTo>
                    <a:pt x="15848" y="7975"/>
                  </a:lnTo>
                  <a:close/>
                  <a:moveTo>
                    <a:pt x="17872" y="7336"/>
                  </a:moveTo>
                  <a:lnTo>
                    <a:pt x="17749" y="7336"/>
                  </a:lnTo>
                  <a:lnTo>
                    <a:pt x="17749" y="7387"/>
                  </a:lnTo>
                  <a:lnTo>
                    <a:pt x="17749" y="7336"/>
                  </a:lnTo>
                  <a:lnTo>
                    <a:pt x="17700" y="7336"/>
                  </a:lnTo>
                  <a:lnTo>
                    <a:pt x="17749" y="7336"/>
                  </a:lnTo>
                  <a:lnTo>
                    <a:pt x="17700" y="7336"/>
                  </a:lnTo>
                  <a:lnTo>
                    <a:pt x="17650" y="7260"/>
                  </a:lnTo>
                  <a:lnTo>
                    <a:pt x="17576" y="7260"/>
                  </a:lnTo>
                  <a:lnTo>
                    <a:pt x="17650" y="7209"/>
                  </a:lnTo>
                  <a:lnTo>
                    <a:pt x="17700" y="7209"/>
                  </a:lnTo>
                  <a:lnTo>
                    <a:pt x="17700" y="7081"/>
                  </a:lnTo>
                  <a:lnTo>
                    <a:pt x="17823" y="7081"/>
                  </a:lnTo>
                  <a:lnTo>
                    <a:pt x="17872" y="7157"/>
                  </a:lnTo>
                  <a:lnTo>
                    <a:pt x="17872" y="7336"/>
                  </a:lnTo>
                  <a:close/>
                  <a:moveTo>
                    <a:pt x="18045" y="7030"/>
                  </a:moveTo>
                  <a:lnTo>
                    <a:pt x="17996" y="7081"/>
                  </a:lnTo>
                  <a:lnTo>
                    <a:pt x="17922" y="7030"/>
                  </a:lnTo>
                  <a:lnTo>
                    <a:pt x="17872" y="7030"/>
                  </a:lnTo>
                  <a:lnTo>
                    <a:pt x="17872" y="6902"/>
                  </a:lnTo>
                  <a:lnTo>
                    <a:pt x="17922" y="6851"/>
                  </a:lnTo>
                  <a:lnTo>
                    <a:pt x="17996" y="6851"/>
                  </a:lnTo>
                  <a:lnTo>
                    <a:pt x="17996" y="6800"/>
                  </a:lnTo>
                  <a:lnTo>
                    <a:pt x="18045" y="6723"/>
                  </a:lnTo>
                  <a:lnTo>
                    <a:pt x="18095" y="6723"/>
                  </a:lnTo>
                  <a:lnTo>
                    <a:pt x="18144" y="6800"/>
                  </a:lnTo>
                  <a:lnTo>
                    <a:pt x="18095" y="6800"/>
                  </a:lnTo>
                  <a:lnTo>
                    <a:pt x="18144" y="6851"/>
                  </a:lnTo>
                  <a:lnTo>
                    <a:pt x="18144" y="6902"/>
                  </a:lnTo>
                  <a:lnTo>
                    <a:pt x="18095" y="6978"/>
                  </a:lnTo>
                  <a:lnTo>
                    <a:pt x="18095" y="7030"/>
                  </a:lnTo>
                  <a:lnTo>
                    <a:pt x="18045" y="7030"/>
                  </a:lnTo>
                  <a:close/>
                  <a:moveTo>
                    <a:pt x="18564" y="6442"/>
                  </a:moveTo>
                  <a:lnTo>
                    <a:pt x="18613" y="6442"/>
                  </a:lnTo>
                  <a:lnTo>
                    <a:pt x="18613" y="6493"/>
                  </a:lnTo>
                  <a:lnTo>
                    <a:pt x="18662" y="6493"/>
                  </a:lnTo>
                  <a:lnTo>
                    <a:pt x="18613" y="6544"/>
                  </a:lnTo>
                  <a:lnTo>
                    <a:pt x="18490" y="6621"/>
                  </a:lnTo>
                  <a:lnTo>
                    <a:pt x="18490" y="6442"/>
                  </a:lnTo>
                  <a:lnTo>
                    <a:pt x="18564" y="6442"/>
                  </a:lnTo>
                  <a:close/>
                  <a:moveTo>
                    <a:pt x="13725" y="5956"/>
                  </a:moveTo>
                  <a:lnTo>
                    <a:pt x="13725" y="6135"/>
                  </a:lnTo>
                  <a:lnTo>
                    <a:pt x="13676" y="6186"/>
                  </a:lnTo>
                  <a:lnTo>
                    <a:pt x="13503" y="6186"/>
                  </a:lnTo>
                  <a:lnTo>
                    <a:pt x="13454" y="6263"/>
                  </a:lnTo>
                  <a:lnTo>
                    <a:pt x="13330" y="6263"/>
                  </a:lnTo>
                  <a:lnTo>
                    <a:pt x="13330" y="6314"/>
                  </a:lnTo>
                  <a:lnTo>
                    <a:pt x="13281" y="6314"/>
                  </a:lnTo>
                  <a:lnTo>
                    <a:pt x="13207" y="6365"/>
                  </a:lnTo>
                  <a:lnTo>
                    <a:pt x="13207" y="6186"/>
                  </a:lnTo>
                  <a:lnTo>
                    <a:pt x="13281" y="6135"/>
                  </a:lnTo>
                  <a:lnTo>
                    <a:pt x="13281" y="6084"/>
                  </a:lnTo>
                  <a:lnTo>
                    <a:pt x="13380" y="6084"/>
                  </a:lnTo>
                  <a:lnTo>
                    <a:pt x="13503" y="5956"/>
                  </a:lnTo>
                  <a:lnTo>
                    <a:pt x="13552" y="5956"/>
                  </a:lnTo>
                  <a:lnTo>
                    <a:pt x="13676" y="5905"/>
                  </a:lnTo>
                  <a:lnTo>
                    <a:pt x="13627" y="5956"/>
                  </a:lnTo>
                  <a:lnTo>
                    <a:pt x="13627" y="6007"/>
                  </a:lnTo>
                  <a:lnTo>
                    <a:pt x="13676" y="5905"/>
                  </a:lnTo>
                  <a:lnTo>
                    <a:pt x="13725" y="5956"/>
                  </a:lnTo>
                  <a:close/>
                  <a:moveTo>
                    <a:pt x="18959" y="6365"/>
                  </a:moveTo>
                  <a:lnTo>
                    <a:pt x="19082" y="6365"/>
                  </a:lnTo>
                  <a:lnTo>
                    <a:pt x="19082" y="6621"/>
                  </a:lnTo>
                  <a:lnTo>
                    <a:pt x="18959" y="6621"/>
                  </a:lnTo>
                  <a:lnTo>
                    <a:pt x="18959" y="6442"/>
                  </a:lnTo>
                  <a:lnTo>
                    <a:pt x="18909" y="6442"/>
                  </a:lnTo>
                  <a:lnTo>
                    <a:pt x="18835" y="6365"/>
                  </a:lnTo>
                  <a:lnTo>
                    <a:pt x="18909" y="6314"/>
                  </a:lnTo>
                  <a:lnTo>
                    <a:pt x="18959" y="6314"/>
                  </a:lnTo>
                  <a:lnTo>
                    <a:pt x="18959" y="6365"/>
                  </a:lnTo>
                  <a:close/>
                  <a:moveTo>
                    <a:pt x="13034" y="5828"/>
                  </a:moveTo>
                  <a:lnTo>
                    <a:pt x="13108" y="5956"/>
                  </a:lnTo>
                  <a:lnTo>
                    <a:pt x="13157" y="5956"/>
                  </a:lnTo>
                  <a:lnTo>
                    <a:pt x="13157" y="6084"/>
                  </a:lnTo>
                  <a:lnTo>
                    <a:pt x="13034" y="6314"/>
                  </a:lnTo>
                  <a:lnTo>
                    <a:pt x="12985" y="6365"/>
                  </a:lnTo>
                  <a:lnTo>
                    <a:pt x="12985" y="6544"/>
                  </a:lnTo>
                  <a:lnTo>
                    <a:pt x="12935" y="6672"/>
                  </a:lnTo>
                  <a:lnTo>
                    <a:pt x="12861" y="6672"/>
                  </a:lnTo>
                  <a:lnTo>
                    <a:pt x="12861" y="6621"/>
                  </a:lnTo>
                  <a:lnTo>
                    <a:pt x="12812" y="6621"/>
                  </a:lnTo>
                  <a:lnTo>
                    <a:pt x="12688" y="6851"/>
                  </a:lnTo>
                  <a:lnTo>
                    <a:pt x="12639" y="6902"/>
                  </a:lnTo>
                  <a:lnTo>
                    <a:pt x="12417" y="7081"/>
                  </a:lnTo>
                  <a:lnTo>
                    <a:pt x="12343" y="7157"/>
                  </a:lnTo>
                  <a:lnTo>
                    <a:pt x="12293" y="7157"/>
                  </a:lnTo>
                  <a:lnTo>
                    <a:pt x="12244" y="7209"/>
                  </a:lnTo>
                  <a:lnTo>
                    <a:pt x="12170" y="7209"/>
                  </a:lnTo>
                  <a:lnTo>
                    <a:pt x="12170" y="7260"/>
                  </a:lnTo>
                  <a:lnTo>
                    <a:pt x="12071" y="7336"/>
                  </a:lnTo>
                  <a:lnTo>
                    <a:pt x="11997" y="7336"/>
                  </a:lnTo>
                  <a:lnTo>
                    <a:pt x="11948" y="7387"/>
                  </a:lnTo>
                  <a:lnTo>
                    <a:pt x="11775" y="7387"/>
                  </a:lnTo>
                  <a:lnTo>
                    <a:pt x="11726" y="7336"/>
                  </a:lnTo>
                  <a:lnTo>
                    <a:pt x="11726" y="7260"/>
                  </a:lnTo>
                  <a:lnTo>
                    <a:pt x="11824" y="7157"/>
                  </a:lnTo>
                  <a:lnTo>
                    <a:pt x="11824" y="7030"/>
                  </a:lnTo>
                  <a:lnTo>
                    <a:pt x="11899" y="7030"/>
                  </a:lnTo>
                  <a:lnTo>
                    <a:pt x="11899" y="6978"/>
                  </a:lnTo>
                  <a:lnTo>
                    <a:pt x="11997" y="6902"/>
                  </a:lnTo>
                  <a:lnTo>
                    <a:pt x="12071" y="6851"/>
                  </a:lnTo>
                  <a:lnTo>
                    <a:pt x="12121" y="6851"/>
                  </a:lnTo>
                  <a:lnTo>
                    <a:pt x="12244" y="6723"/>
                  </a:lnTo>
                  <a:lnTo>
                    <a:pt x="12244" y="6314"/>
                  </a:lnTo>
                  <a:lnTo>
                    <a:pt x="12343" y="6263"/>
                  </a:lnTo>
                  <a:lnTo>
                    <a:pt x="12417" y="6084"/>
                  </a:lnTo>
                  <a:lnTo>
                    <a:pt x="12466" y="6007"/>
                  </a:lnTo>
                  <a:lnTo>
                    <a:pt x="12516" y="5956"/>
                  </a:lnTo>
                  <a:lnTo>
                    <a:pt x="12590" y="5905"/>
                  </a:lnTo>
                  <a:lnTo>
                    <a:pt x="12639" y="5905"/>
                  </a:lnTo>
                  <a:lnTo>
                    <a:pt x="12688" y="5828"/>
                  </a:lnTo>
                  <a:lnTo>
                    <a:pt x="12812" y="5828"/>
                  </a:lnTo>
                  <a:lnTo>
                    <a:pt x="12812" y="5956"/>
                  </a:lnTo>
                  <a:lnTo>
                    <a:pt x="12763" y="6007"/>
                  </a:lnTo>
                  <a:lnTo>
                    <a:pt x="12812" y="6007"/>
                  </a:lnTo>
                  <a:lnTo>
                    <a:pt x="12812" y="5905"/>
                  </a:lnTo>
                  <a:lnTo>
                    <a:pt x="12935" y="5905"/>
                  </a:lnTo>
                  <a:lnTo>
                    <a:pt x="12861" y="5828"/>
                  </a:lnTo>
                  <a:lnTo>
                    <a:pt x="12861" y="5777"/>
                  </a:lnTo>
                  <a:lnTo>
                    <a:pt x="12935" y="5777"/>
                  </a:lnTo>
                  <a:lnTo>
                    <a:pt x="12985" y="5828"/>
                  </a:lnTo>
                  <a:lnTo>
                    <a:pt x="13034" y="5828"/>
                  </a:lnTo>
                  <a:close/>
                  <a:moveTo>
                    <a:pt x="12812" y="5649"/>
                  </a:moveTo>
                  <a:lnTo>
                    <a:pt x="12763" y="5726"/>
                  </a:lnTo>
                  <a:lnTo>
                    <a:pt x="12763" y="5598"/>
                  </a:lnTo>
                  <a:lnTo>
                    <a:pt x="12812" y="5598"/>
                  </a:lnTo>
                  <a:lnTo>
                    <a:pt x="12861" y="5547"/>
                  </a:lnTo>
                  <a:lnTo>
                    <a:pt x="13034" y="5291"/>
                  </a:lnTo>
                  <a:lnTo>
                    <a:pt x="13034" y="5240"/>
                  </a:lnTo>
                  <a:lnTo>
                    <a:pt x="13108" y="5189"/>
                  </a:lnTo>
                  <a:lnTo>
                    <a:pt x="13207" y="5189"/>
                  </a:lnTo>
                  <a:lnTo>
                    <a:pt x="13207" y="5112"/>
                  </a:lnTo>
                  <a:lnTo>
                    <a:pt x="13281" y="5189"/>
                  </a:lnTo>
                  <a:lnTo>
                    <a:pt x="13207" y="5189"/>
                  </a:lnTo>
                  <a:lnTo>
                    <a:pt x="13207" y="5368"/>
                  </a:lnTo>
                  <a:lnTo>
                    <a:pt x="12985" y="5598"/>
                  </a:lnTo>
                  <a:lnTo>
                    <a:pt x="12861" y="5649"/>
                  </a:lnTo>
                  <a:lnTo>
                    <a:pt x="12812" y="5649"/>
                  </a:lnTo>
                  <a:close/>
                  <a:moveTo>
                    <a:pt x="14984" y="5240"/>
                  </a:moveTo>
                  <a:lnTo>
                    <a:pt x="15108" y="5291"/>
                  </a:lnTo>
                  <a:lnTo>
                    <a:pt x="15157" y="5291"/>
                  </a:lnTo>
                  <a:lnTo>
                    <a:pt x="15503" y="5419"/>
                  </a:lnTo>
                  <a:lnTo>
                    <a:pt x="15749" y="5470"/>
                  </a:lnTo>
                  <a:lnTo>
                    <a:pt x="15972" y="5547"/>
                  </a:lnTo>
                  <a:lnTo>
                    <a:pt x="16021" y="5470"/>
                  </a:lnTo>
                  <a:lnTo>
                    <a:pt x="16095" y="5470"/>
                  </a:lnTo>
                  <a:lnTo>
                    <a:pt x="16144" y="5547"/>
                  </a:lnTo>
                  <a:lnTo>
                    <a:pt x="16194" y="5547"/>
                  </a:lnTo>
                  <a:lnTo>
                    <a:pt x="16144" y="5547"/>
                  </a:lnTo>
                  <a:lnTo>
                    <a:pt x="16144" y="5470"/>
                  </a:lnTo>
                  <a:lnTo>
                    <a:pt x="16194" y="5419"/>
                  </a:lnTo>
                  <a:lnTo>
                    <a:pt x="16441" y="5419"/>
                  </a:lnTo>
                  <a:lnTo>
                    <a:pt x="16490" y="5368"/>
                  </a:lnTo>
                  <a:lnTo>
                    <a:pt x="16539" y="5419"/>
                  </a:lnTo>
                  <a:lnTo>
                    <a:pt x="16836" y="5419"/>
                  </a:lnTo>
                  <a:lnTo>
                    <a:pt x="16836" y="5470"/>
                  </a:lnTo>
                  <a:lnTo>
                    <a:pt x="17058" y="5470"/>
                  </a:lnTo>
                  <a:lnTo>
                    <a:pt x="17058" y="5547"/>
                  </a:lnTo>
                  <a:lnTo>
                    <a:pt x="17008" y="5547"/>
                  </a:lnTo>
                  <a:lnTo>
                    <a:pt x="17132" y="5547"/>
                  </a:lnTo>
                  <a:lnTo>
                    <a:pt x="17354" y="5598"/>
                  </a:lnTo>
                  <a:lnTo>
                    <a:pt x="17527" y="5598"/>
                  </a:lnTo>
                  <a:lnTo>
                    <a:pt x="17576" y="5649"/>
                  </a:lnTo>
                  <a:lnTo>
                    <a:pt x="17823" y="5726"/>
                  </a:lnTo>
                  <a:lnTo>
                    <a:pt x="17872" y="5726"/>
                  </a:lnTo>
                  <a:lnTo>
                    <a:pt x="17872" y="5956"/>
                  </a:lnTo>
                  <a:lnTo>
                    <a:pt x="17823" y="5956"/>
                  </a:lnTo>
                  <a:lnTo>
                    <a:pt x="17749" y="6007"/>
                  </a:lnTo>
                  <a:lnTo>
                    <a:pt x="17700" y="6084"/>
                  </a:lnTo>
                  <a:lnTo>
                    <a:pt x="17700" y="6263"/>
                  </a:lnTo>
                  <a:lnTo>
                    <a:pt x="17650" y="6314"/>
                  </a:lnTo>
                  <a:lnTo>
                    <a:pt x="17650" y="6544"/>
                  </a:lnTo>
                  <a:lnTo>
                    <a:pt x="17576" y="6493"/>
                  </a:lnTo>
                  <a:lnTo>
                    <a:pt x="17527" y="6493"/>
                  </a:lnTo>
                  <a:lnTo>
                    <a:pt x="17477" y="6442"/>
                  </a:lnTo>
                  <a:lnTo>
                    <a:pt x="17527" y="6493"/>
                  </a:lnTo>
                  <a:lnTo>
                    <a:pt x="17527" y="6544"/>
                  </a:lnTo>
                  <a:lnTo>
                    <a:pt x="17576" y="6544"/>
                  </a:lnTo>
                  <a:lnTo>
                    <a:pt x="17527" y="6621"/>
                  </a:lnTo>
                  <a:lnTo>
                    <a:pt x="17576" y="6672"/>
                  </a:lnTo>
                  <a:lnTo>
                    <a:pt x="17576" y="6723"/>
                  </a:lnTo>
                  <a:lnTo>
                    <a:pt x="17527" y="6723"/>
                  </a:lnTo>
                  <a:lnTo>
                    <a:pt x="17527" y="6800"/>
                  </a:lnTo>
                  <a:lnTo>
                    <a:pt x="17477" y="6800"/>
                  </a:lnTo>
                  <a:lnTo>
                    <a:pt x="17403" y="6851"/>
                  </a:lnTo>
                  <a:lnTo>
                    <a:pt x="17354" y="6851"/>
                  </a:lnTo>
                  <a:lnTo>
                    <a:pt x="17354" y="6902"/>
                  </a:lnTo>
                  <a:lnTo>
                    <a:pt x="17305" y="6978"/>
                  </a:lnTo>
                  <a:lnTo>
                    <a:pt x="17354" y="6978"/>
                  </a:lnTo>
                  <a:lnTo>
                    <a:pt x="17354" y="7030"/>
                  </a:lnTo>
                  <a:lnTo>
                    <a:pt x="17305" y="7030"/>
                  </a:lnTo>
                  <a:lnTo>
                    <a:pt x="17354" y="7030"/>
                  </a:lnTo>
                  <a:lnTo>
                    <a:pt x="17354" y="7081"/>
                  </a:lnTo>
                  <a:lnTo>
                    <a:pt x="17305" y="7081"/>
                  </a:lnTo>
                  <a:lnTo>
                    <a:pt x="17305" y="7157"/>
                  </a:lnTo>
                  <a:lnTo>
                    <a:pt x="17181" y="7157"/>
                  </a:lnTo>
                  <a:lnTo>
                    <a:pt x="17181" y="7209"/>
                  </a:lnTo>
                  <a:lnTo>
                    <a:pt x="17132" y="7209"/>
                  </a:lnTo>
                  <a:lnTo>
                    <a:pt x="17058" y="7260"/>
                  </a:lnTo>
                  <a:lnTo>
                    <a:pt x="16959" y="7260"/>
                  </a:lnTo>
                  <a:lnTo>
                    <a:pt x="16885" y="7209"/>
                  </a:lnTo>
                  <a:lnTo>
                    <a:pt x="16836" y="7157"/>
                  </a:lnTo>
                  <a:lnTo>
                    <a:pt x="16836" y="7209"/>
                  </a:lnTo>
                  <a:lnTo>
                    <a:pt x="16885" y="7209"/>
                  </a:lnTo>
                  <a:lnTo>
                    <a:pt x="16885" y="7260"/>
                  </a:lnTo>
                  <a:lnTo>
                    <a:pt x="16959" y="7260"/>
                  </a:lnTo>
                  <a:lnTo>
                    <a:pt x="16959" y="7387"/>
                  </a:lnTo>
                  <a:lnTo>
                    <a:pt x="17058" y="7387"/>
                  </a:lnTo>
                  <a:lnTo>
                    <a:pt x="17008" y="7515"/>
                  </a:lnTo>
                  <a:lnTo>
                    <a:pt x="16959" y="7618"/>
                  </a:lnTo>
                  <a:lnTo>
                    <a:pt x="16885" y="7618"/>
                  </a:lnTo>
                  <a:lnTo>
                    <a:pt x="16786" y="7439"/>
                  </a:lnTo>
                  <a:lnTo>
                    <a:pt x="16786" y="7387"/>
                  </a:lnTo>
                  <a:lnTo>
                    <a:pt x="16712" y="7387"/>
                  </a:lnTo>
                  <a:lnTo>
                    <a:pt x="16786" y="7439"/>
                  </a:lnTo>
                  <a:lnTo>
                    <a:pt x="16712" y="7515"/>
                  </a:lnTo>
                  <a:lnTo>
                    <a:pt x="16712" y="7566"/>
                  </a:lnTo>
                  <a:lnTo>
                    <a:pt x="16786" y="7515"/>
                  </a:lnTo>
                  <a:lnTo>
                    <a:pt x="16786" y="7566"/>
                  </a:lnTo>
                  <a:lnTo>
                    <a:pt x="16836" y="7566"/>
                  </a:lnTo>
                  <a:lnTo>
                    <a:pt x="16836" y="7618"/>
                  </a:lnTo>
                  <a:lnTo>
                    <a:pt x="16885" y="7618"/>
                  </a:lnTo>
                  <a:lnTo>
                    <a:pt x="16959" y="7694"/>
                  </a:lnTo>
                  <a:lnTo>
                    <a:pt x="16885" y="7694"/>
                  </a:lnTo>
                  <a:lnTo>
                    <a:pt x="16836" y="7745"/>
                  </a:lnTo>
                  <a:lnTo>
                    <a:pt x="16836" y="7796"/>
                  </a:lnTo>
                  <a:lnTo>
                    <a:pt x="16786" y="7745"/>
                  </a:lnTo>
                  <a:lnTo>
                    <a:pt x="16786" y="7796"/>
                  </a:lnTo>
                  <a:lnTo>
                    <a:pt x="16490" y="7796"/>
                  </a:lnTo>
                  <a:lnTo>
                    <a:pt x="16490" y="7694"/>
                  </a:lnTo>
                  <a:lnTo>
                    <a:pt x="16441" y="7566"/>
                  </a:lnTo>
                  <a:lnTo>
                    <a:pt x="16367" y="7566"/>
                  </a:lnTo>
                  <a:lnTo>
                    <a:pt x="16367" y="7694"/>
                  </a:lnTo>
                  <a:lnTo>
                    <a:pt x="16317" y="7796"/>
                  </a:lnTo>
                  <a:lnTo>
                    <a:pt x="16367" y="7873"/>
                  </a:lnTo>
                  <a:lnTo>
                    <a:pt x="16317" y="7873"/>
                  </a:lnTo>
                  <a:lnTo>
                    <a:pt x="16317" y="7924"/>
                  </a:lnTo>
                  <a:lnTo>
                    <a:pt x="16367" y="7924"/>
                  </a:lnTo>
                  <a:lnTo>
                    <a:pt x="16144" y="7924"/>
                  </a:lnTo>
                  <a:lnTo>
                    <a:pt x="16021" y="7796"/>
                  </a:lnTo>
                  <a:lnTo>
                    <a:pt x="16021" y="7694"/>
                  </a:lnTo>
                  <a:lnTo>
                    <a:pt x="15972" y="7745"/>
                  </a:lnTo>
                  <a:lnTo>
                    <a:pt x="15972" y="7796"/>
                  </a:lnTo>
                  <a:lnTo>
                    <a:pt x="16021" y="7873"/>
                  </a:lnTo>
                  <a:lnTo>
                    <a:pt x="16095" y="7924"/>
                  </a:lnTo>
                  <a:lnTo>
                    <a:pt x="16021" y="7975"/>
                  </a:lnTo>
                  <a:lnTo>
                    <a:pt x="15972" y="7924"/>
                  </a:lnTo>
                  <a:lnTo>
                    <a:pt x="15848" y="7924"/>
                  </a:lnTo>
                  <a:lnTo>
                    <a:pt x="15848" y="7694"/>
                  </a:lnTo>
                  <a:lnTo>
                    <a:pt x="15799" y="7694"/>
                  </a:lnTo>
                  <a:lnTo>
                    <a:pt x="15799" y="7924"/>
                  </a:lnTo>
                  <a:lnTo>
                    <a:pt x="15749" y="7924"/>
                  </a:lnTo>
                  <a:lnTo>
                    <a:pt x="15749" y="7975"/>
                  </a:lnTo>
                  <a:lnTo>
                    <a:pt x="15675" y="7975"/>
                  </a:lnTo>
                  <a:lnTo>
                    <a:pt x="15749" y="8052"/>
                  </a:lnTo>
                  <a:lnTo>
                    <a:pt x="15749" y="8103"/>
                  </a:lnTo>
                  <a:lnTo>
                    <a:pt x="15675" y="8103"/>
                  </a:lnTo>
                  <a:lnTo>
                    <a:pt x="15626" y="8052"/>
                  </a:lnTo>
                  <a:lnTo>
                    <a:pt x="15577" y="8103"/>
                  </a:lnTo>
                  <a:lnTo>
                    <a:pt x="15503" y="8154"/>
                  </a:lnTo>
                  <a:lnTo>
                    <a:pt x="15453" y="8103"/>
                  </a:lnTo>
                  <a:lnTo>
                    <a:pt x="15453" y="7975"/>
                  </a:lnTo>
                  <a:lnTo>
                    <a:pt x="15404" y="7924"/>
                  </a:lnTo>
                  <a:lnTo>
                    <a:pt x="15404" y="7873"/>
                  </a:lnTo>
                  <a:lnTo>
                    <a:pt x="15404" y="8154"/>
                  </a:lnTo>
                  <a:lnTo>
                    <a:pt x="15330" y="8205"/>
                  </a:lnTo>
                  <a:lnTo>
                    <a:pt x="15231" y="8205"/>
                  </a:lnTo>
                  <a:lnTo>
                    <a:pt x="15231" y="8154"/>
                  </a:lnTo>
                  <a:lnTo>
                    <a:pt x="15157" y="8154"/>
                  </a:lnTo>
                  <a:lnTo>
                    <a:pt x="15108" y="8103"/>
                  </a:lnTo>
                  <a:lnTo>
                    <a:pt x="15058" y="8103"/>
                  </a:lnTo>
                  <a:lnTo>
                    <a:pt x="14984" y="8052"/>
                  </a:lnTo>
                  <a:lnTo>
                    <a:pt x="14935" y="8052"/>
                  </a:lnTo>
                  <a:lnTo>
                    <a:pt x="14935" y="7924"/>
                  </a:lnTo>
                  <a:lnTo>
                    <a:pt x="14885" y="7924"/>
                  </a:lnTo>
                  <a:lnTo>
                    <a:pt x="14885" y="7975"/>
                  </a:lnTo>
                  <a:lnTo>
                    <a:pt x="14836" y="8052"/>
                  </a:lnTo>
                  <a:lnTo>
                    <a:pt x="14713" y="8103"/>
                  </a:lnTo>
                  <a:lnTo>
                    <a:pt x="14663" y="8052"/>
                  </a:lnTo>
                  <a:lnTo>
                    <a:pt x="14589" y="8052"/>
                  </a:lnTo>
                  <a:lnTo>
                    <a:pt x="14589" y="7796"/>
                  </a:lnTo>
                  <a:lnTo>
                    <a:pt x="14540" y="7796"/>
                  </a:lnTo>
                  <a:lnTo>
                    <a:pt x="14540" y="7745"/>
                  </a:lnTo>
                  <a:lnTo>
                    <a:pt x="14589" y="7745"/>
                  </a:lnTo>
                  <a:lnTo>
                    <a:pt x="14589" y="7694"/>
                  </a:lnTo>
                  <a:lnTo>
                    <a:pt x="14540" y="7618"/>
                  </a:lnTo>
                  <a:lnTo>
                    <a:pt x="14589" y="7566"/>
                  </a:lnTo>
                  <a:lnTo>
                    <a:pt x="14540" y="7618"/>
                  </a:lnTo>
                  <a:lnTo>
                    <a:pt x="14540" y="7745"/>
                  </a:lnTo>
                  <a:lnTo>
                    <a:pt x="14491" y="7745"/>
                  </a:lnTo>
                  <a:lnTo>
                    <a:pt x="14540" y="7796"/>
                  </a:lnTo>
                  <a:lnTo>
                    <a:pt x="14589" y="7873"/>
                  </a:lnTo>
                  <a:lnTo>
                    <a:pt x="14540" y="7873"/>
                  </a:lnTo>
                  <a:lnTo>
                    <a:pt x="14540" y="7975"/>
                  </a:lnTo>
                  <a:lnTo>
                    <a:pt x="14491" y="7873"/>
                  </a:lnTo>
                  <a:lnTo>
                    <a:pt x="14491" y="8103"/>
                  </a:lnTo>
                  <a:lnTo>
                    <a:pt x="14367" y="8103"/>
                  </a:lnTo>
                  <a:lnTo>
                    <a:pt x="14367" y="8052"/>
                  </a:lnTo>
                  <a:lnTo>
                    <a:pt x="14367" y="8103"/>
                  </a:lnTo>
                  <a:lnTo>
                    <a:pt x="14491" y="8103"/>
                  </a:lnTo>
                  <a:lnTo>
                    <a:pt x="14416" y="8154"/>
                  </a:lnTo>
                  <a:lnTo>
                    <a:pt x="14318" y="8154"/>
                  </a:lnTo>
                  <a:lnTo>
                    <a:pt x="14021" y="8103"/>
                  </a:lnTo>
                  <a:lnTo>
                    <a:pt x="13972" y="8052"/>
                  </a:lnTo>
                  <a:lnTo>
                    <a:pt x="13972" y="7975"/>
                  </a:lnTo>
                  <a:lnTo>
                    <a:pt x="14021" y="7975"/>
                  </a:lnTo>
                  <a:lnTo>
                    <a:pt x="14021" y="7873"/>
                  </a:lnTo>
                  <a:lnTo>
                    <a:pt x="13725" y="7618"/>
                  </a:lnTo>
                  <a:lnTo>
                    <a:pt x="13725" y="7515"/>
                  </a:lnTo>
                  <a:lnTo>
                    <a:pt x="13676" y="7439"/>
                  </a:lnTo>
                  <a:lnTo>
                    <a:pt x="13676" y="7209"/>
                  </a:lnTo>
                  <a:lnTo>
                    <a:pt x="13725" y="7030"/>
                  </a:lnTo>
                  <a:lnTo>
                    <a:pt x="13725" y="6978"/>
                  </a:lnTo>
                  <a:lnTo>
                    <a:pt x="13676" y="6902"/>
                  </a:lnTo>
                  <a:lnTo>
                    <a:pt x="13676" y="6851"/>
                  </a:lnTo>
                  <a:lnTo>
                    <a:pt x="13725" y="6851"/>
                  </a:lnTo>
                  <a:lnTo>
                    <a:pt x="13799" y="6902"/>
                  </a:lnTo>
                  <a:lnTo>
                    <a:pt x="13898" y="6902"/>
                  </a:lnTo>
                  <a:lnTo>
                    <a:pt x="13972" y="6978"/>
                  </a:lnTo>
                  <a:lnTo>
                    <a:pt x="14021" y="6978"/>
                  </a:lnTo>
                  <a:lnTo>
                    <a:pt x="14071" y="7030"/>
                  </a:lnTo>
                  <a:lnTo>
                    <a:pt x="14071" y="6978"/>
                  </a:lnTo>
                  <a:lnTo>
                    <a:pt x="14021" y="6902"/>
                  </a:lnTo>
                  <a:lnTo>
                    <a:pt x="14145" y="6902"/>
                  </a:lnTo>
                  <a:lnTo>
                    <a:pt x="14194" y="6851"/>
                  </a:lnTo>
                  <a:lnTo>
                    <a:pt x="14145" y="6851"/>
                  </a:lnTo>
                  <a:lnTo>
                    <a:pt x="14145" y="6800"/>
                  </a:lnTo>
                  <a:lnTo>
                    <a:pt x="14244" y="6800"/>
                  </a:lnTo>
                  <a:lnTo>
                    <a:pt x="14194" y="6723"/>
                  </a:lnTo>
                  <a:lnTo>
                    <a:pt x="14145" y="6800"/>
                  </a:lnTo>
                  <a:lnTo>
                    <a:pt x="14071" y="6800"/>
                  </a:lnTo>
                  <a:lnTo>
                    <a:pt x="14021" y="6851"/>
                  </a:lnTo>
                  <a:lnTo>
                    <a:pt x="13799" y="6851"/>
                  </a:lnTo>
                  <a:lnTo>
                    <a:pt x="13799" y="6800"/>
                  </a:lnTo>
                  <a:lnTo>
                    <a:pt x="13725" y="6800"/>
                  </a:lnTo>
                  <a:lnTo>
                    <a:pt x="13725" y="6442"/>
                  </a:lnTo>
                  <a:lnTo>
                    <a:pt x="13799" y="6442"/>
                  </a:lnTo>
                  <a:lnTo>
                    <a:pt x="13799" y="6365"/>
                  </a:lnTo>
                  <a:lnTo>
                    <a:pt x="13849" y="6365"/>
                  </a:lnTo>
                  <a:lnTo>
                    <a:pt x="13799" y="6314"/>
                  </a:lnTo>
                  <a:lnTo>
                    <a:pt x="13725" y="6263"/>
                  </a:lnTo>
                  <a:lnTo>
                    <a:pt x="13799" y="6186"/>
                  </a:lnTo>
                  <a:lnTo>
                    <a:pt x="13799" y="6084"/>
                  </a:lnTo>
                  <a:lnTo>
                    <a:pt x="13849" y="5905"/>
                  </a:lnTo>
                  <a:lnTo>
                    <a:pt x="13898" y="5956"/>
                  </a:lnTo>
                  <a:lnTo>
                    <a:pt x="13898" y="6084"/>
                  </a:lnTo>
                  <a:lnTo>
                    <a:pt x="13972" y="6084"/>
                  </a:lnTo>
                  <a:lnTo>
                    <a:pt x="14071" y="6135"/>
                  </a:lnTo>
                  <a:lnTo>
                    <a:pt x="14145" y="6135"/>
                  </a:lnTo>
                  <a:lnTo>
                    <a:pt x="14071" y="6084"/>
                  </a:lnTo>
                  <a:lnTo>
                    <a:pt x="13972" y="6084"/>
                  </a:lnTo>
                  <a:lnTo>
                    <a:pt x="13972" y="5956"/>
                  </a:lnTo>
                  <a:lnTo>
                    <a:pt x="13898" y="5828"/>
                  </a:lnTo>
                  <a:lnTo>
                    <a:pt x="13898" y="5777"/>
                  </a:lnTo>
                  <a:lnTo>
                    <a:pt x="13972" y="5649"/>
                  </a:lnTo>
                  <a:lnTo>
                    <a:pt x="13972" y="5547"/>
                  </a:lnTo>
                  <a:lnTo>
                    <a:pt x="14021" y="5547"/>
                  </a:lnTo>
                  <a:lnTo>
                    <a:pt x="14021" y="5419"/>
                  </a:lnTo>
                  <a:lnTo>
                    <a:pt x="14071" y="5419"/>
                  </a:lnTo>
                  <a:lnTo>
                    <a:pt x="14145" y="5368"/>
                  </a:lnTo>
                  <a:lnTo>
                    <a:pt x="14194" y="5291"/>
                  </a:lnTo>
                  <a:lnTo>
                    <a:pt x="14318" y="5291"/>
                  </a:lnTo>
                  <a:lnTo>
                    <a:pt x="14318" y="5240"/>
                  </a:lnTo>
                  <a:lnTo>
                    <a:pt x="14416" y="5240"/>
                  </a:lnTo>
                  <a:lnTo>
                    <a:pt x="14416" y="5291"/>
                  </a:lnTo>
                  <a:lnTo>
                    <a:pt x="14491" y="5291"/>
                  </a:lnTo>
                  <a:lnTo>
                    <a:pt x="14491" y="5240"/>
                  </a:lnTo>
                  <a:lnTo>
                    <a:pt x="14540" y="5240"/>
                  </a:lnTo>
                  <a:lnTo>
                    <a:pt x="14540" y="5189"/>
                  </a:lnTo>
                  <a:lnTo>
                    <a:pt x="14713" y="5189"/>
                  </a:lnTo>
                  <a:lnTo>
                    <a:pt x="14984" y="5240"/>
                  </a:lnTo>
                  <a:close/>
                  <a:moveTo>
                    <a:pt x="13627" y="5470"/>
                  </a:moveTo>
                  <a:lnTo>
                    <a:pt x="13503" y="5470"/>
                  </a:lnTo>
                  <a:lnTo>
                    <a:pt x="13503" y="5419"/>
                  </a:lnTo>
                  <a:lnTo>
                    <a:pt x="13454" y="5419"/>
                  </a:lnTo>
                  <a:lnTo>
                    <a:pt x="13380" y="5291"/>
                  </a:lnTo>
                  <a:lnTo>
                    <a:pt x="13380" y="5240"/>
                  </a:lnTo>
                  <a:lnTo>
                    <a:pt x="13454" y="5240"/>
                  </a:lnTo>
                  <a:lnTo>
                    <a:pt x="13380" y="5189"/>
                  </a:lnTo>
                  <a:lnTo>
                    <a:pt x="13503" y="5061"/>
                  </a:lnTo>
                  <a:lnTo>
                    <a:pt x="13503" y="5010"/>
                  </a:lnTo>
                  <a:lnTo>
                    <a:pt x="13552" y="4933"/>
                  </a:lnTo>
                  <a:lnTo>
                    <a:pt x="13676" y="4933"/>
                  </a:lnTo>
                  <a:lnTo>
                    <a:pt x="13799" y="4882"/>
                  </a:lnTo>
                  <a:lnTo>
                    <a:pt x="13898" y="4882"/>
                  </a:lnTo>
                  <a:lnTo>
                    <a:pt x="13972" y="4933"/>
                  </a:lnTo>
                  <a:lnTo>
                    <a:pt x="14021" y="5010"/>
                  </a:lnTo>
                  <a:lnTo>
                    <a:pt x="14071" y="5010"/>
                  </a:lnTo>
                  <a:lnTo>
                    <a:pt x="14071" y="5189"/>
                  </a:lnTo>
                  <a:lnTo>
                    <a:pt x="14021" y="5240"/>
                  </a:lnTo>
                  <a:lnTo>
                    <a:pt x="13972" y="5240"/>
                  </a:lnTo>
                  <a:lnTo>
                    <a:pt x="13849" y="5291"/>
                  </a:lnTo>
                  <a:lnTo>
                    <a:pt x="13725" y="5419"/>
                  </a:lnTo>
                  <a:lnTo>
                    <a:pt x="13676" y="5419"/>
                  </a:lnTo>
                  <a:lnTo>
                    <a:pt x="13627" y="5470"/>
                  </a:lnTo>
                  <a:close/>
                  <a:moveTo>
                    <a:pt x="16021" y="5010"/>
                  </a:moveTo>
                  <a:lnTo>
                    <a:pt x="16194" y="5010"/>
                  </a:lnTo>
                  <a:lnTo>
                    <a:pt x="16194" y="5061"/>
                  </a:lnTo>
                  <a:lnTo>
                    <a:pt x="16268" y="5061"/>
                  </a:lnTo>
                  <a:lnTo>
                    <a:pt x="16268" y="5240"/>
                  </a:lnTo>
                  <a:lnTo>
                    <a:pt x="16194" y="5240"/>
                  </a:lnTo>
                  <a:lnTo>
                    <a:pt x="16194" y="5189"/>
                  </a:lnTo>
                  <a:lnTo>
                    <a:pt x="16194" y="5240"/>
                  </a:lnTo>
                  <a:lnTo>
                    <a:pt x="16144" y="5291"/>
                  </a:lnTo>
                  <a:lnTo>
                    <a:pt x="16095" y="5291"/>
                  </a:lnTo>
                  <a:lnTo>
                    <a:pt x="16095" y="5368"/>
                  </a:lnTo>
                  <a:lnTo>
                    <a:pt x="16021" y="5368"/>
                  </a:lnTo>
                  <a:lnTo>
                    <a:pt x="15675" y="5291"/>
                  </a:lnTo>
                  <a:lnTo>
                    <a:pt x="15626" y="5368"/>
                  </a:lnTo>
                  <a:lnTo>
                    <a:pt x="15453" y="5240"/>
                  </a:lnTo>
                  <a:lnTo>
                    <a:pt x="15453" y="5189"/>
                  </a:lnTo>
                  <a:lnTo>
                    <a:pt x="15503" y="5112"/>
                  </a:lnTo>
                  <a:lnTo>
                    <a:pt x="15749" y="5010"/>
                  </a:lnTo>
                  <a:lnTo>
                    <a:pt x="15799" y="5010"/>
                  </a:lnTo>
                  <a:lnTo>
                    <a:pt x="15972" y="4933"/>
                  </a:lnTo>
                  <a:lnTo>
                    <a:pt x="16021" y="4933"/>
                  </a:lnTo>
                  <a:lnTo>
                    <a:pt x="16021" y="5010"/>
                  </a:lnTo>
                  <a:close/>
                  <a:moveTo>
                    <a:pt x="14416" y="5010"/>
                  </a:moveTo>
                  <a:lnTo>
                    <a:pt x="14244" y="5010"/>
                  </a:lnTo>
                  <a:lnTo>
                    <a:pt x="14194" y="4933"/>
                  </a:lnTo>
                  <a:lnTo>
                    <a:pt x="14145" y="4933"/>
                  </a:lnTo>
                  <a:lnTo>
                    <a:pt x="14145" y="4755"/>
                  </a:lnTo>
                  <a:lnTo>
                    <a:pt x="14071" y="4703"/>
                  </a:lnTo>
                  <a:lnTo>
                    <a:pt x="14145" y="4652"/>
                  </a:lnTo>
                  <a:lnTo>
                    <a:pt x="14244" y="4652"/>
                  </a:lnTo>
                  <a:lnTo>
                    <a:pt x="14244" y="4703"/>
                  </a:lnTo>
                  <a:lnTo>
                    <a:pt x="14416" y="4703"/>
                  </a:lnTo>
                  <a:lnTo>
                    <a:pt x="14416" y="5010"/>
                  </a:lnTo>
                  <a:close/>
                  <a:moveTo>
                    <a:pt x="14935" y="4576"/>
                  </a:moveTo>
                  <a:lnTo>
                    <a:pt x="14836" y="4576"/>
                  </a:lnTo>
                  <a:lnTo>
                    <a:pt x="14836" y="4524"/>
                  </a:lnTo>
                  <a:lnTo>
                    <a:pt x="14885" y="4524"/>
                  </a:lnTo>
                  <a:lnTo>
                    <a:pt x="14984" y="4473"/>
                  </a:lnTo>
                  <a:lnTo>
                    <a:pt x="14984" y="4422"/>
                  </a:lnTo>
                  <a:lnTo>
                    <a:pt x="15058" y="4422"/>
                  </a:lnTo>
                  <a:lnTo>
                    <a:pt x="15058" y="4524"/>
                  </a:lnTo>
                  <a:lnTo>
                    <a:pt x="14935" y="4576"/>
                  </a:lnTo>
                  <a:close/>
                  <a:moveTo>
                    <a:pt x="16021" y="4576"/>
                  </a:moveTo>
                  <a:lnTo>
                    <a:pt x="15848" y="4652"/>
                  </a:lnTo>
                  <a:lnTo>
                    <a:pt x="15799" y="4703"/>
                  </a:lnTo>
                  <a:lnTo>
                    <a:pt x="15749" y="4703"/>
                  </a:lnTo>
                  <a:lnTo>
                    <a:pt x="15577" y="4831"/>
                  </a:lnTo>
                  <a:lnTo>
                    <a:pt x="15577" y="4882"/>
                  </a:lnTo>
                  <a:lnTo>
                    <a:pt x="15503" y="5010"/>
                  </a:lnTo>
                  <a:lnTo>
                    <a:pt x="15453" y="5061"/>
                  </a:lnTo>
                  <a:lnTo>
                    <a:pt x="15404" y="5061"/>
                  </a:lnTo>
                  <a:lnTo>
                    <a:pt x="15280" y="5112"/>
                  </a:lnTo>
                  <a:lnTo>
                    <a:pt x="15157" y="5112"/>
                  </a:lnTo>
                  <a:lnTo>
                    <a:pt x="15058" y="5010"/>
                  </a:lnTo>
                  <a:lnTo>
                    <a:pt x="14984" y="5010"/>
                  </a:lnTo>
                  <a:lnTo>
                    <a:pt x="14935" y="4933"/>
                  </a:lnTo>
                  <a:lnTo>
                    <a:pt x="14762" y="4933"/>
                  </a:lnTo>
                  <a:lnTo>
                    <a:pt x="14713" y="5010"/>
                  </a:lnTo>
                  <a:lnTo>
                    <a:pt x="14663" y="5010"/>
                  </a:lnTo>
                  <a:lnTo>
                    <a:pt x="14663" y="4933"/>
                  </a:lnTo>
                  <a:lnTo>
                    <a:pt x="14589" y="4933"/>
                  </a:lnTo>
                  <a:lnTo>
                    <a:pt x="14589" y="4831"/>
                  </a:lnTo>
                  <a:lnTo>
                    <a:pt x="14540" y="4831"/>
                  </a:lnTo>
                  <a:lnTo>
                    <a:pt x="14540" y="4652"/>
                  </a:lnTo>
                  <a:lnTo>
                    <a:pt x="14713" y="4652"/>
                  </a:lnTo>
                  <a:lnTo>
                    <a:pt x="14713" y="4576"/>
                  </a:lnTo>
                  <a:lnTo>
                    <a:pt x="14762" y="4576"/>
                  </a:lnTo>
                  <a:lnTo>
                    <a:pt x="14836" y="4652"/>
                  </a:lnTo>
                  <a:lnTo>
                    <a:pt x="14984" y="4652"/>
                  </a:lnTo>
                  <a:lnTo>
                    <a:pt x="15108" y="4576"/>
                  </a:lnTo>
                  <a:lnTo>
                    <a:pt x="15157" y="4524"/>
                  </a:lnTo>
                  <a:lnTo>
                    <a:pt x="15503" y="4524"/>
                  </a:lnTo>
                  <a:lnTo>
                    <a:pt x="15626" y="4473"/>
                  </a:lnTo>
                  <a:lnTo>
                    <a:pt x="15799" y="4422"/>
                  </a:lnTo>
                  <a:lnTo>
                    <a:pt x="15972" y="4422"/>
                  </a:lnTo>
                  <a:lnTo>
                    <a:pt x="16021" y="4473"/>
                  </a:lnTo>
                  <a:lnTo>
                    <a:pt x="16021" y="4576"/>
                  </a:lnTo>
                  <a:close/>
                  <a:moveTo>
                    <a:pt x="14663" y="4064"/>
                  </a:moveTo>
                  <a:lnTo>
                    <a:pt x="14589" y="4294"/>
                  </a:lnTo>
                  <a:lnTo>
                    <a:pt x="14663" y="4294"/>
                  </a:lnTo>
                  <a:lnTo>
                    <a:pt x="14663" y="4524"/>
                  </a:lnTo>
                  <a:lnTo>
                    <a:pt x="14589" y="4524"/>
                  </a:lnTo>
                  <a:lnTo>
                    <a:pt x="14589" y="4576"/>
                  </a:lnTo>
                  <a:lnTo>
                    <a:pt x="14491" y="4576"/>
                  </a:lnTo>
                  <a:lnTo>
                    <a:pt x="14491" y="4703"/>
                  </a:lnTo>
                  <a:lnTo>
                    <a:pt x="14416" y="4652"/>
                  </a:lnTo>
                  <a:lnTo>
                    <a:pt x="14367" y="4652"/>
                  </a:lnTo>
                  <a:lnTo>
                    <a:pt x="14318" y="4576"/>
                  </a:lnTo>
                  <a:lnTo>
                    <a:pt x="14318" y="4524"/>
                  </a:lnTo>
                  <a:lnTo>
                    <a:pt x="14416" y="4524"/>
                  </a:lnTo>
                  <a:lnTo>
                    <a:pt x="14491" y="4294"/>
                  </a:lnTo>
                  <a:lnTo>
                    <a:pt x="14540" y="4243"/>
                  </a:lnTo>
                  <a:lnTo>
                    <a:pt x="14491" y="4167"/>
                  </a:lnTo>
                  <a:lnTo>
                    <a:pt x="14491" y="4064"/>
                  </a:lnTo>
                  <a:lnTo>
                    <a:pt x="14540" y="4064"/>
                  </a:lnTo>
                  <a:lnTo>
                    <a:pt x="14540" y="3988"/>
                  </a:lnTo>
                  <a:lnTo>
                    <a:pt x="14589" y="3937"/>
                  </a:lnTo>
                  <a:lnTo>
                    <a:pt x="14663" y="3937"/>
                  </a:lnTo>
                  <a:lnTo>
                    <a:pt x="14663" y="4064"/>
                  </a:lnTo>
                  <a:close/>
                  <a:moveTo>
                    <a:pt x="15157" y="3988"/>
                  </a:moveTo>
                  <a:lnTo>
                    <a:pt x="15157" y="4116"/>
                  </a:lnTo>
                  <a:lnTo>
                    <a:pt x="15231" y="4116"/>
                  </a:lnTo>
                  <a:lnTo>
                    <a:pt x="15157" y="4116"/>
                  </a:lnTo>
                  <a:lnTo>
                    <a:pt x="15157" y="4167"/>
                  </a:lnTo>
                  <a:lnTo>
                    <a:pt x="14935" y="4294"/>
                  </a:lnTo>
                  <a:lnTo>
                    <a:pt x="14885" y="4346"/>
                  </a:lnTo>
                  <a:lnTo>
                    <a:pt x="14836" y="4346"/>
                  </a:lnTo>
                  <a:lnTo>
                    <a:pt x="14836" y="4422"/>
                  </a:lnTo>
                  <a:lnTo>
                    <a:pt x="14762" y="4422"/>
                  </a:lnTo>
                  <a:lnTo>
                    <a:pt x="14713" y="4346"/>
                  </a:lnTo>
                  <a:lnTo>
                    <a:pt x="14713" y="4064"/>
                  </a:lnTo>
                  <a:lnTo>
                    <a:pt x="14762" y="4064"/>
                  </a:lnTo>
                  <a:lnTo>
                    <a:pt x="14836" y="3988"/>
                  </a:lnTo>
                  <a:lnTo>
                    <a:pt x="14984" y="3988"/>
                  </a:lnTo>
                  <a:lnTo>
                    <a:pt x="15058" y="4064"/>
                  </a:lnTo>
                  <a:lnTo>
                    <a:pt x="15058" y="3988"/>
                  </a:lnTo>
                  <a:lnTo>
                    <a:pt x="14984" y="3988"/>
                  </a:lnTo>
                  <a:lnTo>
                    <a:pt x="14984" y="3937"/>
                  </a:lnTo>
                  <a:lnTo>
                    <a:pt x="15058" y="3937"/>
                  </a:lnTo>
                  <a:lnTo>
                    <a:pt x="15108" y="3885"/>
                  </a:lnTo>
                  <a:lnTo>
                    <a:pt x="15157" y="3937"/>
                  </a:lnTo>
                  <a:lnTo>
                    <a:pt x="15157" y="3988"/>
                  </a:lnTo>
                  <a:close/>
                  <a:moveTo>
                    <a:pt x="6887" y="128"/>
                  </a:moveTo>
                  <a:lnTo>
                    <a:pt x="7060" y="307"/>
                  </a:lnTo>
                  <a:lnTo>
                    <a:pt x="7233" y="307"/>
                  </a:lnTo>
                  <a:lnTo>
                    <a:pt x="7233" y="256"/>
                  </a:lnTo>
                  <a:lnTo>
                    <a:pt x="7307" y="307"/>
                  </a:lnTo>
                  <a:lnTo>
                    <a:pt x="7307" y="435"/>
                  </a:lnTo>
                  <a:lnTo>
                    <a:pt x="7356" y="537"/>
                  </a:lnTo>
                  <a:lnTo>
                    <a:pt x="7356" y="613"/>
                  </a:lnTo>
                  <a:lnTo>
                    <a:pt x="7307" y="665"/>
                  </a:lnTo>
                  <a:lnTo>
                    <a:pt x="7307" y="716"/>
                  </a:lnTo>
                  <a:lnTo>
                    <a:pt x="7184" y="844"/>
                  </a:lnTo>
                  <a:lnTo>
                    <a:pt x="7233" y="844"/>
                  </a:lnTo>
                  <a:lnTo>
                    <a:pt x="7233" y="946"/>
                  </a:lnTo>
                  <a:lnTo>
                    <a:pt x="7184" y="1022"/>
                  </a:lnTo>
                  <a:lnTo>
                    <a:pt x="7184" y="1074"/>
                  </a:lnTo>
                  <a:lnTo>
                    <a:pt x="7233" y="1074"/>
                  </a:lnTo>
                  <a:lnTo>
                    <a:pt x="7233" y="1431"/>
                  </a:lnTo>
                  <a:lnTo>
                    <a:pt x="7307" y="1483"/>
                  </a:lnTo>
                  <a:lnTo>
                    <a:pt x="7653" y="1483"/>
                  </a:lnTo>
                  <a:lnTo>
                    <a:pt x="7653" y="1559"/>
                  </a:lnTo>
                  <a:lnTo>
                    <a:pt x="7825" y="1559"/>
                  </a:lnTo>
                  <a:lnTo>
                    <a:pt x="7825" y="1483"/>
                  </a:lnTo>
                  <a:lnTo>
                    <a:pt x="7875" y="1559"/>
                  </a:lnTo>
                  <a:lnTo>
                    <a:pt x="7998" y="1559"/>
                  </a:lnTo>
                  <a:lnTo>
                    <a:pt x="7998" y="1610"/>
                  </a:lnTo>
                  <a:lnTo>
                    <a:pt x="8097" y="1610"/>
                  </a:lnTo>
                  <a:lnTo>
                    <a:pt x="8097" y="1662"/>
                  </a:lnTo>
                  <a:lnTo>
                    <a:pt x="8171" y="1662"/>
                  </a:lnTo>
                  <a:lnTo>
                    <a:pt x="8171" y="1738"/>
                  </a:lnTo>
                  <a:lnTo>
                    <a:pt x="8270" y="1738"/>
                  </a:lnTo>
                  <a:lnTo>
                    <a:pt x="8270" y="1789"/>
                  </a:lnTo>
                  <a:lnTo>
                    <a:pt x="8344" y="1789"/>
                  </a:lnTo>
                  <a:lnTo>
                    <a:pt x="8344" y="1917"/>
                  </a:lnTo>
                  <a:lnTo>
                    <a:pt x="8393" y="1917"/>
                  </a:lnTo>
                  <a:lnTo>
                    <a:pt x="8393" y="2019"/>
                  </a:lnTo>
                  <a:lnTo>
                    <a:pt x="8443" y="2019"/>
                  </a:lnTo>
                  <a:lnTo>
                    <a:pt x="8517" y="1968"/>
                  </a:lnTo>
                  <a:lnTo>
                    <a:pt x="8566" y="1968"/>
                  </a:lnTo>
                  <a:lnTo>
                    <a:pt x="8566" y="2019"/>
                  </a:lnTo>
                  <a:lnTo>
                    <a:pt x="8615" y="2019"/>
                  </a:lnTo>
                  <a:lnTo>
                    <a:pt x="8615" y="2147"/>
                  </a:lnTo>
                  <a:lnTo>
                    <a:pt x="8665" y="2147"/>
                  </a:lnTo>
                  <a:lnTo>
                    <a:pt x="8665" y="2198"/>
                  </a:lnTo>
                  <a:lnTo>
                    <a:pt x="8788" y="2198"/>
                  </a:lnTo>
                  <a:lnTo>
                    <a:pt x="8837" y="2147"/>
                  </a:lnTo>
                  <a:lnTo>
                    <a:pt x="8837" y="2198"/>
                  </a:lnTo>
                  <a:lnTo>
                    <a:pt x="8961" y="2198"/>
                  </a:lnTo>
                  <a:lnTo>
                    <a:pt x="8961" y="2147"/>
                  </a:lnTo>
                  <a:lnTo>
                    <a:pt x="9010" y="2147"/>
                  </a:lnTo>
                  <a:lnTo>
                    <a:pt x="8961" y="2147"/>
                  </a:lnTo>
                  <a:lnTo>
                    <a:pt x="8961" y="2198"/>
                  </a:lnTo>
                  <a:lnTo>
                    <a:pt x="9084" y="2198"/>
                  </a:lnTo>
                  <a:lnTo>
                    <a:pt x="9084" y="2147"/>
                  </a:lnTo>
                  <a:lnTo>
                    <a:pt x="9084" y="2275"/>
                  </a:lnTo>
                  <a:lnTo>
                    <a:pt x="9257" y="2275"/>
                  </a:lnTo>
                  <a:lnTo>
                    <a:pt x="9257" y="2377"/>
                  </a:lnTo>
                  <a:lnTo>
                    <a:pt x="9307" y="2454"/>
                  </a:lnTo>
                  <a:lnTo>
                    <a:pt x="9257" y="2454"/>
                  </a:lnTo>
                  <a:lnTo>
                    <a:pt x="9257" y="2505"/>
                  </a:lnTo>
                  <a:lnTo>
                    <a:pt x="9356" y="2505"/>
                  </a:lnTo>
                  <a:lnTo>
                    <a:pt x="9430" y="2454"/>
                  </a:lnTo>
                  <a:lnTo>
                    <a:pt x="9430" y="2505"/>
                  </a:lnTo>
                  <a:lnTo>
                    <a:pt x="9479" y="2505"/>
                  </a:lnTo>
                  <a:lnTo>
                    <a:pt x="9479" y="2633"/>
                  </a:lnTo>
                  <a:lnTo>
                    <a:pt x="9430" y="2633"/>
                  </a:lnTo>
                  <a:lnTo>
                    <a:pt x="9430" y="2914"/>
                  </a:lnTo>
                  <a:lnTo>
                    <a:pt x="9479" y="2914"/>
                  </a:lnTo>
                  <a:lnTo>
                    <a:pt x="9479" y="3093"/>
                  </a:lnTo>
                  <a:lnTo>
                    <a:pt x="9603" y="3170"/>
                  </a:lnTo>
                  <a:lnTo>
                    <a:pt x="9603" y="3221"/>
                  </a:lnTo>
                  <a:lnTo>
                    <a:pt x="9652" y="3272"/>
                  </a:lnTo>
                  <a:lnTo>
                    <a:pt x="9701" y="3349"/>
                  </a:lnTo>
                  <a:lnTo>
                    <a:pt x="9776" y="3349"/>
                  </a:lnTo>
                  <a:lnTo>
                    <a:pt x="9948" y="3400"/>
                  </a:lnTo>
                  <a:lnTo>
                    <a:pt x="9948" y="3451"/>
                  </a:lnTo>
                  <a:lnTo>
                    <a:pt x="9998" y="3451"/>
                  </a:lnTo>
                  <a:lnTo>
                    <a:pt x="9998" y="3528"/>
                  </a:lnTo>
                  <a:lnTo>
                    <a:pt x="9948" y="3528"/>
                  </a:lnTo>
                  <a:lnTo>
                    <a:pt x="9948" y="3707"/>
                  </a:lnTo>
                  <a:lnTo>
                    <a:pt x="9874" y="3758"/>
                  </a:lnTo>
                  <a:lnTo>
                    <a:pt x="9874" y="3809"/>
                  </a:lnTo>
                  <a:lnTo>
                    <a:pt x="9948" y="3885"/>
                  </a:lnTo>
                  <a:lnTo>
                    <a:pt x="9948" y="4064"/>
                  </a:lnTo>
                  <a:lnTo>
                    <a:pt x="9998" y="4243"/>
                  </a:lnTo>
                  <a:lnTo>
                    <a:pt x="10047" y="4294"/>
                  </a:lnTo>
                  <a:lnTo>
                    <a:pt x="10047" y="4346"/>
                  </a:lnTo>
                  <a:lnTo>
                    <a:pt x="10121" y="4473"/>
                  </a:lnTo>
                  <a:lnTo>
                    <a:pt x="10121" y="4576"/>
                  </a:lnTo>
                  <a:lnTo>
                    <a:pt x="10047" y="4652"/>
                  </a:lnTo>
                  <a:lnTo>
                    <a:pt x="10121" y="4652"/>
                  </a:lnTo>
                  <a:lnTo>
                    <a:pt x="10121" y="4703"/>
                  </a:lnTo>
                  <a:lnTo>
                    <a:pt x="10171" y="4755"/>
                  </a:lnTo>
                  <a:lnTo>
                    <a:pt x="10220" y="5061"/>
                  </a:lnTo>
                  <a:lnTo>
                    <a:pt x="10467" y="5061"/>
                  </a:lnTo>
                  <a:lnTo>
                    <a:pt x="10467" y="5112"/>
                  </a:lnTo>
                  <a:lnTo>
                    <a:pt x="10565" y="5291"/>
                  </a:lnTo>
                  <a:lnTo>
                    <a:pt x="10689" y="5419"/>
                  </a:lnTo>
                  <a:lnTo>
                    <a:pt x="10689" y="5828"/>
                  </a:lnTo>
                  <a:lnTo>
                    <a:pt x="10812" y="5828"/>
                  </a:lnTo>
                  <a:lnTo>
                    <a:pt x="10862" y="5905"/>
                  </a:lnTo>
                  <a:lnTo>
                    <a:pt x="10862" y="6314"/>
                  </a:lnTo>
                  <a:lnTo>
                    <a:pt x="10985" y="6263"/>
                  </a:lnTo>
                  <a:lnTo>
                    <a:pt x="11035" y="6263"/>
                  </a:lnTo>
                  <a:lnTo>
                    <a:pt x="11035" y="6314"/>
                  </a:lnTo>
                  <a:lnTo>
                    <a:pt x="11084" y="6314"/>
                  </a:lnTo>
                  <a:lnTo>
                    <a:pt x="11084" y="6365"/>
                  </a:lnTo>
                  <a:lnTo>
                    <a:pt x="11035" y="6442"/>
                  </a:lnTo>
                  <a:lnTo>
                    <a:pt x="11035" y="6493"/>
                  </a:lnTo>
                  <a:lnTo>
                    <a:pt x="11084" y="6493"/>
                  </a:lnTo>
                  <a:lnTo>
                    <a:pt x="11084" y="6672"/>
                  </a:lnTo>
                  <a:lnTo>
                    <a:pt x="11158" y="6672"/>
                  </a:lnTo>
                  <a:lnTo>
                    <a:pt x="11207" y="6723"/>
                  </a:lnTo>
                  <a:lnTo>
                    <a:pt x="11257" y="6800"/>
                  </a:lnTo>
                  <a:lnTo>
                    <a:pt x="11504" y="6800"/>
                  </a:lnTo>
                  <a:lnTo>
                    <a:pt x="11504" y="6851"/>
                  </a:lnTo>
                  <a:lnTo>
                    <a:pt x="11553" y="6851"/>
                  </a:lnTo>
                  <a:lnTo>
                    <a:pt x="11553" y="6902"/>
                  </a:lnTo>
                  <a:lnTo>
                    <a:pt x="11602" y="6902"/>
                  </a:lnTo>
                  <a:lnTo>
                    <a:pt x="11602" y="6851"/>
                  </a:lnTo>
                  <a:lnTo>
                    <a:pt x="11726" y="6851"/>
                  </a:lnTo>
                  <a:lnTo>
                    <a:pt x="11726" y="6800"/>
                  </a:lnTo>
                  <a:lnTo>
                    <a:pt x="11775" y="6851"/>
                  </a:lnTo>
                  <a:lnTo>
                    <a:pt x="11775" y="6800"/>
                  </a:lnTo>
                  <a:lnTo>
                    <a:pt x="11824" y="6851"/>
                  </a:lnTo>
                  <a:lnTo>
                    <a:pt x="11775" y="6851"/>
                  </a:lnTo>
                  <a:lnTo>
                    <a:pt x="11775" y="6978"/>
                  </a:lnTo>
                  <a:lnTo>
                    <a:pt x="11824" y="7081"/>
                  </a:lnTo>
                  <a:lnTo>
                    <a:pt x="11775" y="7157"/>
                  </a:lnTo>
                  <a:lnTo>
                    <a:pt x="11676" y="7260"/>
                  </a:lnTo>
                  <a:lnTo>
                    <a:pt x="11504" y="7260"/>
                  </a:lnTo>
                  <a:lnTo>
                    <a:pt x="11429" y="7209"/>
                  </a:lnTo>
                  <a:lnTo>
                    <a:pt x="11380" y="7157"/>
                  </a:lnTo>
                  <a:lnTo>
                    <a:pt x="11257" y="7157"/>
                  </a:lnTo>
                  <a:lnTo>
                    <a:pt x="11207" y="7209"/>
                  </a:lnTo>
                  <a:lnTo>
                    <a:pt x="11084" y="7209"/>
                  </a:lnTo>
                  <a:lnTo>
                    <a:pt x="10985" y="7260"/>
                  </a:lnTo>
                  <a:lnTo>
                    <a:pt x="10911" y="7260"/>
                  </a:lnTo>
                  <a:lnTo>
                    <a:pt x="10862" y="7336"/>
                  </a:lnTo>
                  <a:lnTo>
                    <a:pt x="10689" y="7387"/>
                  </a:lnTo>
                  <a:lnTo>
                    <a:pt x="10640" y="7387"/>
                  </a:lnTo>
                  <a:lnTo>
                    <a:pt x="10516" y="7439"/>
                  </a:lnTo>
                  <a:lnTo>
                    <a:pt x="10467" y="7439"/>
                  </a:lnTo>
                  <a:lnTo>
                    <a:pt x="10467" y="7515"/>
                  </a:lnTo>
                  <a:lnTo>
                    <a:pt x="10911" y="7515"/>
                  </a:lnTo>
                  <a:lnTo>
                    <a:pt x="11084" y="7439"/>
                  </a:lnTo>
                  <a:lnTo>
                    <a:pt x="11207" y="7439"/>
                  </a:lnTo>
                  <a:lnTo>
                    <a:pt x="11257" y="7515"/>
                  </a:lnTo>
                  <a:lnTo>
                    <a:pt x="11257" y="7618"/>
                  </a:lnTo>
                  <a:lnTo>
                    <a:pt x="11207" y="7618"/>
                  </a:lnTo>
                  <a:lnTo>
                    <a:pt x="11207" y="7745"/>
                  </a:lnTo>
                  <a:lnTo>
                    <a:pt x="11331" y="7745"/>
                  </a:lnTo>
                  <a:lnTo>
                    <a:pt x="11331" y="7694"/>
                  </a:lnTo>
                  <a:lnTo>
                    <a:pt x="11380" y="7618"/>
                  </a:lnTo>
                  <a:lnTo>
                    <a:pt x="11602" y="7618"/>
                  </a:lnTo>
                  <a:lnTo>
                    <a:pt x="11726" y="7566"/>
                  </a:lnTo>
                  <a:lnTo>
                    <a:pt x="11775" y="7566"/>
                  </a:lnTo>
                  <a:lnTo>
                    <a:pt x="12244" y="7260"/>
                  </a:lnTo>
                  <a:lnTo>
                    <a:pt x="12343" y="7260"/>
                  </a:lnTo>
                  <a:lnTo>
                    <a:pt x="12417" y="7209"/>
                  </a:lnTo>
                  <a:lnTo>
                    <a:pt x="12516" y="7209"/>
                  </a:lnTo>
                  <a:lnTo>
                    <a:pt x="12590" y="7157"/>
                  </a:lnTo>
                  <a:lnTo>
                    <a:pt x="12639" y="7081"/>
                  </a:lnTo>
                  <a:lnTo>
                    <a:pt x="12688" y="7030"/>
                  </a:lnTo>
                  <a:lnTo>
                    <a:pt x="12763" y="7030"/>
                  </a:lnTo>
                  <a:lnTo>
                    <a:pt x="12763" y="7081"/>
                  </a:lnTo>
                  <a:lnTo>
                    <a:pt x="12812" y="7081"/>
                  </a:lnTo>
                  <a:lnTo>
                    <a:pt x="12812" y="7030"/>
                  </a:lnTo>
                  <a:lnTo>
                    <a:pt x="12935" y="7030"/>
                  </a:lnTo>
                  <a:lnTo>
                    <a:pt x="12935" y="6978"/>
                  </a:lnTo>
                  <a:lnTo>
                    <a:pt x="12985" y="6902"/>
                  </a:lnTo>
                  <a:lnTo>
                    <a:pt x="13034" y="6851"/>
                  </a:lnTo>
                  <a:lnTo>
                    <a:pt x="13108" y="6800"/>
                  </a:lnTo>
                  <a:lnTo>
                    <a:pt x="13330" y="6723"/>
                  </a:lnTo>
                  <a:lnTo>
                    <a:pt x="13380" y="6672"/>
                  </a:lnTo>
                  <a:lnTo>
                    <a:pt x="13380" y="6544"/>
                  </a:lnTo>
                  <a:lnTo>
                    <a:pt x="13454" y="6493"/>
                  </a:lnTo>
                  <a:lnTo>
                    <a:pt x="13454" y="6544"/>
                  </a:lnTo>
                  <a:lnTo>
                    <a:pt x="13503" y="6621"/>
                  </a:lnTo>
                  <a:lnTo>
                    <a:pt x="13503" y="6544"/>
                  </a:lnTo>
                  <a:lnTo>
                    <a:pt x="13454" y="6544"/>
                  </a:lnTo>
                  <a:lnTo>
                    <a:pt x="13503" y="6493"/>
                  </a:lnTo>
                  <a:lnTo>
                    <a:pt x="13552" y="6544"/>
                  </a:lnTo>
                  <a:lnTo>
                    <a:pt x="13627" y="6493"/>
                  </a:lnTo>
                  <a:lnTo>
                    <a:pt x="13676" y="6544"/>
                  </a:lnTo>
                  <a:lnTo>
                    <a:pt x="13676" y="6800"/>
                  </a:lnTo>
                  <a:lnTo>
                    <a:pt x="13627" y="6800"/>
                  </a:lnTo>
                  <a:lnTo>
                    <a:pt x="13552" y="6851"/>
                  </a:lnTo>
                  <a:lnTo>
                    <a:pt x="13503" y="6851"/>
                  </a:lnTo>
                  <a:lnTo>
                    <a:pt x="13503" y="6902"/>
                  </a:lnTo>
                  <a:lnTo>
                    <a:pt x="13454" y="6902"/>
                  </a:lnTo>
                  <a:lnTo>
                    <a:pt x="13627" y="7030"/>
                  </a:lnTo>
                  <a:lnTo>
                    <a:pt x="13676" y="7081"/>
                  </a:lnTo>
                  <a:lnTo>
                    <a:pt x="13627" y="7209"/>
                  </a:lnTo>
                  <a:lnTo>
                    <a:pt x="13627" y="7336"/>
                  </a:lnTo>
                  <a:lnTo>
                    <a:pt x="13676" y="7336"/>
                  </a:lnTo>
                  <a:lnTo>
                    <a:pt x="13676" y="7387"/>
                  </a:lnTo>
                  <a:lnTo>
                    <a:pt x="13627" y="7387"/>
                  </a:lnTo>
                  <a:lnTo>
                    <a:pt x="13627" y="7439"/>
                  </a:lnTo>
                  <a:lnTo>
                    <a:pt x="13676" y="7439"/>
                  </a:lnTo>
                  <a:lnTo>
                    <a:pt x="13676" y="7566"/>
                  </a:lnTo>
                  <a:lnTo>
                    <a:pt x="13849" y="7745"/>
                  </a:lnTo>
                  <a:lnTo>
                    <a:pt x="13849" y="7924"/>
                  </a:lnTo>
                  <a:lnTo>
                    <a:pt x="13898" y="7975"/>
                  </a:lnTo>
                  <a:lnTo>
                    <a:pt x="13849" y="8052"/>
                  </a:lnTo>
                  <a:lnTo>
                    <a:pt x="13799" y="8052"/>
                  </a:lnTo>
                  <a:lnTo>
                    <a:pt x="13725" y="7975"/>
                  </a:lnTo>
                  <a:lnTo>
                    <a:pt x="13799" y="8052"/>
                  </a:lnTo>
                  <a:lnTo>
                    <a:pt x="13799" y="8103"/>
                  </a:lnTo>
                  <a:lnTo>
                    <a:pt x="13725" y="8103"/>
                  </a:lnTo>
                  <a:lnTo>
                    <a:pt x="13676" y="8154"/>
                  </a:lnTo>
                  <a:lnTo>
                    <a:pt x="13676" y="8205"/>
                  </a:lnTo>
                  <a:lnTo>
                    <a:pt x="13552" y="8205"/>
                  </a:lnTo>
                  <a:lnTo>
                    <a:pt x="13503" y="8154"/>
                  </a:lnTo>
                  <a:lnTo>
                    <a:pt x="13454" y="8154"/>
                  </a:lnTo>
                  <a:lnTo>
                    <a:pt x="13503" y="8205"/>
                  </a:lnTo>
                  <a:lnTo>
                    <a:pt x="13503" y="8282"/>
                  </a:lnTo>
                  <a:lnTo>
                    <a:pt x="13552" y="8333"/>
                  </a:lnTo>
                  <a:lnTo>
                    <a:pt x="13552" y="8282"/>
                  </a:lnTo>
                  <a:lnTo>
                    <a:pt x="13799" y="8282"/>
                  </a:lnTo>
                  <a:lnTo>
                    <a:pt x="13799" y="8154"/>
                  </a:lnTo>
                  <a:lnTo>
                    <a:pt x="13849" y="8103"/>
                  </a:lnTo>
                  <a:lnTo>
                    <a:pt x="13972" y="8103"/>
                  </a:lnTo>
                  <a:lnTo>
                    <a:pt x="13972" y="8154"/>
                  </a:lnTo>
                  <a:lnTo>
                    <a:pt x="14021" y="8205"/>
                  </a:lnTo>
                  <a:lnTo>
                    <a:pt x="14021" y="8282"/>
                  </a:lnTo>
                  <a:lnTo>
                    <a:pt x="14071" y="8282"/>
                  </a:lnTo>
                  <a:lnTo>
                    <a:pt x="14071" y="8333"/>
                  </a:lnTo>
                  <a:lnTo>
                    <a:pt x="14194" y="8333"/>
                  </a:lnTo>
                  <a:lnTo>
                    <a:pt x="14145" y="8384"/>
                  </a:lnTo>
                  <a:lnTo>
                    <a:pt x="14194" y="8333"/>
                  </a:lnTo>
                  <a:lnTo>
                    <a:pt x="14194" y="8563"/>
                  </a:lnTo>
                  <a:lnTo>
                    <a:pt x="14244" y="8563"/>
                  </a:lnTo>
                  <a:lnTo>
                    <a:pt x="14244" y="8512"/>
                  </a:lnTo>
                  <a:lnTo>
                    <a:pt x="14318" y="8461"/>
                  </a:lnTo>
                  <a:lnTo>
                    <a:pt x="14318" y="8384"/>
                  </a:lnTo>
                  <a:lnTo>
                    <a:pt x="14416" y="8282"/>
                  </a:lnTo>
                  <a:lnTo>
                    <a:pt x="14589" y="8282"/>
                  </a:lnTo>
                  <a:lnTo>
                    <a:pt x="14663" y="8333"/>
                  </a:lnTo>
                  <a:lnTo>
                    <a:pt x="14713" y="8282"/>
                  </a:lnTo>
                  <a:lnTo>
                    <a:pt x="14713" y="8205"/>
                  </a:lnTo>
                  <a:lnTo>
                    <a:pt x="15058" y="8205"/>
                  </a:lnTo>
                  <a:lnTo>
                    <a:pt x="15157" y="8282"/>
                  </a:lnTo>
                  <a:lnTo>
                    <a:pt x="15157" y="8384"/>
                  </a:lnTo>
                  <a:lnTo>
                    <a:pt x="15108" y="8461"/>
                  </a:lnTo>
                  <a:lnTo>
                    <a:pt x="15157" y="8384"/>
                  </a:lnTo>
                  <a:lnTo>
                    <a:pt x="15157" y="8563"/>
                  </a:lnTo>
                  <a:lnTo>
                    <a:pt x="15108" y="8640"/>
                  </a:lnTo>
                  <a:lnTo>
                    <a:pt x="15157" y="8563"/>
                  </a:lnTo>
                  <a:lnTo>
                    <a:pt x="15157" y="8640"/>
                  </a:lnTo>
                  <a:lnTo>
                    <a:pt x="15231" y="8640"/>
                  </a:lnTo>
                  <a:lnTo>
                    <a:pt x="15231" y="8691"/>
                  </a:lnTo>
                  <a:lnTo>
                    <a:pt x="15231" y="8333"/>
                  </a:lnTo>
                  <a:lnTo>
                    <a:pt x="15404" y="8333"/>
                  </a:lnTo>
                  <a:lnTo>
                    <a:pt x="15404" y="8384"/>
                  </a:lnTo>
                  <a:lnTo>
                    <a:pt x="15404" y="8333"/>
                  </a:lnTo>
                  <a:lnTo>
                    <a:pt x="15453" y="8384"/>
                  </a:lnTo>
                  <a:lnTo>
                    <a:pt x="15503" y="8384"/>
                  </a:lnTo>
                  <a:lnTo>
                    <a:pt x="15626" y="8512"/>
                  </a:lnTo>
                  <a:lnTo>
                    <a:pt x="15626" y="8563"/>
                  </a:lnTo>
                  <a:lnTo>
                    <a:pt x="15626" y="8461"/>
                  </a:lnTo>
                  <a:lnTo>
                    <a:pt x="15577" y="8384"/>
                  </a:lnTo>
                  <a:lnTo>
                    <a:pt x="15503" y="8384"/>
                  </a:lnTo>
                  <a:lnTo>
                    <a:pt x="15503" y="8333"/>
                  </a:lnTo>
                  <a:lnTo>
                    <a:pt x="15577" y="8333"/>
                  </a:lnTo>
                  <a:lnTo>
                    <a:pt x="15626" y="8282"/>
                  </a:lnTo>
                  <a:lnTo>
                    <a:pt x="15675" y="8282"/>
                  </a:lnTo>
                  <a:lnTo>
                    <a:pt x="15749" y="8333"/>
                  </a:lnTo>
                  <a:lnTo>
                    <a:pt x="15749" y="8205"/>
                  </a:lnTo>
                  <a:lnTo>
                    <a:pt x="15799" y="8154"/>
                  </a:lnTo>
                  <a:lnTo>
                    <a:pt x="15848" y="8154"/>
                  </a:lnTo>
                  <a:lnTo>
                    <a:pt x="15848" y="8205"/>
                  </a:lnTo>
                  <a:lnTo>
                    <a:pt x="15922" y="8205"/>
                  </a:lnTo>
                  <a:lnTo>
                    <a:pt x="15848" y="8282"/>
                  </a:lnTo>
                  <a:lnTo>
                    <a:pt x="15848" y="8333"/>
                  </a:lnTo>
                  <a:lnTo>
                    <a:pt x="15922" y="8333"/>
                  </a:lnTo>
                  <a:lnTo>
                    <a:pt x="15922" y="8384"/>
                  </a:lnTo>
                  <a:lnTo>
                    <a:pt x="15972" y="8384"/>
                  </a:lnTo>
                  <a:lnTo>
                    <a:pt x="16021" y="8461"/>
                  </a:lnTo>
                  <a:lnTo>
                    <a:pt x="15972" y="8461"/>
                  </a:lnTo>
                  <a:lnTo>
                    <a:pt x="15972" y="8563"/>
                  </a:lnTo>
                  <a:lnTo>
                    <a:pt x="15922" y="8640"/>
                  </a:lnTo>
                  <a:lnTo>
                    <a:pt x="15848" y="8819"/>
                  </a:lnTo>
                  <a:lnTo>
                    <a:pt x="15848" y="8870"/>
                  </a:lnTo>
                  <a:lnTo>
                    <a:pt x="15799" y="8870"/>
                  </a:lnTo>
                  <a:lnTo>
                    <a:pt x="15799" y="8921"/>
                  </a:lnTo>
                  <a:lnTo>
                    <a:pt x="15749" y="8998"/>
                  </a:lnTo>
                  <a:lnTo>
                    <a:pt x="15749" y="9100"/>
                  </a:lnTo>
                  <a:lnTo>
                    <a:pt x="15675" y="9100"/>
                  </a:lnTo>
                  <a:lnTo>
                    <a:pt x="15675" y="9228"/>
                  </a:lnTo>
                  <a:lnTo>
                    <a:pt x="15626" y="9228"/>
                  </a:lnTo>
                  <a:lnTo>
                    <a:pt x="15626" y="9407"/>
                  </a:lnTo>
                  <a:lnTo>
                    <a:pt x="15503" y="9586"/>
                  </a:lnTo>
                  <a:lnTo>
                    <a:pt x="15453" y="9586"/>
                  </a:lnTo>
                  <a:lnTo>
                    <a:pt x="15453" y="9637"/>
                  </a:lnTo>
                  <a:lnTo>
                    <a:pt x="15404" y="9637"/>
                  </a:lnTo>
                  <a:lnTo>
                    <a:pt x="15404" y="9714"/>
                  </a:lnTo>
                  <a:lnTo>
                    <a:pt x="15503" y="9714"/>
                  </a:lnTo>
                  <a:lnTo>
                    <a:pt x="15626" y="9637"/>
                  </a:lnTo>
                  <a:lnTo>
                    <a:pt x="15626" y="9586"/>
                  </a:lnTo>
                  <a:lnTo>
                    <a:pt x="15675" y="9586"/>
                  </a:lnTo>
                  <a:lnTo>
                    <a:pt x="15675" y="9535"/>
                  </a:lnTo>
                  <a:lnTo>
                    <a:pt x="15749" y="9535"/>
                  </a:lnTo>
                  <a:lnTo>
                    <a:pt x="15749" y="9458"/>
                  </a:lnTo>
                  <a:lnTo>
                    <a:pt x="15799" y="9407"/>
                  </a:lnTo>
                  <a:lnTo>
                    <a:pt x="15799" y="9279"/>
                  </a:lnTo>
                  <a:lnTo>
                    <a:pt x="15848" y="9228"/>
                  </a:lnTo>
                  <a:lnTo>
                    <a:pt x="15848" y="9177"/>
                  </a:lnTo>
                  <a:lnTo>
                    <a:pt x="16021" y="8921"/>
                  </a:lnTo>
                  <a:lnTo>
                    <a:pt x="16095" y="8870"/>
                  </a:lnTo>
                  <a:lnTo>
                    <a:pt x="16095" y="8742"/>
                  </a:lnTo>
                  <a:lnTo>
                    <a:pt x="16194" y="8512"/>
                  </a:lnTo>
                  <a:lnTo>
                    <a:pt x="16268" y="8461"/>
                  </a:lnTo>
                  <a:lnTo>
                    <a:pt x="16317" y="8384"/>
                  </a:lnTo>
                  <a:lnTo>
                    <a:pt x="16367" y="8384"/>
                  </a:lnTo>
                  <a:lnTo>
                    <a:pt x="16367" y="8333"/>
                  </a:lnTo>
                  <a:lnTo>
                    <a:pt x="16441" y="8282"/>
                  </a:lnTo>
                  <a:lnTo>
                    <a:pt x="16441" y="8205"/>
                  </a:lnTo>
                  <a:lnTo>
                    <a:pt x="16490" y="8154"/>
                  </a:lnTo>
                  <a:lnTo>
                    <a:pt x="16539" y="8154"/>
                  </a:lnTo>
                  <a:lnTo>
                    <a:pt x="16613" y="8103"/>
                  </a:lnTo>
                  <a:lnTo>
                    <a:pt x="16663" y="7975"/>
                  </a:lnTo>
                  <a:lnTo>
                    <a:pt x="16712" y="7924"/>
                  </a:lnTo>
                  <a:lnTo>
                    <a:pt x="16885" y="7924"/>
                  </a:lnTo>
                  <a:lnTo>
                    <a:pt x="16885" y="7873"/>
                  </a:lnTo>
                  <a:lnTo>
                    <a:pt x="16885" y="7924"/>
                  </a:lnTo>
                  <a:lnTo>
                    <a:pt x="16836" y="7924"/>
                  </a:lnTo>
                  <a:lnTo>
                    <a:pt x="16836" y="8052"/>
                  </a:lnTo>
                  <a:lnTo>
                    <a:pt x="16786" y="8103"/>
                  </a:lnTo>
                  <a:lnTo>
                    <a:pt x="16712" y="8103"/>
                  </a:lnTo>
                  <a:lnTo>
                    <a:pt x="16712" y="8205"/>
                  </a:lnTo>
                  <a:lnTo>
                    <a:pt x="16663" y="8282"/>
                  </a:lnTo>
                  <a:lnTo>
                    <a:pt x="16613" y="8282"/>
                  </a:lnTo>
                  <a:lnTo>
                    <a:pt x="16613" y="8333"/>
                  </a:lnTo>
                  <a:lnTo>
                    <a:pt x="16539" y="8333"/>
                  </a:lnTo>
                  <a:lnTo>
                    <a:pt x="16663" y="8333"/>
                  </a:lnTo>
                  <a:lnTo>
                    <a:pt x="16712" y="8282"/>
                  </a:lnTo>
                  <a:lnTo>
                    <a:pt x="16786" y="8282"/>
                  </a:lnTo>
                  <a:lnTo>
                    <a:pt x="16786" y="8154"/>
                  </a:lnTo>
                  <a:lnTo>
                    <a:pt x="16836" y="8154"/>
                  </a:lnTo>
                  <a:lnTo>
                    <a:pt x="16836" y="8103"/>
                  </a:lnTo>
                  <a:lnTo>
                    <a:pt x="16885" y="8103"/>
                  </a:lnTo>
                  <a:lnTo>
                    <a:pt x="16885" y="8052"/>
                  </a:lnTo>
                  <a:lnTo>
                    <a:pt x="16959" y="8052"/>
                  </a:lnTo>
                  <a:lnTo>
                    <a:pt x="16959" y="7975"/>
                  </a:lnTo>
                  <a:lnTo>
                    <a:pt x="17181" y="7745"/>
                  </a:lnTo>
                  <a:lnTo>
                    <a:pt x="17231" y="7694"/>
                  </a:lnTo>
                  <a:lnTo>
                    <a:pt x="17231" y="7618"/>
                  </a:lnTo>
                  <a:lnTo>
                    <a:pt x="17305" y="7618"/>
                  </a:lnTo>
                  <a:lnTo>
                    <a:pt x="17305" y="7694"/>
                  </a:lnTo>
                  <a:lnTo>
                    <a:pt x="17354" y="7745"/>
                  </a:lnTo>
                  <a:lnTo>
                    <a:pt x="17354" y="7873"/>
                  </a:lnTo>
                  <a:lnTo>
                    <a:pt x="17403" y="7873"/>
                  </a:lnTo>
                  <a:lnTo>
                    <a:pt x="17403" y="7975"/>
                  </a:lnTo>
                  <a:lnTo>
                    <a:pt x="17477" y="7975"/>
                  </a:lnTo>
                  <a:lnTo>
                    <a:pt x="17477" y="8052"/>
                  </a:lnTo>
                  <a:lnTo>
                    <a:pt x="17576" y="8052"/>
                  </a:lnTo>
                  <a:lnTo>
                    <a:pt x="17576" y="8103"/>
                  </a:lnTo>
                  <a:lnTo>
                    <a:pt x="17650" y="8103"/>
                  </a:lnTo>
                  <a:lnTo>
                    <a:pt x="17650" y="8052"/>
                  </a:lnTo>
                  <a:lnTo>
                    <a:pt x="17576" y="8052"/>
                  </a:lnTo>
                  <a:lnTo>
                    <a:pt x="17576" y="7975"/>
                  </a:lnTo>
                  <a:lnTo>
                    <a:pt x="17527" y="7924"/>
                  </a:lnTo>
                  <a:lnTo>
                    <a:pt x="17527" y="7873"/>
                  </a:lnTo>
                  <a:lnTo>
                    <a:pt x="17749" y="7873"/>
                  </a:lnTo>
                  <a:lnTo>
                    <a:pt x="17823" y="7796"/>
                  </a:lnTo>
                  <a:lnTo>
                    <a:pt x="17527" y="7796"/>
                  </a:lnTo>
                  <a:lnTo>
                    <a:pt x="17527" y="7566"/>
                  </a:lnTo>
                  <a:lnTo>
                    <a:pt x="17576" y="7439"/>
                  </a:lnTo>
                  <a:lnTo>
                    <a:pt x="17650" y="7387"/>
                  </a:lnTo>
                  <a:lnTo>
                    <a:pt x="17700" y="7387"/>
                  </a:lnTo>
                  <a:lnTo>
                    <a:pt x="17650" y="7439"/>
                  </a:lnTo>
                  <a:lnTo>
                    <a:pt x="17650" y="7515"/>
                  </a:lnTo>
                  <a:lnTo>
                    <a:pt x="17700" y="7515"/>
                  </a:lnTo>
                  <a:lnTo>
                    <a:pt x="17823" y="7566"/>
                  </a:lnTo>
                  <a:lnTo>
                    <a:pt x="17823" y="7515"/>
                  </a:lnTo>
                  <a:lnTo>
                    <a:pt x="17872" y="7387"/>
                  </a:lnTo>
                  <a:lnTo>
                    <a:pt x="17872" y="7336"/>
                  </a:lnTo>
                  <a:lnTo>
                    <a:pt x="17922" y="7260"/>
                  </a:lnTo>
                  <a:lnTo>
                    <a:pt x="17996" y="7336"/>
                  </a:lnTo>
                  <a:lnTo>
                    <a:pt x="17922" y="7260"/>
                  </a:lnTo>
                  <a:lnTo>
                    <a:pt x="17922" y="7209"/>
                  </a:lnTo>
                  <a:lnTo>
                    <a:pt x="17996" y="7209"/>
                  </a:lnTo>
                  <a:lnTo>
                    <a:pt x="17922" y="7209"/>
                  </a:lnTo>
                  <a:lnTo>
                    <a:pt x="17922" y="7081"/>
                  </a:lnTo>
                  <a:lnTo>
                    <a:pt x="18095" y="7081"/>
                  </a:lnTo>
                  <a:lnTo>
                    <a:pt x="18095" y="6978"/>
                  </a:lnTo>
                  <a:lnTo>
                    <a:pt x="18144" y="6978"/>
                  </a:lnTo>
                  <a:lnTo>
                    <a:pt x="18144" y="6851"/>
                  </a:lnTo>
                  <a:lnTo>
                    <a:pt x="18218" y="6851"/>
                  </a:lnTo>
                  <a:lnTo>
                    <a:pt x="18144" y="6851"/>
                  </a:lnTo>
                  <a:lnTo>
                    <a:pt x="18144" y="6800"/>
                  </a:lnTo>
                  <a:lnTo>
                    <a:pt x="18218" y="6800"/>
                  </a:lnTo>
                  <a:lnTo>
                    <a:pt x="18218" y="6723"/>
                  </a:lnTo>
                  <a:lnTo>
                    <a:pt x="18144" y="6723"/>
                  </a:lnTo>
                  <a:lnTo>
                    <a:pt x="18144" y="6672"/>
                  </a:lnTo>
                  <a:lnTo>
                    <a:pt x="18267" y="6544"/>
                  </a:lnTo>
                  <a:lnTo>
                    <a:pt x="18391" y="6442"/>
                  </a:lnTo>
                  <a:lnTo>
                    <a:pt x="18440" y="6493"/>
                  </a:lnTo>
                  <a:lnTo>
                    <a:pt x="18440" y="6544"/>
                  </a:lnTo>
                  <a:lnTo>
                    <a:pt x="18391" y="6544"/>
                  </a:lnTo>
                  <a:lnTo>
                    <a:pt x="18440" y="6544"/>
                  </a:lnTo>
                  <a:lnTo>
                    <a:pt x="18440" y="6621"/>
                  </a:lnTo>
                  <a:lnTo>
                    <a:pt x="18490" y="6672"/>
                  </a:lnTo>
                  <a:lnTo>
                    <a:pt x="18564" y="6621"/>
                  </a:lnTo>
                  <a:lnTo>
                    <a:pt x="18662" y="6544"/>
                  </a:lnTo>
                  <a:lnTo>
                    <a:pt x="18662" y="6493"/>
                  </a:lnTo>
                  <a:lnTo>
                    <a:pt x="18736" y="6493"/>
                  </a:lnTo>
                  <a:lnTo>
                    <a:pt x="18786" y="6544"/>
                  </a:lnTo>
                  <a:lnTo>
                    <a:pt x="18786" y="6493"/>
                  </a:lnTo>
                  <a:lnTo>
                    <a:pt x="18736" y="6493"/>
                  </a:lnTo>
                  <a:lnTo>
                    <a:pt x="18736" y="6442"/>
                  </a:lnTo>
                  <a:lnTo>
                    <a:pt x="18786" y="6365"/>
                  </a:lnTo>
                  <a:lnTo>
                    <a:pt x="18786" y="6314"/>
                  </a:lnTo>
                  <a:lnTo>
                    <a:pt x="18835" y="6365"/>
                  </a:lnTo>
                  <a:lnTo>
                    <a:pt x="18835" y="6442"/>
                  </a:lnTo>
                  <a:lnTo>
                    <a:pt x="18909" y="6442"/>
                  </a:lnTo>
                  <a:lnTo>
                    <a:pt x="18909" y="6493"/>
                  </a:lnTo>
                  <a:lnTo>
                    <a:pt x="18959" y="6493"/>
                  </a:lnTo>
                  <a:lnTo>
                    <a:pt x="18909" y="6621"/>
                  </a:lnTo>
                  <a:lnTo>
                    <a:pt x="18909" y="6672"/>
                  </a:lnTo>
                  <a:lnTo>
                    <a:pt x="19008" y="6621"/>
                  </a:lnTo>
                  <a:lnTo>
                    <a:pt x="19082" y="6621"/>
                  </a:lnTo>
                  <a:lnTo>
                    <a:pt x="19131" y="6544"/>
                  </a:lnTo>
                  <a:lnTo>
                    <a:pt x="19131" y="6493"/>
                  </a:lnTo>
                  <a:lnTo>
                    <a:pt x="19181" y="6493"/>
                  </a:lnTo>
                  <a:lnTo>
                    <a:pt x="19131" y="6442"/>
                  </a:lnTo>
                  <a:lnTo>
                    <a:pt x="19181" y="6365"/>
                  </a:lnTo>
                  <a:lnTo>
                    <a:pt x="19181" y="6442"/>
                  </a:lnTo>
                  <a:lnTo>
                    <a:pt x="19255" y="6442"/>
                  </a:lnTo>
                  <a:lnTo>
                    <a:pt x="19255" y="6544"/>
                  </a:lnTo>
                  <a:lnTo>
                    <a:pt x="19304" y="6544"/>
                  </a:lnTo>
                  <a:lnTo>
                    <a:pt x="19304" y="6723"/>
                  </a:lnTo>
                  <a:lnTo>
                    <a:pt x="19428" y="6723"/>
                  </a:lnTo>
                  <a:lnTo>
                    <a:pt x="19428" y="6800"/>
                  </a:lnTo>
                  <a:lnTo>
                    <a:pt x="19477" y="6800"/>
                  </a:lnTo>
                  <a:lnTo>
                    <a:pt x="19477" y="6723"/>
                  </a:lnTo>
                  <a:lnTo>
                    <a:pt x="19428" y="6672"/>
                  </a:lnTo>
                  <a:lnTo>
                    <a:pt x="19428" y="6621"/>
                  </a:lnTo>
                  <a:lnTo>
                    <a:pt x="19354" y="6621"/>
                  </a:lnTo>
                  <a:lnTo>
                    <a:pt x="19354" y="6672"/>
                  </a:lnTo>
                  <a:lnTo>
                    <a:pt x="19354" y="6442"/>
                  </a:lnTo>
                  <a:lnTo>
                    <a:pt x="19428" y="6442"/>
                  </a:lnTo>
                  <a:lnTo>
                    <a:pt x="19354" y="6442"/>
                  </a:lnTo>
                  <a:lnTo>
                    <a:pt x="19477" y="6442"/>
                  </a:lnTo>
                  <a:lnTo>
                    <a:pt x="19477" y="6493"/>
                  </a:lnTo>
                  <a:lnTo>
                    <a:pt x="19428" y="6544"/>
                  </a:lnTo>
                  <a:lnTo>
                    <a:pt x="19477" y="6621"/>
                  </a:lnTo>
                  <a:lnTo>
                    <a:pt x="19477" y="6544"/>
                  </a:lnTo>
                  <a:lnTo>
                    <a:pt x="19477" y="6621"/>
                  </a:lnTo>
                  <a:lnTo>
                    <a:pt x="19526" y="6621"/>
                  </a:lnTo>
                  <a:lnTo>
                    <a:pt x="19526" y="6544"/>
                  </a:lnTo>
                  <a:lnTo>
                    <a:pt x="19477" y="6544"/>
                  </a:lnTo>
                  <a:lnTo>
                    <a:pt x="19526" y="6493"/>
                  </a:lnTo>
                  <a:lnTo>
                    <a:pt x="19600" y="6544"/>
                  </a:lnTo>
                  <a:lnTo>
                    <a:pt x="19600" y="6493"/>
                  </a:lnTo>
                  <a:lnTo>
                    <a:pt x="19650" y="6442"/>
                  </a:lnTo>
                  <a:lnTo>
                    <a:pt x="19699" y="6493"/>
                  </a:lnTo>
                  <a:lnTo>
                    <a:pt x="19650" y="6493"/>
                  </a:lnTo>
                  <a:lnTo>
                    <a:pt x="19650" y="6544"/>
                  </a:lnTo>
                  <a:lnTo>
                    <a:pt x="19699" y="6544"/>
                  </a:lnTo>
                  <a:lnTo>
                    <a:pt x="19699" y="6621"/>
                  </a:lnTo>
                  <a:lnTo>
                    <a:pt x="19773" y="6621"/>
                  </a:lnTo>
                  <a:lnTo>
                    <a:pt x="19773" y="6493"/>
                  </a:lnTo>
                  <a:lnTo>
                    <a:pt x="19823" y="6544"/>
                  </a:lnTo>
                  <a:lnTo>
                    <a:pt x="19823" y="6621"/>
                  </a:lnTo>
                  <a:lnTo>
                    <a:pt x="19699" y="6621"/>
                  </a:lnTo>
                  <a:lnTo>
                    <a:pt x="19699" y="6672"/>
                  </a:lnTo>
                  <a:lnTo>
                    <a:pt x="19823" y="6672"/>
                  </a:lnTo>
                  <a:lnTo>
                    <a:pt x="19872" y="6621"/>
                  </a:lnTo>
                  <a:lnTo>
                    <a:pt x="19872" y="6723"/>
                  </a:lnTo>
                  <a:lnTo>
                    <a:pt x="19823" y="6723"/>
                  </a:lnTo>
                  <a:lnTo>
                    <a:pt x="19823" y="6800"/>
                  </a:lnTo>
                  <a:lnTo>
                    <a:pt x="19823" y="6723"/>
                  </a:lnTo>
                  <a:lnTo>
                    <a:pt x="19872" y="6800"/>
                  </a:lnTo>
                  <a:lnTo>
                    <a:pt x="19872" y="6851"/>
                  </a:lnTo>
                  <a:lnTo>
                    <a:pt x="19872" y="6723"/>
                  </a:lnTo>
                  <a:lnTo>
                    <a:pt x="19946" y="6723"/>
                  </a:lnTo>
                  <a:lnTo>
                    <a:pt x="19946" y="6621"/>
                  </a:lnTo>
                  <a:lnTo>
                    <a:pt x="19995" y="6621"/>
                  </a:lnTo>
                  <a:lnTo>
                    <a:pt x="19995" y="6851"/>
                  </a:lnTo>
                  <a:lnTo>
                    <a:pt x="20045" y="6851"/>
                  </a:lnTo>
                  <a:lnTo>
                    <a:pt x="19995" y="6851"/>
                  </a:lnTo>
                  <a:lnTo>
                    <a:pt x="19995" y="6978"/>
                  </a:lnTo>
                  <a:lnTo>
                    <a:pt x="20045" y="6902"/>
                  </a:lnTo>
                  <a:lnTo>
                    <a:pt x="20045" y="6851"/>
                  </a:lnTo>
                  <a:lnTo>
                    <a:pt x="20119" y="6851"/>
                  </a:lnTo>
                  <a:lnTo>
                    <a:pt x="20119" y="6800"/>
                  </a:lnTo>
                  <a:lnTo>
                    <a:pt x="20168" y="6800"/>
                  </a:lnTo>
                  <a:lnTo>
                    <a:pt x="20168" y="6672"/>
                  </a:lnTo>
                  <a:lnTo>
                    <a:pt x="20218" y="6723"/>
                  </a:lnTo>
                  <a:lnTo>
                    <a:pt x="20168" y="6851"/>
                  </a:lnTo>
                  <a:lnTo>
                    <a:pt x="20218" y="6800"/>
                  </a:lnTo>
                  <a:lnTo>
                    <a:pt x="20218" y="6978"/>
                  </a:lnTo>
                  <a:lnTo>
                    <a:pt x="20168" y="6978"/>
                  </a:lnTo>
                  <a:lnTo>
                    <a:pt x="20168" y="7030"/>
                  </a:lnTo>
                  <a:lnTo>
                    <a:pt x="20168" y="6978"/>
                  </a:lnTo>
                  <a:lnTo>
                    <a:pt x="20292" y="6978"/>
                  </a:lnTo>
                  <a:lnTo>
                    <a:pt x="20292" y="6851"/>
                  </a:lnTo>
                  <a:lnTo>
                    <a:pt x="20341" y="6851"/>
                  </a:lnTo>
                  <a:lnTo>
                    <a:pt x="20341" y="6902"/>
                  </a:lnTo>
                  <a:lnTo>
                    <a:pt x="20390" y="6851"/>
                  </a:lnTo>
                  <a:lnTo>
                    <a:pt x="20341" y="6851"/>
                  </a:lnTo>
                  <a:lnTo>
                    <a:pt x="20341" y="6800"/>
                  </a:lnTo>
                  <a:lnTo>
                    <a:pt x="20390" y="6800"/>
                  </a:lnTo>
                  <a:lnTo>
                    <a:pt x="20464" y="6723"/>
                  </a:lnTo>
                  <a:lnTo>
                    <a:pt x="20390" y="6723"/>
                  </a:lnTo>
                  <a:lnTo>
                    <a:pt x="20464" y="6723"/>
                  </a:lnTo>
                  <a:lnTo>
                    <a:pt x="20464" y="6851"/>
                  </a:lnTo>
                  <a:lnTo>
                    <a:pt x="20390" y="6851"/>
                  </a:lnTo>
                  <a:lnTo>
                    <a:pt x="20390" y="6978"/>
                  </a:lnTo>
                  <a:lnTo>
                    <a:pt x="20464" y="6902"/>
                  </a:lnTo>
                  <a:lnTo>
                    <a:pt x="20464" y="6978"/>
                  </a:lnTo>
                  <a:lnTo>
                    <a:pt x="20514" y="6978"/>
                  </a:lnTo>
                  <a:lnTo>
                    <a:pt x="20514" y="7030"/>
                  </a:lnTo>
                  <a:lnTo>
                    <a:pt x="20514" y="6902"/>
                  </a:lnTo>
                  <a:lnTo>
                    <a:pt x="20563" y="6978"/>
                  </a:lnTo>
                  <a:lnTo>
                    <a:pt x="20563" y="7081"/>
                  </a:lnTo>
                  <a:lnTo>
                    <a:pt x="20514" y="7157"/>
                  </a:lnTo>
                  <a:lnTo>
                    <a:pt x="20563" y="7157"/>
                  </a:lnTo>
                  <a:lnTo>
                    <a:pt x="20563" y="7030"/>
                  </a:lnTo>
                  <a:lnTo>
                    <a:pt x="20637" y="7030"/>
                  </a:lnTo>
                  <a:lnTo>
                    <a:pt x="20637" y="6978"/>
                  </a:lnTo>
                  <a:lnTo>
                    <a:pt x="20687" y="6978"/>
                  </a:lnTo>
                  <a:lnTo>
                    <a:pt x="20687" y="7030"/>
                  </a:lnTo>
                  <a:lnTo>
                    <a:pt x="20736" y="7030"/>
                  </a:lnTo>
                  <a:lnTo>
                    <a:pt x="20687" y="6902"/>
                  </a:lnTo>
                  <a:lnTo>
                    <a:pt x="20736" y="6902"/>
                  </a:lnTo>
                  <a:lnTo>
                    <a:pt x="20736" y="6978"/>
                  </a:lnTo>
                  <a:lnTo>
                    <a:pt x="20810" y="7030"/>
                  </a:lnTo>
                  <a:lnTo>
                    <a:pt x="20736" y="7081"/>
                  </a:lnTo>
                  <a:lnTo>
                    <a:pt x="20736" y="7157"/>
                  </a:lnTo>
                  <a:lnTo>
                    <a:pt x="20637" y="7157"/>
                  </a:lnTo>
                  <a:lnTo>
                    <a:pt x="20563" y="7209"/>
                  </a:lnTo>
                  <a:lnTo>
                    <a:pt x="20514" y="7209"/>
                  </a:lnTo>
                  <a:lnTo>
                    <a:pt x="20514" y="7260"/>
                  </a:lnTo>
                  <a:lnTo>
                    <a:pt x="20563" y="7209"/>
                  </a:lnTo>
                  <a:lnTo>
                    <a:pt x="20810" y="7209"/>
                  </a:lnTo>
                  <a:lnTo>
                    <a:pt x="20859" y="7157"/>
                  </a:lnTo>
                  <a:lnTo>
                    <a:pt x="20909" y="7081"/>
                  </a:lnTo>
                  <a:lnTo>
                    <a:pt x="21082" y="7081"/>
                  </a:lnTo>
                  <a:lnTo>
                    <a:pt x="21032" y="7157"/>
                  </a:lnTo>
                  <a:lnTo>
                    <a:pt x="20983" y="7157"/>
                  </a:lnTo>
                  <a:lnTo>
                    <a:pt x="20983" y="7387"/>
                  </a:lnTo>
                  <a:lnTo>
                    <a:pt x="21032" y="7387"/>
                  </a:lnTo>
                  <a:lnTo>
                    <a:pt x="21032" y="7336"/>
                  </a:lnTo>
                  <a:lnTo>
                    <a:pt x="21082" y="7387"/>
                  </a:lnTo>
                  <a:lnTo>
                    <a:pt x="21082" y="7336"/>
                  </a:lnTo>
                  <a:lnTo>
                    <a:pt x="21156" y="7336"/>
                  </a:lnTo>
                  <a:lnTo>
                    <a:pt x="21156" y="7387"/>
                  </a:lnTo>
                  <a:lnTo>
                    <a:pt x="21205" y="7387"/>
                  </a:lnTo>
                  <a:lnTo>
                    <a:pt x="21205" y="7336"/>
                  </a:lnTo>
                  <a:lnTo>
                    <a:pt x="21205" y="7515"/>
                  </a:lnTo>
                  <a:lnTo>
                    <a:pt x="21254" y="7439"/>
                  </a:lnTo>
                  <a:lnTo>
                    <a:pt x="21254" y="7387"/>
                  </a:lnTo>
                  <a:lnTo>
                    <a:pt x="21328" y="7439"/>
                  </a:lnTo>
                  <a:lnTo>
                    <a:pt x="21328" y="7515"/>
                  </a:lnTo>
                  <a:lnTo>
                    <a:pt x="21328" y="7387"/>
                  </a:lnTo>
                  <a:lnTo>
                    <a:pt x="21254" y="7387"/>
                  </a:lnTo>
                  <a:lnTo>
                    <a:pt x="21328" y="7336"/>
                  </a:lnTo>
                  <a:lnTo>
                    <a:pt x="21328" y="7209"/>
                  </a:lnTo>
                  <a:lnTo>
                    <a:pt x="21378" y="7209"/>
                  </a:lnTo>
                  <a:lnTo>
                    <a:pt x="21427" y="7157"/>
                  </a:lnTo>
                  <a:lnTo>
                    <a:pt x="21477" y="7209"/>
                  </a:lnTo>
                  <a:lnTo>
                    <a:pt x="21477" y="7260"/>
                  </a:lnTo>
                  <a:lnTo>
                    <a:pt x="21427" y="7260"/>
                  </a:lnTo>
                  <a:lnTo>
                    <a:pt x="21427" y="7336"/>
                  </a:lnTo>
                  <a:lnTo>
                    <a:pt x="21378" y="7336"/>
                  </a:lnTo>
                  <a:lnTo>
                    <a:pt x="21427" y="7336"/>
                  </a:lnTo>
                  <a:lnTo>
                    <a:pt x="21427" y="7387"/>
                  </a:lnTo>
                  <a:lnTo>
                    <a:pt x="21378" y="7387"/>
                  </a:lnTo>
                  <a:lnTo>
                    <a:pt x="21427" y="7387"/>
                  </a:lnTo>
                  <a:lnTo>
                    <a:pt x="21378" y="7387"/>
                  </a:lnTo>
                  <a:lnTo>
                    <a:pt x="21378" y="7439"/>
                  </a:lnTo>
                  <a:lnTo>
                    <a:pt x="21328" y="7618"/>
                  </a:lnTo>
                  <a:lnTo>
                    <a:pt x="21378" y="7566"/>
                  </a:lnTo>
                  <a:lnTo>
                    <a:pt x="21427" y="7566"/>
                  </a:lnTo>
                  <a:lnTo>
                    <a:pt x="21427" y="7618"/>
                  </a:lnTo>
                  <a:lnTo>
                    <a:pt x="21477" y="7618"/>
                  </a:lnTo>
                  <a:lnTo>
                    <a:pt x="21477" y="7566"/>
                  </a:lnTo>
                  <a:lnTo>
                    <a:pt x="21477" y="7618"/>
                  </a:lnTo>
                  <a:lnTo>
                    <a:pt x="21551" y="7618"/>
                  </a:lnTo>
                  <a:lnTo>
                    <a:pt x="21551" y="7515"/>
                  </a:lnTo>
                  <a:lnTo>
                    <a:pt x="21600" y="7515"/>
                  </a:lnTo>
                  <a:lnTo>
                    <a:pt x="21600" y="7694"/>
                  </a:lnTo>
                  <a:lnTo>
                    <a:pt x="21551" y="7694"/>
                  </a:lnTo>
                  <a:lnTo>
                    <a:pt x="21600" y="7745"/>
                  </a:lnTo>
                  <a:lnTo>
                    <a:pt x="21477" y="7745"/>
                  </a:lnTo>
                  <a:lnTo>
                    <a:pt x="21477" y="7796"/>
                  </a:lnTo>
                  <a:lnTo>
                    <a:pt x="21427" y="7796"/>
                  </a:lnTo>
                  <a:lnTo>
                    <a:pt x="21427" y="7873"/>
                  </a:lnTo>
                  <a:lnTo>
                    <a:pt x="21477" y="7924"/>
                  </a:lnTo>
                  <a:lnTo>
                    <a:pt x="21477" y="7975"/>
                  </a:lnTo>
                  <a:lnTo>
                    <a:pt x="21427" y="8052"/>
                  </a:lnTo>
                  <a:lnTo>
                    <a:pt x="21427" y="8103"/>
                  </a:lnTo>
                  <a:lnTo>
                    <a:pt x="21378" y="8154"/>
                  </a:lnTo>
                  <a:lnTo>
                    <a:pt x="21378" y="8333"/>
                  </a:lnTo>
                  <a:lnTo>
                    <a:pt x="21328" y="8333"/>
                  </a:lnTo>
                  <a:lnTo>
                    <a:pt x="21328" y="8512"/>
                  </a:lnTo>
                  <a:lnTo>
                    <a:pt x="21254" y="8512"/>
                  </a:lnTo>
                  <a:lnTo>
                    <a:pt x="21254" y="8563"/>
                  </a:lnTo>
                  <a:lnTo>
                    <a:pt x="21082" y="8563"/>
                  </a:lnTo>
                  <a:lnTo>
                    <a:pt x="21156" y="8640"/>
                  </a:lnTo>
                  <a:lnTo>
                    <a:pt x="21156" y="8691"/>
                  </a:lnTo>
                  <a:lnTo>
                    <a:pt x="21254" y="8691"/>
                  </a:lnTo>
                  <a:lnTo>
                    <a:pt x="21254" y="8921"/>
                  </a:lnTo>
                  <a:lnTo>
                    <a:pt x="21205" y="8998"/>
                  </a:lnTo>
                  <a:lnTo>
                    <a:pt x="21156" y="9100"/>
                  </a:lnTo>
                  <a:lnTo>
                    <a:pt x="21082" y="9279"/>
                  </a:lnTo>
                  <a:lnTo>
                    <a:pt x="21082" y="9356"/>
                  </a:lnTo>
                  <a:lnTo>
                    <a:pt x="21032" y="9407"/>
                  </a:lnTo>
                  <a:lnTo>
                    <a:pt x="20983" y="9407"/>
                  </a:lnTo>
                  <a:lnTo>
                    <a:pt x="20983" y="9458"/>
                  </a:lnTo>
                  <a:lnTo>
                    <a:pt x="20909" y="9458"/>
                  </a:lnTo>
                  <a:lnTo>
                    <a:pt x="20909" y="9407"/>
                  </a:lnTo>
                  <a:lnTo>
                    <a:pt x="20859" y="9407"/>
                  </a:lnTo>
                  <a:lnTo>
                    <a:pt x="20859" y="9586"/>
                  </a:lnTo>
                  <a:lnTo>
                    <a:pt x="20810" y="9637"/>
                  </a:lnTo>
                  <a:lnTo>
                    <a:pt x="20859" y="9637"/>
                  </a:lnTo>
                  <a:lnTo>
                    <a:pt x="20859" y="9714"/>
                  </a:lnTo>
                  <a:lnTo>
                    <a:pt x="20810" y="9714"/>
                  </a:lnTo>
                  <a:lnTo>
                    <a:pt x="20810" y="9944"/>
                  </a:lnTo>
                  <a:lnTo>
                    <a:pt x="20687" y="9944"/>
                  </a:lnTo>
                  <a:lnTo>
                    <a:pt x="20687" y="9995"/>
                  </a:lnTo>
                  <a:lnTo>
                    <a:pt x="20637" y="10071"/>
                  </a:lnTo>
                  <a:lnTo>
                    <a:pt x="20563" y="10071"/>
                  </a:lnTo>
                  <a:lnTo>
                    <a:pt x="20514" y="10123"/>
                  </a:lnTo>
                  <a:lnTo>
                    <a:pt x="20464" y="10123"/>
                  </a:lnTo>
                  <a:lnTo>
                    <a:pt x="20390" y="10174"/>
                  </a:lnTo>
                  <a:lnTo>
                    <a:pt x="20390" y="10250"/>
                  </a:lnTo>
                  <a:lnTo>
                    <a:pt x="20464" y="10353"/>
                  </a:lnTo>
                  <a:lnTo>
                    <a:pt x="20464" y="10429"/>
                  </a:lnTo>
                  <a:lnTo>
                    <a:pt x="20514" y="10429"/>
                  </a:lnTo>
                  <a:lnTo>
                    <a:pt x="20464" y="10480"/>
                  </a:lnTo>
                  <a:lnTo>
                    <a:pt x="20390" y="10480"/>
                  </a:lnTo>
                  <a:lnTo>
                    <a:pt x="20464" y="10532"/>
                  </a:lnTo>
                  <a:lnTo>
                    <a:pt x="20390" y="10480"/>
                  </a:lnTo>
                  <a:lnTo>
                    <a:pt x="20390" y="10711"/>
                  </a:lnTo>
                  <a:lnTo>
                    <a:pt x="20341" y="10711"/>
                  </a:lnTo>
                  <a:lnTo>
                    <a:pt x="20341" y="10838"/>
                  </a:lnTo>
                  <a:lnTo>
                    <a:pt x="20292" y="10889"/>
                  </a:lnTo>
                  <a:lnTo>
                    <a:pt x="20292" y="10966"/>
                  </a:lnTo>
                  <a:lnTo>
                    <a:pt x="20218" y="10889"/>
                  </a:lnTo>
                  <a:lnTo>
                    <a:pt x="20168" y="10966"/>
                  </a:lnTo>
                  <a:lnTo>
                    <a:pt x="20218" y="10966"/>
                  </a:lnTo>
                  <a:lnTo>
                    <a:pt x="20168" y="11017"/>
                  </a:lnTo>
                  <a:lnTo>
                    <a:pt x="20119" y="11017"/>
                  </a:lnTo>
                  <a:lnTo>
                    <a:pt x="20168" y="11068"/>
                  </a:lnTo>
                  <a:lnTo>
                    <a:pt x="20119" y="11068"/>
                  </a:lnTo>
                  <a:lnTo>
                    <a:pt x="20119" y="11145"/>
                  </a:lnTo>
                  <a:lnTo>
                    <a:pt x="20045" y="11145"/>
                  </a:lnTo>
                  <a:lnTo>
                    <a:pt x="20045" y="11196"/>
                  </a:lnTo>
                  <a:lnTo>
                    <a:pt x="19946" y="11196"/>
                  </a:lnTo>
                  <a:lnTo>
                    <a:pt x="19872" y="11247"/>
                  </a:lnTo>
                  <a:lnTo>
                    <a:pt x="19872" y="11324"/>
                  </a:lnTo>
                  <a:lnTo>
                    <a:pt x="19823" y="11247"/>
                  </a:lnTo>
                  <a:lnTo>
                    <a:pt x="19823" y="11375"/>
                  </a:lnTo>
                  <a:lnTo>
                    <a:pt x="19773" y="11426"/>
                  </a:lnTo>
                  <a:lnTo>
                    <a:pt x="19773" y="11554"/>
                  </a:lnTo>
                  <a:lnTo>
                    <a:pt x="19650" y="11554"/>
                  </a:lnTo>
                  <a:lnTo>
                    <a:pt x="19650" y="11733"/>
                  </a:lnTo>
                  <a:lnTo>
                    <a:pt x="19600" y="11733"/>
                  </a:lnTo>
                  <a:lnTo>
                    <a:pt x="19600" y="11912"/>
                  </a:lnTo>
                  <a:lnTo>
                    <a:pt x="19526" y="12014"/>
                  </a:lnTo>
                  <a:lnTo>
                    <a:pt x="19526" y="12091"/>
                  </a:lnTo>
                  <a:lnTo>
                    <a:pt x="19428" y="12193"/>
                  </a:lnTo>
                  <a:lnTo>
                    <a:pt x="19354" y="12193"/>
                  </a:lnTo>
                  <a:lnTo>
                    <a:pt x="19354" y="12270"/>
                  </a:lnTo>
                  <a:lnTo>
                    <a:pt x="19304" y="12270"/>
                  </a:lnTo>
                  <a:lnTo>
                    <a:pt x="19181" y="12372"/>
                  </a:lnTo>
                  <a:lnTo>
                    <a:pt x="19131" y="12372"/>
                  </a:lnTo>
                  <a:lnTo>
                    <a:pt x="19131" y="12449"/>
                  </a:lnTo>
                  <a:lnTo>
                    <a:pt x="19131" y="12372"/>
                  </a:lnTo>
                  <a:lnTo>
                    <a:pt x="19082" y="12372"/>
                  </a:lnTo>
                  <a:lnTo>
                    <a:pt x="19082" y="12500"/>
                  </a:lnTo>
                  <a:lnTo>
                    <a:pt x="19008" y="12500"/>
                  </a:lnTo>
                  <a:lnTo>
                    <a:pt x="19082" y="12551"/>
                  </a:lnTo>
                  <a:lnTo>
                    <a:pt x="19008" y="12551"/>
                  </a:lnTo>
                  <a:lnTo>
                    <a:pt x="19008" y="12679"/>
                  </a:lnTo>
                  <a:lnTo>
                    <a:pt x="18959" y="12730"/>
                  </a:lnTo>
                  <a:lnTo>
                    <a:pt x="18909" y="12730"/>
                  </a:lnTo>
                  <a:lnTo>
                    <a:pt x="18909" y="12807"/>
                  </a:lnTo>
                  <a:lnTo>
                    <a:pt x="18835" y="12807"/>
                  </a:lnTo>
                  <a:lnTo>
                    <a:pt x="18835" y="12858"/>
                  </a:lnTo>
                  <a:lnTo>
                    <a:pt x="18786" y="12858"/>
                  </a:lnTo>
                  <a:lnTo>
                    <a:pt x="18786" y="12986"/>
                  </a:lnTo>
                  <a:lnTo>
                    <a:pt x="18736" y="12986"/>
                  </a:lnTo>
                  <a:lnTo>
                    <a:pt x="18736" y="13037"/>
                  </a:lnTo>
                  <a:lnTo>
                    <a:pt x="18662" y="13037"/>
                  </a:lnTo>
                  <a:lnTo>
                    <a:pt x="18662" y="13088"/>
                  </a:lnTo>
                  <a:lnTo>
                    <a:pt x="18613" y="13088"/>
                  </a:lnTo>
                  <a:lnTo>
                    <a:pt x="18613" y="13164"/>
                  </a:lnTo>
                  <a:lnTo>
                    <a:pt x="18440" y="13216"/>
                  </a:lnTo>
                  <a:lnTo>
                    <a:pt x="18440" y="13267"/>
                  </a:lnTo>
                  <a:lnTo>
                    <a:pt x="18391" y="13267"/>
                  </a:lnTo>
                  <a:lnTo>
                    <a:pt x="18391" y="13216"/>
                  </a:lnTo>
                  <a:lnTo>
                    <a:pt x="18218" y="13216"/>
                  </a:lnTo>
                  <a:lnTo>
                    <a:pt x="17477" y="13752"/>
                  </a:lnTo>
                  <a:lnTo>
                    <a:pt x="16613" y="14340"/>
                  </a:lnTo>
                  <a:lnTo>
                    <a:pt x="16663" y="14340"/>
                  </a:lnTo>
                  <a:lnTo>
                    <a:pt x="16786" y="14417"/>
                  </a:lnTo>
                  <a:lnTo>
                    <a:pt x="16836" y="14468"/>
                  </a:lnTo>
                  <a:lnTo>
                    <a:pt x="17181" y="14468"/>
                  </a:lnTo>
                  <a:lnTo>
                    <a:pt x="17231" y="14647"/>
                  </a:lnTo>
                  <a:lnTo>
                    <a:pt x="17305" y="14698"/>
                  </a:lnTo>
                  <a:lnTo>
                    <a:pt x="17403" y="14698"/>
                  </a:lnTo>
                  <a:lnTo>
                    <a:pt x="17403" y="14775"/>
                  </a:lnTo>
                  <a:lnTo>
                    <a:pt x="17477" y="14775"/>
                  </a:lnTo>
                  <a:lnTo>
                    <a:pt x="17477" y="14826"/>
                  </a:lnTo>
                  <a:lnTo>
                    <a:pt x="17527" y="14826"/>
                  </a:lnTo>
                  <a:lnTo>
                    <a:pt x="17527" y="14954"/>
                  </a:lnTo>
                  <a:lnTo>
                    <a:pt x="17477" y="15005"/>
                  </a:lnTo>
                  <a:lnTo>
                    <a:pt x="17403" y="15005"/>
                  </a:lnTo>
                  <a:lnTo>
                    <a:pt x="17354" y="15056"/>
                  </a:lnTo>
                  <a:lnTo>
                    <a:pt x="17305" y="15005"/>
                  </a:lnTo>
                  <a:lnTo>
                    <a:pt x="17305" y="15056"/>
                  </a:lnTo>
                  <a:lnTo>
                    <a:pt x="17231" y="15056"/>
                  </a:lnTo>
                  <a:lnTo>
                    <a:pt x="17231" y="15235"/>
                  </a:lnTo>
                  <a:lnTo>
                    <a:pt x="17305" y="15235"/>
                  </a:lnTo>
                  <a:lnTo>
                    <a:pt x="17354" y="15312"/>
                  </a:lnTo>
                  <a:lnTo>
                    <a:pt x="17354" y="15414"/>
                  </a:lnTo>
                  <a:lnTo>
                    <a:pt x="17181" y="15414"/>
                  </a:lnTo>
                  <a:lnTo>
                    <a:pt x="17181" y="15542"/>
                  </a:lnTo>
                  <a:lnTo>
                    <a:pt x="17231" y="15542"/>
                  </a:lnTo>
                  <a:lnTo>
                    <a:pt x="17231" y="15644"/>
                  </a:lnTo>
                  <a:lnTo>
                    <a:pt x="17181" y="15721"/>
                  </a:lnTo>
                  <a:lnTo>
                    <a:pt x="17008" y="15721"/>
                  </a:lnTo>
                  <a:lnTo>
                    <a:pt x="17008" y="16002"/>
                  </a:lnTo>
                  <a:lnTo>
                    <a:pt x="17058" y="16002"/>
                  </a:lnTo>
                  <a:lnTo>
                    <a:pt x="17058" y="16079"/>
                  </a:lnTo>
                  <a:lnTo>
                    <a:pt x="16836" y="16079"/>
                  </a:lnTo>
                  <a:lnTo>
                    <a:pt x="16712" y="16130"/>
                  </a:lnTo>
                  <a:lnTo>
                    <a:pt x="16663" y="16181"/>
                  </a:lnTo>
                  <a:lnTo>
                    <a:pt x="16663" y="16258"/>
                  </a:lnTo>
                  <a:lnTo>
                    <a:pt x="16613" y="16309"/>
                  </a:lnTo>
                  <a:lnTo>
                    <a:pt x="16539" y="16309"/>
                  </a:lnTo>
                  <a:lnTo>
                    <a:pt x="16539" y="16360"/>
                  </a:lnTo>
                  <a:lnTo>
                    <a:pt x="16613" y="16360"/>
                  </a:lnTo>
                  <a:lnTo>
                    <a:pt x="16539" y="16488"/>
                  </a:lnTo>
                  <a:lnTo>
                    <a:pt x="16539" y="16539"/>
                  </a:lnTo>
                  <a:lnTo>
                    <a:pt x="16317" y="16615"/>
                  </a:lnTo>
                  <a:lnTo>
                    <a:pt x="16268" y="16667"/>
                  </a:lnTo>
                  <a:lnTo>
                    <a:pt x="16144" y="16667"/>
                  </a:lnTo>
                  <a:lnTo>
                    <a:pt x="15972" y="16718"/>
                  </a:lnTo>
                  <a:lnTo>
                    <a:pt x="15922" y="16718"/>
                  </a:lnTo>
                  <a:lnTo>
                    <a:pt x="15675" y="16897"/>
                  </a:lnTo>
                  <a:lnTo>
                    <a:pt x="15626" y="16897"/>
                  </a:lnTo>
                  <a:lnTo>
                    <a:pt x="15626" y="17433"/>
                  </a:lnTo>
                  <a:lnTo>
                    <a:pt x="15577" y="17561"/>
                  </a:lnTo>
                  <a:lnTo>
                    <a:pt x="15280" y="17868"/>
                  </a:lnTo>
                  <a:lnTo>
                    <a:pt x="15280" y="18098"/>
                  </a:lnTo>
                  <a:lnTo>
                    <a:pt x="15503" y="18328"/>
                  </a:lnTo>
                  <a:lnTo>
                    <a:pt x="15577" y="18328"/>
                  </a:lnTo>
                  <a:lnTo>
                    <a:pt x="15626" y="18405"/>
                  </a:lnTo>
                  <a:lnTo>
                    <a:pt x="15577" y="18456"/>
                  </a:lnTo>
                  <a:lnTo>
                    <a:pt x="15577" y="18635"/>
                  </a:lnTo>
                  <a:lnTo>
                    <a:pt x="15503" y="18686"/>
                  </a:lnTo>
                  <a:lnTo>
                    <a:pt x="15503" y="18814"/>
                  </a:lnTo>
                  <a:lnTo>
                    <a:pt x="15453" y="18865"/>
                  </a:lnTo>
                  <a:lnTo>
                    <a:pt x="15453" y="18942"/>
                  </a:lnTo>
                  <a:lnTo>
                    <a:pt x="15330" y="19274"/>
                  </a:lnTo>
                  <a:lnTo>
                    <a:pt x="15280" y="19274"/>
                  </a:lnTo>
                  <a:lnTo>
                    <a:pt x="15280" y="19351"/>
                  </a:lnTo>
                  <a:lnTo>
                    <a:pt x="15231" y="19402"/>
                  </a:lnTo>
                  <a:lnTo>
                    <a:pt x="15157" y="19402"/>
                  </a:lnTo>
                  <a:lnTo>
                    <a:pt x="15157" y="19453"/>
                  </a:lnTo>
                  <a:lnTo>
                    <a:pt x="15108" y="19581"/>
                  </a:lnTo>
                  <a:lnTo>
                    <a:pt x="14935" y="19760"/>
                  </a:lnTo>
                  <a:lnTo>
                    <a:pt x="14935" y="19811"/>
                  </a:lnTo>
                  <a:lnTo>
                    <a:pt x="14885" y="19938"/>
                  </a:lnTo>
                  <a:lnTo>
                    <a:pt x="14836" y="19990"/>
                  </a:lnTo>
                  <a:lnTo>
                    <a:pt x="14836" y="20066"/>
                  </a:lnTo>
                  <a:lnTo>
                    <a:pt x="14762" y="20066"/>
                  </a:lnTo>
                  <a:lnTo>
                    <a:pt x="14663" y="20117"/>
                  </a:lnTo>
                  <a:lnTo>
                    <a:pt x="14589" y="20117"/>
                  </a:lnTo>
                  <a:lnTo>
                    <a:pt x="14540" y="20169"/>
                  </a:lnTo>
                  <a:lnTo>
                    <a:pt x="14491" y="20169"/>
                  </a:lnTo>
                  <a:lnTo>
                    <a:pt x="14491" y="20245"/>
                  </a:lnTo>
                  <a:lnTo>
                    <a:pt x="14416" y="20296"/>
                  </a:lnTo>
                  <a:lnTo>
                    <a:pt x="14416" y="20347"/>
                  </a:lnTo>
                  <a:lnTo>
                    <a:pt x="14367" y="20347"/>
                  </a:lnTo>
                  <a:lnTo>
                    <a:pt x="14318" y="20424"/>
                  </a:lnTo>
                  <a:lnTo>
                    <a:pt x="14244" y="20526"/>
                  </a:lnTo>
                  <a:lnTo>
                    <a:pt x="14194" y="20603"/>
                  </a:lnTo>
                  <a:lnTo>
                    <a:pt x="14145" y="20654"/>
                  </a:lnTo>
                  <a:lnTo>
                    <a:pt x="14071" y="20705"/>
                  </a:lnTo>
                  <a:lnTo>
                    <a:pt x="14021" y="20782"/>
                  </a:lnTo>
                  <a:lnTo>
                    <a:pt x="14021" y="20833"/>
                  </a:lnTo>
                  <a:lnTo>
                    <a:pt x="13972" y="20833"/>
                  </a:lnTo>
                  <a:lnTo>
                    <a:pt x="13972" y="20961"/>
                  </a:lnTo>
                  <a:lnTo>
                    <a:pt x="13898" y="21063"/>
                  </a:lnTo>
                  <a:lnTo>
                    <a:pt x="13898" y="21242"/>
                  </a:lnTo>
                  <a:lnTo>
                    <a:pt x="13849" y="21319"/>
                  </a:lnTo>
                  <a:lnTo>
                    <a:pt x="13849" y="21370"/>
                  </a:lnTo>
                  <a:lnTo>
                    <a:pt x="13799" y="21421"/>
                  </a:lnTo>
                  <a:lnTo>
                    <a:pt x="13799" y="21498"/>
                  </a:lnTo>
                  <a:lnTo>
                    <a:pt x="13725" y="21498"/>
                  </a:lnTo>
                  <a:lnTo>
                    <a:pt x="13725" y="21549"/>
                  </a:lnTo>
                  <a:lnTo>
                    <a:pt x="13676" y="21600"/>
                  </a:lnTo>
                  <a:lnTo>
                    <a:pt x="12170" y="21421"/>
                  </a:lnTo>
                  <a:lnTo>
                    <a:pt x="11997" y="21421"/>
                  </a:lnTo>
                  <a:lnTo>
                    <a:pt x="6023" y="20782"/>
                  </a:lnTo>
                  <a:lnTo>
                    <a:pt x="3851" y="20526"/>
                  </a:lnTo>
                  <a:lnTo>
                    <a:pt x="3802" y="20526"/>
                  </a:lnTo>
                  <a:lnTo>
                    <a:pt x="3728" y="20475"/>
                  </a:lnTo>
                  <a:lnTo>
                    <a:pt x="3678" y="20424"/>
                  </a:lnTo>
                  <a:lnTo>
                    <a:pt x="3555" y="20424"/>
                  </a:lnTo>
                  <a:lnTo>
                    <a:pt x="3505" y="20347"/>
                  </a:lnTo>
                  <a:lnTo>
                    <a:pt x="3456" y="20347"/>
                  </a:lnTo>
                  <a:lnTo>
                    <a:pt x="3456" y="20424"/>
                  </a:lnTo>
                  <a:lnTo>
                    <a:pt x="3333" y="20424"/>
                  </a:lnTo>
                  <a:lnTo>
                    <a:pt x="3333" y="20296"/>
                  </a:lnTo>
                  <a:lnTo>
                    <a:pt x="3283" y="20245"/>
                  </a:lnTo>
                  <a:lnTo>
                    <a:pt x="3283" y="20169"/>
                  </a:lnTo>
                  <a:lnTo>
                    <a:pt x="3209" y="20169"/>
                  </a:lnTo>
                  <a:lnTo>
                    <a:pt x="3110" y="20117"/>
                  </a:lnTo>
                  <a:lnTo>
                    <a:pt x="2938" y="20117"/>
                  </a:lnTo>
                  <a:lnTo>
                    <a:pt x="2864" y="20066"/>
                  </a:lnTo>
                  <a:lnTo>
                    <a:pt x="2864" y="19811"/>
                  </a:lnTo>
                  <a:lnTo>
                    <a:pt x="2765" y="19760"/>
                  </a:lnTo>
                  <a:lnTo>
                    <a:pt x="2691" y="19760"/>
                  </a:lnTo>
                  <a:lnTo>
                    <a:pt x="2641" y="19708"/>
                  </a:lnTo>
                  <a:lnTo>
                    <a:pt x="2518" y="19632"/>
                  </a:lnTo>
                  <a:lnTo>
                    <a:pt x="2469" y="19581"/>
                  </a:lnTo>
                  <a:lnTo>
                    <a:pt x="2419" y="19581"/>
                  </a:lnTo>
                  <a:lnTo>
                    <a:pt x="2419" y="19529"/>
                  </a:lnTo>
                  <a:lnTo>
                    <a:pt x="2296" y="19402"/>
                  </a:lnTo>
                  <a:lnTo>
                    <a:pt x="2246" y="19402"/>
                  </a:lnTo>
                  <a:lnTo>
                    <a:pt x="2246" y="19351"/>
                  </a:lnTo>
                  <a:lnTo>
                    <a:pt x="2197" y="19351"/>
                  </a:lnTo>
                  <a:lnTo>
                    <a:pt x="2123" y="19274"/>
                  </a:lnTo>
                  <a:lnTo>
                    <a:pt x="2074" y="19274"/>
                  </a:lnTo>
                  <a:lnTo>
                    <a:pt x="2074" y="19120"/>
                  </a:lnTo>
                  <a:lnTo>
                    <a:pt x="2024" y="19120"/>
                  </a:lnTo>
                  <a:lnTo>
                    <a:pt x="2024" y="18865"/>
                  </a:lnTo>
                  <a:lnTo>
                    <a:pt x="1950" y="18814"/>
                  </a:lnTo>
                  <a:lnTo>
                    <a:pt x="1950" y="18584"/>
                  </a:lnTo>
                  <a:lnTo>
                    <a:pt x="2024" y="18584"/>
                  </a:lnTo>
                  <a:lnTo>
                    <a:pt x="2024" y="18405"/>
                  </a:lnTo>
                  <a:lnTo>
                    <a:pt x="1901" y="18328"/>
                  </a:lnTo>
                  <a:lnTo>
                    <a:pt x="1901" y="18226"/>
                  </a:lnTo>
                  <a:lnTo>
                    <a:pt x="1777" y="18149"/>
                  </a:lnTo>
                  <a:lnTo>
                    <a:pt x="1777" y="18047"/>
                  </a:lnTo>
                  <a:lnTo>
                    <a:pt x="1728" y="17970"/>
                  </a:lnTo>
                  <a:lnTo>
                    <a:pt x="1728" y="17868"/>
                  </a:lnTo>
                  <a:lnTo>
                    <a:pt x="1679" y="17740"/>
                  </a:lnTo>
                  <a:lnTo>
                    <a:pt x="1679" y="17689"/>
                  </a:lnTo>
                  <a:lnTo>
                    <a:pt x="1605" y="17561"/>
                  </a:lnTo>
                  <a:lnTo>
                    <a:pt x="1605" y="17510"/>
                  </a:lnTo>
                  <a:lnTo>
                    <a:pt x="1555" y="17433"/>
                  </a:lnTo>
                  <a:lnTo>
                    <a:pt x="1506" y="17331"/>
                  </a:lnTo>
                  <a:lnTo>
                    <a:pt x="1506" y="17254"/>
                  </a:lnTo>
                  <a:lnTo>
                    <a:pt x="1382" y="17076"/>
                  </a:lnTo>
                  <a:lnTo>
                    <a:pt x="1259" y="16973"/>
                  </a:lnTo>
                  <a:lnTo>
                    <a:pt x="1210" y="16897"/>
                  </a:lnTo>
                  <a:lnTo>
                    <a:pt x="1210" y="16845"/>
                  </a:lnTo>
                  <a:lnTo>
                    <a:pt x="1160" y="16845"/>
                  </a:lnTo>
                  <a:lnTo>
                    <a:pt x="1160" y="16794"/>
                  </a:lnTo>
                  <a:lnTo>
                    <a:pt x="1210" y="16794"/>
                  </a:lnTo>
                  <a:lnTo>
                    <a:pt x="1210" y="16718"/>
                  </a:lnTo>
                  <a:lnTo>
                    <a:pt x="1160" y="16667"/>
                  </a:lnTo>
                  <a:lnTo>
                    <a:pt x="1160" y="16615"/>
                  </a:lnTo>
                  <a:lnTo>
                    <a:pt x="1037" y="16488"/>
                  </a:lnTo>
                  <a:lnTo>
                    <a:pt x="987" y="16360"/>
                  </a:lnTo>
                  <a:lnTo>
                    <a:pt x="913" y="16360"/>
                  </a:lnTo>
                  <a:lnTo>
                    <a:pt x="741" y="16181"/>
                  </a:lnTo>
                  <a:lnTo>
                    <a:pt x="741" y="16002"/>
                  </a:lnTo>
                  <a:lnTo>
                    <a:pt x="691" y="15951"/>
                  </a:lnTo>
                  <a:lnTo>
                    <a:pt x="691" y="15900"/>
                  </a:lnTo>
                  <a:lnTo>
                    <a:pt x="741" y="15900"/>
                  </a:lnTo>
                  <a:lnTo>
                    <a:pt x="741" y="15772"/>
                  </a:lnTo>
                  <a:lnTo>
                    <a:pt x="815" y="15772"/>
                  </a:lnTo>
                  <a:lnTo>
                    <a:pt x="913" y="15644"/>
                  </a:lnTo>
                  <a:lnTo>
                    <a:pt x="987" y="15542"/>
                  </a:lnTo>
                  <a:lnTo>
                    <a:pt x="3629" y="9995"/>
                  </a:lnTo>
                  <a:lnTo>
                    <a:pt x="4246" y="8640"/>
                  </a:lnTo>
                  <a:lnTo>
                    <a:pt x="4246" y="8461"/>
                  </a:lnTo>
                  <a:lnTo>
                    <a:pt x="4369" y="8384"/>
                  </a:lnTo>
                  <a:lnTo>
                    <a:pt x="4246" y="8384"/>
                  </a:lnTo>
                  <a:lnTo>
                    <a:pt x="4246" y="8461"/>
                  </a:lnTo>
                  <a:lnTo>
                    <a:pt x="4246" y="8384"/>
                  </a:lnTo>
                  <a:lnTo>
                    <a:pt x="4073" y="8384"/>
                  </a:lnTo>
                  <a:lnTo>
                    <a:pt x="4073" y="8333"/>
                  </a:lnTo>
                  <a:lnTo>
                    <a:pt x="4147" y="8282"/>
                  </a:lnTo>
                  <a:lnTo>
                    <a:pt x="4073" y="8205"/>
                  </a:lnTo>
                  <a:lnTo>
                    <a:pt x="4024" y="8205"/>
                  </a:lnTo>
                  <a:lnTo>
                    <a:pt x="3974" y="8282"/>
                  </a:lnTo>
                  <a:lnTo>
                    <a:pt x="3851" y="8333"/>
                  </a:lnTo>
                  <a:lnTo>
                    <a:pt x="3802" y="8333"/>
                  </a:lnTo>
                  <a:lnTo>
                    <a:pt x="3802" y="8282"/>
                  </a:lnTo>
                  <a:lnTo>
                    <a:pt x="3678" y="8282"/>
                  </a:lnTo>
                  <a:lnTo>
                    <a:pt x="3678" y="8205"/>
                  </a:lnTo>
                  <a:lnTo>
                    <a:pt x="3629" y="8205"/>
                  </a:lnTo>
                  <a:lnTo>
                    <a:pt x="3629" y="8154"/>
                  </a:lnTo>
                  <a:lnTo>
                    <a:pt x="3678" y="8154"/>
                  </a:lnTo>
                  <a:lnTo>
                    <a:pt x="3678" y="7975"/>
                  </a:lnTo>
                  <a:lnTo>
                    <a:pt x="3505" y="7975"/>
                  </a:lnTo>
                  <a:lnTo>
                    <a:pt x="3382" y="7924"/>
                  </a:lnTo>
                  <a:lnTo>
                    <a:pt x="3382" y="7873"/>
                  </a:lnTo>
                  <a:lnTo>
                    <a:pt x="3283" y="7873"/>
                  </a:lnTo>
                  <a:lnTo>
                    <a:pt x="3283" y="7796"/>
                  </a:lnTo>
                  <a:lnTo>
                    <a:pt x="3160" y="7745"/>
                  </a:lnTo>
                  <a:lnTo>
                    <a:pt x="3160" y="7694"/>
                  </a:lnTo>
                  <a:lnTo>
                    <a:pt x="3110" y="7618"/>
                  </a:lnTo>
                  <a:lnTo>
                    <a:pt x="3036" y="7566"/>
                  </a:lnTo>
                  <a:lnTo>
                    <a:pt x="2987" y="7566"/>
                  </a:lnTo>
                  <a:lnTo>
                    <a:pt x="2938" y="7515"/>
                  </a:lnTo>
                  <a:lnTo>
                    <a:pt x="2814" y="7515"/>
                  </a:lnTo>
                  <a:lnTo>
                    <a:pt x="2864" y="7439"/>
                  </a:lnTo>
                  <a:lnTo>
                    <a:pt x="2592" y="7439"/>
                  </a:lnTo>
                  <a:lnTo>
                    <a:pt x="2518" y="7387"/>
                  </a:lnTo>
                  <a:lnTo>
                    <a:pt x="2469" y="7387"/>
                  </a:lnTo>
                  <a:lnTo>
                    <a:pt x="2469" y="7336"/>
                  </a:lnTo>
                  <a:lnTo>
                    <a:pt x="2419" y="7336"/>
                  </a:lnTo>
                  <a:lnTo>
                    <a:pt x="2345" y="7260"/>
                  </a:lnTo>
                  <a:lnTo>
                    <a:pt x="2296" y="7260"/>
                  </a:lnTo>
                  <a:lnTo>
                    <a:pt x="2197" y="7209"/>
                  </a:lnTo>
                  <a:lnTo>
                    <a:pt x="2123" y="7209"/>
                  </a:lnTo>
                  <a:lnTo>
                    <a:pt x="2123" y="7157"/>
                  </a:lnTo>
                  <a:lnTo>
                    <a:pt x="2074" y="7081"/>
                  </a:lnTo>
                  <a:lnTo>
                    <a:pt x="2024" y="7081"/>
                  </a:lnTo>
                  <a:lnTo>
                    <a:pt x="1950" y="6978"/>
                  </a:lnTo>
                  <a:lnTo>
                    <a:pt x="1901" y="6978"/>
                  </a:lnTo>
                  <a:lnTo>
                    <a:pt x="1777" y="6902"/>
                  </a:lnTo>
                  <a:lnTo>
                    <a:pt x="1728" y="6902"/>
                  </a:lnTo>
                  <a:lnTo>
                    <a:pt x="1728" y="6851"/>
                  </a:lnTo>
                  <a:lnTo>
                    <a:pt x="1679" y="6851"/>
                  </a:lnTo>
                  <a:lnTo>
                    <a:pt x="1679" y="6800"/>
                  </a:lnTo>
                  <a:lnTo>
                    <a:pt x="1605" y="6800"/>
                  </a:lnTo>
                  <a:lnTo>
                    <a:pt x="1432" y="6672"/>
                  </a:lnTo>
                  <a:lnTo>
                    <a:pt x="1432" y="6621"/>
                  </a:lnTo>
                  <a:lnTo>
                    <a:pt x="1333" y="6621"/>
                  </a:lnTo>
                  <a:lnTo>
                    <a:pt x="1333" y="6544"/>
                  </a:lnTo>
                  <a:lnTo>
                    <a:pt x="1259" y="6544"/>
                  </a:lnTo>
                  <a:lnTo>
                    <a:pt x="1210" y="6442"/>
                  </a:lnTo>
                  <a:lnTo>
                    <a:pt x="1160" y="6365"/>
                  </a:lnTo>
                  <a:lnTo>
                    <a:pt x="1086" y="6365"/>
                  </a:lnTo>
                  <a:lnTo>
                    <a:pt x="987" y="6263"/>
                  </a:lnTo>
                  <a:lnTo>
                    <a:pt x="913" y="6263"/>
                  </a:lnTo>
                  <a:lnTo>
                    <a:pt x="913" y="6007"/>
                  </a:lnTo>
                  <a:lnTo>
                    <a:pt x="864" y="6007"/>
                  </a:lnTo>
                  <a:lnTo>
                    <a:pt x="864" y="5905"/>
                  </a:lnTo>
                  <a:lnTo>
                    <a:pt x="815" y="5905"/>
                  </a:lnTo>
                  <a:lnTo>
                    <a:pt x="815" y="5828"/>
                  </a:lnTo>
                  <a:lnTo>
                    <a:pt x="741" y="5828"/>
                  </a:lnTo>
                  <a:lnTo>
                    <a:pt x="691" y="5777"/>
                  </a:lnTo>
                  <a:lnTo>
                    <a:pt x="568" y="5777"/>
                  </a:lnTo>
                  <a:lnTo>
                    <a:pt x="395" y="5649"/>
                  </a:lnTo>
                  <a:lnTo>
                    <a:pt x="346" y="5547"/>
                  </a:lnTo>
                  <a:lnTo>
                    <a:pt x="346" y="5291"/>
                  </a:lnTo>
                  <a:lnTo>
                    <a:pt x="395" y="5240"/>
                  </a:lnTo>
                  <a:lnTo>
                    <a:pt x="395" y="5189"/>
                  </a:lnTo>
                  <a:lnTo>
                    <a:pt x="346" y="5189"/>
                  </a:lnTo>
                  <a:lnTo>
                    <a:pt x="346" y="5112"/>
                  </a:lnTo>
                  <a:lnTo>
                    <a:pt x="222" y="5112"/>
                  </a:lnTo>
                  <a:lnTo>
                    <a:pt x="222" y="5061"/>
                  </a:lnTo>
                  <a:lnTo>
                    <a:pt x="173" y="5061"/>
                  </a:lnTo>
                  <a:lnTo>
                    <a:pt x="173" y="4064"/>
                  </a:lnTo>
                  <a:lnTo>
                    <a:pt x="0" y="2147"/>
                  </a:lnTo>
                  <a:lnTo>
                    <a:pt x="49" y="2147"/>
                  </a:lnTo>
                  <a:lnTo>
                    <a:pt x="123" y="2198"/>
                  </a:lnTo>
                  <a:lnTo>
                    <a:pt x="123" y="2275"/>
                  </a:lnTo>
                  <a:lnTo>
                    <a:pt x="173" y="2326"/>
                  </a:lnTo>
                  <a:lnTo>
                    <a:pt x="395" y="2326"/>
                  </a:lnTo>
                  <a:lnTo>
                    <a:pt x="395" y="2275"/>
                  </a:lnTo>
                  <a:lnTo>
                    <a:pt x="469" y="2198"/>
                  </a:lnTo>
                  <a:lnTo>
                    <a:pt x="741" y="2198"/>
                  </a:lnTo>
                  <a:lnTo>
                    <a:pt x="815" y="2147"/>
                  </a:lnTo>
                  <a:lnTo>
                    <a:pt x="864" y="2096"/>
                  </a:lnTo>
                  <a:lnTo>
                    <a:pt x="864" y="2019"/>
                  </a:lnTo>
                  <a:lnTo>
                    <a:pt x="815" y="2019"/>
                  </a:lnTo>
                  <a:lnTo>
                    <a:pt x="815" y="1840"/>
                  </a:lnTo>
                  <a:lnTo>
                    <a:pt x="1037" y="1840"/>
                  </a:lnTo>
                  <a:lnTo>
                    <a:pt x="1037" y="1789"/>
                  </a:lnTo>
                  <a:lnTo>
                    <a:pt x="987" y="1789"/>
                  </a:lnTo>
                  <a:lnTo>
                    <a:pt x="987" y="1738"/>
                  </a:lnTo>
                  <a:lnTo>
                    <a:pt x="1086" y="1738"/>
                  </a:lnTo>
                  <a:lnTo>
                    <a:pt x="1086" y="1662"/>
                  </a:lnTo>
                  <a:lnTo>
                    <a:pt x="1160" y="1610"/>
                  </a:lnTo>
                  <a:lnTo>
                    <a:pt x="1160" y="1662"/>
                  </a:lnTo>
                  <a:lnTo>
                    <a:pt x="1210" y="1662"/>
                  </a:lnTo>
                  <a:lnTo>
                    <a:pt x="1210" y="1738"/>
                  </a:lnTo>
                  <a:lnTo>
                    <a:pt x="1333" y="1738"/>
                  </a:lnTo>
                  <a:lnTo>
                    <a:pt x="1333" y="1662"/>
                  </a:lnTo>
                  <a:lnTo>
                    <a:pt x="1382" y="1738"/>
                  </a:lnTo>
                  <a:lnTo>
                    <a:pt x="1382" y="1789"/>
                  </a:lnTo>
                  <a:lnTo>
                    <a:pt x="1605" y="1789"/>
                  </a:lnTo>
                  <a:lnTo>
                    <a:pt x="1679" y="1738"/>
                  </a:lnTo>
                  <a:lnTo>
                    <a:pt x="1679" y="1662"/>
                  </a:lnTo>
                  <a:lnTo>
                    <a:pt x="1728" y="1610"/>
                  </a:lnTo>
                  <a:lnTo>
                    <a:pt x="1679" y="1559"/>
                  </a:lnTo>
                  <a:lnTo>
                    <a:pt x="1851" y="1559"/>
                  </a:lnTo>
                  <a:lnTo>
                    <a:pt x="1901" y="1483"/>
                  </a:lnTo>
                  <a:lnTo>
                    <a:pt x="2024" y="1431"/>
                  </a:lnTo>
                  <a:lnTo>
                    <a:pt x="2123" y="1431"/>
                  </a:lnTo>
                  <a:lnTo>
                    <a:pt x="2296" y="1483"/>
                  </a:lnTo>
                  <a:lnTo>
                    <a:pt x="2345" y="1483"/>
                  </a:lnTo>
                  <a:lnTo>
                    <a:pt x="2419" y="1431"/>
                  </a:lnTo>
                  <a:lnTo>
                    <a:pt x="2469" y="1431"/>
                  </a:lnTo>
                  <a:lnTo>
                    <a:pt x="2592" y="1253"/>
                  </a:lnTo>
                  <a:lnTo>
                    <a:pt x="2641" y="1125"/>
                  </a:lnTo>
                  <a:lnTo>
                    <a:pt x="2691" y="1125"/>
                  </a:lnTo>
                  <a:lnTo>
                    <a:pt x="2691" y="1074"/>
                  </a:lnTo>
                  <a:lnTo>
                    <a:pt x="2765" y="1074"/>
                  </a:lnTo>
                  <a:lnTo>
                    <a:pt x="2765" y="1022"/>
                  </a:lnTo>
                  <a:lnTo>
                    <a:pt x="2987" y="1022"/>
                  </a:lnTo>
                  <a:lnTo>
                    <a:pt x="3160" y="946"/>
                  </a:lnTo>
                  <a:lnTo>
                    <a:pt x="3209" y="895"/>
                  </a:lnTo>
                  <a:lnTo>
                    <a:pt x="3283" y="946"/>
                  </a:lnTo>
                  <a:lnTo>
                    <a:pt x="3283" y="1074"/>
                  </a:lnTo>
                  <a:lnTo>
                    <a:pt x="3333" y="1074"/>
                  </a:lnTo>
                  <a:lnTo>
                    <a:pt x="3382" y="1125"/>
                  </a:lnTo>
                  <a:lnTo>
                    <a:pt x="3555" y="1125"/>
                  </a:lnTo>
                  <a:lnTo>
                    <a:pt x="3629" y="1201"/>
                  </a:lnTo>
                  <a:lnTo>
                    <a:pt x="3802" y="1201"/>
                  </a:lnTo>
                  <a:lnTo>
                    <a:pt x="3851" y="1125"/>
                  </a:lnTo>
                  <a:lnTo>
                    <a:pt x="3974" y="1125"/>
                  </a:lnTo>
                  <a:lnTo>
                    <a:pt x="3974" y="1074"/>
                  </a:lnTo>
                  <a:lnTo>
                    <a:pt x="4024" y="1074"/>
                  </a:lnTo>
                  <a:lnTo>
                    <a:pt x="4073" y="1125"/>
                  </a:lnTo>
                  <a:lnTo>
                    <a:pt x="4197" y="1125"/>
                  </a:lnTo>
                  <a:lnTo>
                    <a:pt x="4320" y="1074"/>
                  </a:lnTo>
                  <a:lnTo>
                    <a:pt x="4369" y="1125"/>
                  </a:lnTo>
                  <a:lnTo>
                    <a:pt x="4542" y="1125"/>
                  </a:lnTo>
                  <a:lnTo>
                    <a:pt x="4592" y="1201"/>
                  </a:lnTo>
                  <a:lnTo>
                    <a:pt x="4764" y="1201"/>
                  </a:lnTo>
                  <a:lnTo>
                    <a:pt x="4888" y="1253"/>
                  </a:lnTo>
                  <a:lnTo>
                    <a:pt x="4937" y="1253"/>
                  </a:lnTo>
                  <a:lnTo>
                    <a:pt x="5061" y="1304"/>
                  </a:lnTo>
                  <a:lnTo>
                    <a:pt x="5184" y="1253"/>
                  </a:lnTo>
                  <a:lnTo>
                    <a:pt x="5233" y="1201"/>
                  </a:lnTo>
                  <a:lnTo>
                    <a:pt x="5233" y="946"/>
                  </a:lnTo>
                  <a:lnTo>
                    <a:pt x="5283" y="946"/>
                  </a:lnTo>
                  <a:lnTo>
                    <a:pt x="5283" y="895"/>
                  </a:lnTo>
                  <a:lnTo>
                    <a:pt x="5233" y="895"/>
                  </a:lnTo>
                  <a:lnTo>
                    <a:pt x="5184" y="844"/>
                  </a:lnTo>
                  <a:lnTo>
                    <a:pt x="5110" y="792"/>
                  </a:lnTo>
                  <a:lnTo>
                    <a:pt x="5061" y="716"/>
                  </a:lnTo>
                  <a:lnTo>
                    <a:pt x="5061" y="613"/>
                  </a:lnTo>
                  <a:lnTo>
                    <a:pt x="5011" y="613"/>
                  </a:lnTo>
                  <a:lnTo>
                    <a:pt x="5011" y="537"/>
                  </a:lnTo>
                  <a:lnTo>
                    <a:pt x="4888" y="537"/>
                  </a:lnTo>
                  <a:lnTo>
                    <a:pt x="4888" y="486"/>
                  </a:lnTo>
                  <a:lnTo>
                    <a:pt x="4937" y="435"/>
                  </a:lnTo>
                  <a:lnTo>
                    <a:pt x="4937" y="358"/>
                  </a:lnTo>
                  <a:lnTo>
                    <a:pt x="5011" y="358"/>
                  </a:lnTo>
                  <a:lnTo>
                    <a:pt x="5011" y="435"/>
                  </a:lnTo>
                  <a:lnTo>
                    <a:pt x="5061" y="358"/>
                  </a:lnTo>
                  <a:lnTo>
                    <a:pt x="5110" y="307"/>
                  </a:lnTo>
                  <a:lnTo>
                    <a:pt x="5110" y="179"/>
                  </a:lnTo>
                  <a:lnTo>
                    <a:pt x="5184" y="128"/>
                  </a:lnTo>
                  <a:lnTo>
                    <a:pt x="5184" y="77"/>
                  </a:lnTo>
                  <a:lnTo>
                    <a:pt x="5233" y="77"/>
                  </a:lnTo>
                  <a:lnTo>
                    <a:pt x="5283" y="128"/>
                  </a:lnTo>
                  <a:lnTo>
                    <a:pt x="5357" y="179"/>
                  </a:lnTo>
                  <a:lnTo>
                    <a:pt x="5406" y="179"/>
                  </a:lnTo>
                  <a:lnTo>
                    <a:pt x="5505" y="256"/>
                  </a:lnTo>
                  <a:lnTo>
                    <a:pt x="5579" y="307"/>
                  </a:lnTo>
                  <a:lnTo>
                    <a:pt x="5752" y="307"/>
                  </a:lnTo>
                  <a:lnTo>
                    <a:pt x="5801" y="256"/>
                  </a:lnTo>
                  <a:lnTo>
                    <a:pt x="6023" y="256"/>
                  </a:lnTo>
                  <a:lnTo>
                    <a:pt x="6097" y="307"/>
                  </a:lnTo>
                  <a:lnTo>
                    <a:pt x="6147" y="307"/>
                  </a:lnTo>
                  <a:lnTo>
                    <a:pt x="6196" y="256"/>
                  </a:lnTo>
                  <a:lnTo>
                    <a:pt x="6270" y="256"/>
                  </a:lnTo>
                  <a:lnTo>
                    <a:pt x="6270" y="128"/>
                  </a:lnTo>
                  <a:lnTo>
                    <a:pt x="6369" y="128"/>
                  </a:lnTo>
                  <a:lnTo>
                    <a:pt x="6369" y="179"/>
                  </a:lnTo>
                  <a:lnTo>
                    <a:pt x="6443" y="179"/>
                  </a:lnTo>
                  <a:lnTo>
                    <a:pt x="6542" y="77"/>
                  </a:lnTo>
                  <a:lnTo>
                    <a:pt x="6665" y="77"/>
                  </a:lnTo>
                  <a:lnTo>
                    <a:pt x="6616" y="128"/>
                  </a:lnTo>
                  <a:lnTo>
                    <a:pt x="6665" y="128"/>
                  </a:lnTo>
                  <a:lnTo>
                    <a:pt x="6715" y="77"/>
                  </a:lnTo>
                  <a:lnTo>
                    <a:pt x="6789" y="77"/>
                  </a:lnTo>
                  <a:lnTo>
                    <a:pt x="6838" y="0"/>
                  </a:lnTo>
                  <a:lnTo>
                    <a:pt x="6961" y="0"/>
                  </a:lnTo>
                  <a:lnTo>
                    <a:pt x="6887" y="77"/>
                  </a:lnTo>
                  <a:lnTo>
                    <a:pt x="6887" y="128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6" name="Freeform 12"/>
            <p:cNvSpPr/>
            <p:nvPr/>
          </p:nvSpPr>
          <p:spPr>
            <a:xfrm>
              <a:off x="64622" y="142982"/>
              <a:ext cx="60815" cy="57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91" y="2932"/>
                  </a:moveTo>
                  <a:lnTo>
                    <a:pt x="16188" y="2932"/>
                  </a:lnTo>
                  <a:lnTo>
                    <a:pt x="16381" y="3171"/>
                  </a:lnTo>
                  <a:lnTo>
                    <a:pt x="16381" y="3470"/>
                  </a:lnTo>
                  <a:lnTo>
                    <a:pt x="16285" y="3770"/>
                  </a:lnTo>
                  <a:lnTo>
                    <a:pt x="16188" y="4009"/>
                  </a:lnTo>
                  <a:lnTo>
                    <a:pt x="16188" y="4308"/>
                  </a:lnTo>
                  <a:lnTo>
                    <a:pt x="16285" y="4428"/>
                  </a:lnTo>
                  <a:lnTo>
                    <a:pt x="16285" y="4607"/>
                  </a:lnTo>
                  <a:lnTo>
                    <a:pt x="16188" y="4607"/>
                  </a:lnTo>
                  <a:lnTo>
                    <a:pt x="16188" y="4727"/>
                  </a:lnTo>
                  <a:lnTo>
                    <a:pt x="16091" y="4727"/>
                  </a:lnTo>
                  <a:lnTo>
                    <a:pt x="16091" y="5146"/>
                  </a:lnTo>
                  <a:lnTo>
                    <a:pt x="16188" y="5146"/>
                  </a:lnTo>
                  <a:lnTo>
                    <a:pt x="16188" y="5265"/>
                  </a:lnTo>
                  <a:lnTo>
                    <a:pt x="16285" y="5265"/>
                  </a:lnTo>
                  <a:lnTo>
                    <a:pt x="16285" y="5983"/>
                  </a:lnTo>
                  <a:lnTo>
                    <a:pt x="16381" y="5983"/>
                  </a:lnTo>
                  <a:lnTo>
                    <a:pt x="16381" y="6103"/>
                  </a:lnTo>
                  <a:lnTo>
                    <a:pt x="16526" y="6103"/>
                  </a:lnTo>
                  <a:lnTo>
                    <a:pt x="16526" y="6283"/>
                  </a:lnTo>
                  <a:lnTo>
                    <a:pt x="16381" y="6283"/>
                  </a:lnTo>
                  <a:lnTo>
                    <a:pt x="16381" y="6522"/>
                  </a:lnTo>
                  <a:lnTo>
                    <a:pt x="16188" y="6522"/>
                  </a:lnTo>
                  <a:lnTo>
                    <a:pt x="16285" y="6701"/>
                  </a:lnTo>
                  <a:lnTo>
                    <a:pt x="16285" y="6941"/>
                  </a:lnTo>
                  <a:lnTo>
                    <a:pt x="16381" y="7120"/>
                  </a:lnTo>
                  <a:lnTo>
                    <a:pt x="16381" y="7240"/>
                  </a:lnTo>
                  <a:lnTo>
                    <a:pt x="16285" y="7240"/>
                  </a:lnTo>
                  <a:lnTo>
                    <a:pt x="16285" y="7778"/>
                  </a:lnTo>
                  <a:lnTo>
                    <a:pt x="16188" y="7778"/>
                  </a:lnTo>
                  <a:lnTo>
                    <a:pt x="16188" y="8197"/>
                  </a:lnTo>
                  <a:lnTo>
                    <a:pt x="16285" y="8197"/>
                  </a:lnTo>
                  <a:lnTo>
                    <a:pt x="16285" y="8377"/>
                  </a:lnTo>
                  <a:lnTo>
                    <a:pt x="16188" y="8496"/>
                  </a:lnTo>
                  <a:lnTo>
                    <a:pt x="16188" y="8616"/>
                  </a:lnTo>
                  <a:lnTo>
                    <a:pt x="16285" y="8616"/>
                  </a:lnTo>
                  <a:lnTo>
                    <a:pt x="16381" y="9035"/>
                  </a:lnTo>
                  <a:lnTo>
                    <a:pt x="16526" y="9214"/>
                  </a:lnTo>
                  <a:lnTo>
                    <a:pt x="16526" y="10052"/>
                  </a:lnTo>
                  <a:lnTo>
                    <a:pt x="16381" y="10172"/>
                  </a:lnTo>
                  <a:lnTo>
                    <a:pt x="16381" y="10291"/>
                  </a:lnTo>
                  <a:lnTo>
                    <a:pt x="16526" y="10291"/>
                  </a:lnTo>
                  <a:lnTo>
                    <a:pt x="16526" y="10591"/>
                  </a:lnTo>
                  <a:lnTo>
                    <a:pt x="16381" y="10591"/>
                  </a:lnTo>
                  <a:lnTo>
                    <a:pt x="16381" y="11428"/>
                  </a:lnTo>
                  <a:lnTo>
                    <a:pt x="19764" y="11428"/>
                  </a:lnTo>
                  <a:lnTo>
                    <a:pt x="19764" y="11548"/>
                  </a:lnTo>
                  <a:lnTo>
                    <a:pt x="19667" y="11548"/>
                  </a:lnTo>
                  <a:lnTo>
                    <a:pt x="19909" y="11847"/>
                  </a:lnTo>
                  <a:lnTo>
                    <a:pt x="20005" y="11847"/>
                  </a:lnTo>
                  <a:lnTo>
                    <a:pt x="20102" y="11668"/>
                  </a:lnTo>
                  <a:lnTo>
                    <a:pt x="20247" y="11668"/>
                  </a:lnTo>
                  <a:lnTo>
                    <a:pt x="20344" y="11847"/>
                  </a:lnTo>
                  <a:lnTo>
                    <a:pt x="20923" y="11847"/>
                  </a:lnTo>
                  <a:lnTo>
                    <a:pt x="20923" y="11967"/>
                  </a:lnTo>
                  <a:lnTo>
                    <a:pt x="21117" y="11967"/>
                  </a:lnTo>
                  <a:lnTo>
                    <a:pt x="21117" y="12386"/>
                  </a:lnTo>
                  <a:lnTo>
                    <a:pt x="21262" y="12505"/>
                  </a:lnTo>
                  <a:lnTo>
                    <a:pt x="21358" y="12804"/>
                  </a:lnTo>
                  <a:lnTo>
                    <a:pt x="21358" y="12924"/>
                  </a:lnTo>
                  <a:lnTo>
                    <a:pt x="21262" y="13104"/>
                  </a:lnTo>
                  <a:lnTo>
                    <a:pt x="21117" y="13104"/>
                  </a:lnTo>
                  <a:lnTo>
                    <a:pt x="21117" y="13343"/>
                  </a:lnTo>
                  <a:lnTo>
                    <a:pt x="21020" y="13343"/>
                  </a:lnTo>
                  <a:lnTo>
                    <a:pt x="21020" y="13522"/>
                  </a:lnTo>
                  <a:lnTo>
                    <a:pt x="20779" y="13642"/>
                  </a:lnTo>
                  <a:lnTo>
                    <a:pt x="20779" y="13762"/>
                  </a:lnTo>
                  <a:lnTo>
                    <a:pt x="20682" y="13941"/>
                  </a:lnTo>
                  <a:lnTo>
                    <a:pt x="20779" y="14360"/>
                  </a:lnTo>
                  <a:lnTo>
                    <a:pt x="20779" y="14779"/>
                  </a:lnTo>
                  <a:lnTo>
                    <a:pt x="20923" y="14899"/>
                  </a:lnTo>
                  <a:lnTo>
                    <a:pt x="21117" y="14899"/>
                  </a:lnTo>
                  <a:lnTo>
                    <a:pt x="21117" y="15198"/>
                  </a:lnTo>
                  <a:lnTo>
                    <a:pt x="21262" y="15317"/>
                  </a:lnTo>
                  <a:lnTo>
                    <a:pt x="21262" y="15437"/>
                  </a:lnTo>
                  <a:lnTo>
                    <a:pt x="21358" y="15736"/>
                  </a:lnTo>
                  <a:lnTo>
                    <a:pt x="21358" y="16275"/>
                  </a:lnTo>
                  <a:lnTo>
                    <a:pt x="21455" y="16275"/>
                  </a:lnTo>
                  <a:lnTo>
                    <a:pt x="21455" y="16574"/>
                  </a:lnTo>
                  <a:lnTo>
                    <a:pt x="21600" y="16694"/>
                  </a:lnTo>
                  <a:lnTo>
                    <a:pt x="21600" y="16993"/>
                  </a:lnTo>
                  <a:lnTo>
                    <a:pt x="21358" y="17711"/>
                  </a:lnTo>
                  <a:lnTo>
                    <a:pt x="21117" y="17950"/>
                  </a:lnTo>
                  <a:lnTo>
                    <a:pt x="21020" y="17950"/>
                  </a:lnTo>
                  <a:lnTo>
                    <a:pt x="21020" y="18548"/>
                  </a:lnTo>
                  <a:lnTo>
                    <a:pt x="20923" y="18548"/>
                  </a:lnTo>
                  <a:lnTo>
                    <a:pt x="20923" y="18668"/>
                  </a:lnTo>
                  <a:lnTo>
                    <a:pt x="20779" y="18788"/>
                  </a:lnTo>
                  <a:lnTo>
                    <a:pt x="20779" y="18967"/>
                  </a:lnTo>
                  <a:lnTo>
                    <a:pt x="20440" y="18967"/>
                  </a:lnTo>
                  <a:lnTo>
                    <a:pt x="20440" y="19087"/>
                  </a:lnTo>
                  <a:lnTo>
                    <a:pt x="20344" y="19207"/>
                  </a:lnTo>
                  <a:lnTo>
                    <a:pt x="20247" y="19386"/>
                  </a:lnTo>
                  <a:lnTo>
                    <a:pt x="20247" y="19625"/>
                  </a:lnTo>
                  <a:lnTo>
                    <a:pt x="20005" y="20044"/>
                  </a:lnTo>
                  <a:lnTo>
                    <a:pt x="20005" y="20463"/>
                  </a:lnTo>
                  <a:lnTo>
                    <a:pt x="19909" y="20583"/>
                  </a:lnTo>
                  <a:lnTo>
                    <a:pt x="19909" y="20762"/>
                  </a:lnTo>
                  <a:lnTo>
                    <a:pt x="19570" y="21002"/>
                  </a:lnTo>
                  <a:lnTo>
                    <a:pt x="19087" y="21420"/>
                  </a:lnTo>
                  <a:lnTo>
                    <a:pt x="18991" y="21600"/>
                  </a:lnTo>
                  <a:lnTo>
                    <a:pt x="18894" y="21600"/>
                  </a:lnTo>
                  <a:lnTo>
                    <a:pt x="18652" y="21420"/>
                  </a:lnTo>
                  <a:lnTo>
                    <a:pt x="18411" y="21301"/>
                  </a:lnTo>
                  <a:lnTo>
                    <a:pt x="18314" y="21181"/>
                  </a:lnTo>
                  <a:lnTo>
                    <a:pt x="17976" y="21181"/>
                  </a:lnTo>
                  <a:lnTo>
                    <a:pt x="17976" y="21002"/>
                  </a:lnTo>
                  <a:lnTo>
                    <a:pt x="17879" y="20882"/>
                  </a:lnTo>
                  <a:lnTo>
                    <a:pt x="17638" y="21002"/>
                  </a:lnTo>
                  <a:lnTo>
                    <a:pt x="17638" y="21181"/>
                  </a:lnTo>
                  <a:lnTo>
                    <a:pt x="17299" y="21181"/>
                  </a:lnTo>
                  <a:lnTo>
                    <a:pt x="17203" y="21002"/>
                  </a:lnTo>
                  <a:lnTo>
                    <a:pt x="16961" y="21002"/>
                  </a:lnTo>
                  <a:lnTo>
                    <a:pt x="16719" y="21181"/>
                  </a:lnTo>
                  <a:lnTo>
                    <a:pt x="16381" y="21181"/>
                  </a:lnTo>
                  <a:lnTo>
                    <a:pt x="16285" y="21002"/>
                  </a:lnTo>
                  <a:lnTo>
                    <a:pt x="16091" y="21181"/>
                  </a:lnTo>
                  <a:lnTo>
                    <a:pt x="15511" y="21181"/>
                  </a:lnTo>
                  <a:lnTo>
                    <a:pt x="15415" y="20882"/>
                  </a:lnTo>
                  <a:lnTo>
                    <a:pt x="15270" y="20882"/>
                  </a:lnTo>
                  <a:lnTo>
                    <a:pt x="15270" y="20762"/>
                  </a:lnTo>
                  <a:lnTo>
                    <a:pt x="15173" y="20583"/>
                  </a:lnTo>
                  <a:lnTo>
                    <a:pt x="15077" y="20583"/>
                  </a:lnTo>
                  <a:lnTo>
                    <a:pt x="15077" y="20463"/>
                  </a:lnTo>
                  <a:lnTo>
                    <a:pt x="14932" y="20463"/>
                  </a:lnTo>
                  <a:lnTo>
                    <a:pt x="14835" y="20164"/>
                  </a:lnTo>
                  <a:lnTo>
                    <a:pt x="14738" y="20164"/>
                  </a:lnTo>
                  <a:lnTo>
                    <a:pt x="14738" y="19745"/>
                  </a:lnTo>
                  <a:lnTo>
                    <a:pt x="14593" y="19745"/>
                  </a:lnTo>
                  <a:lnTo>
                    <a:pt x="14497" y="19625"/>
                  </a:lnTo>
                  <a:lnTo>
                    <a:pt x="14497" y="19745"/>
                  </a:lnTo>
                  <a:lnTo>
                    <a:pt x="14400" y="19625"/>
                  </a:lnTo>
                  <a:lnTo>
                    <a:pt x="14158" y="19625"/>
                  </a:lnTo>
                  <a:lnTo>
                    <a:pt x="14158" y="19745"/>
                  </a:lnTo>
                  <a:lnTo>
                    <a:pt x="14062" y="19625"/>
                  </a:lnTo>
                  <a:lnTo>
                    <a:pt x="14062" y="19745"/>
                  </a:lnTo>
                  <a:lnTo>
                    <a:pt x="13820" y="19745"/>
                  </a:lnTo>
                  <a:lnTo>
                    <a:pt x="13820" y="19625"/>
                  </a:lnTo>
                  <a:lnTo>
                    <a:pt x="13723" y="19625"/>
                  </a:lnTo>
                  <a:lnTo>
                    <a:pt x="13579" y="19506"/>
                  </a:lnTo>
                  <a:lnTo>
                    <a:pt x="13385" y="19506"/>
                  </a:lnTo>
                  <a:lnTo>
                    <a:pt x="13047" y="19386"/>
                  </a:lnTo>
                  <a:lnTo>
                    <a:pt x="13047" y="19087"/>
                  </a:lnTo>
                  <a:lnTo>
                    <a:pt x="12805" y="19087"/>
                  </a:lnTo>
                  <a:lnTo>
                    <a:pt x="12805" y="19207"/>
                  </a:lnTo>
                  <a:lnTo>
                    <a:pt x="12564" y="19207"/>
                  </a:lnTo>
                  <a:lnTo>
                    <a:pt x="12564" y="19087"/>
                  </a:lnTo>
                  <a:lnTo>
                    <a:pt x="12467" y="19087"/>
                  </a:lnTo>
                  <a:lnTo>
                    <a:pt x="12467" y="18967"/>
                  </a:lnTo>
                  <a:lnTo>
                    <a:pt x="12370" y="18967"/>
                  </a:lnTo>
                  <a:lnTo>
                    <a:pt x="12226" y="18668"/>
                  </a:lnTo>
                  <a:lnTo>
                    <a:pt x="12032" y="18668"/>
                  </a:lnTo>
                  <a:lnTo>
                    <a:pt x="12032" y="18548"/>
                  </a:lnTo>
                  <a:lnTo>
                    <a:pt x="11887" y="18548"/>
                  </a:lnTo>
                  <a:lnTo>
                    <a:pt x="11887" y="18369"/>
                  </a:lnTo>
                  <a:lnTo>
                    <a:pt x="11791" y="18249"/>
                  </a:lnTo>
                  <a:lnTo>
                    <a:pt x="11791" y="17950"/>
                  </a:lnTo>
                  <a:lnTo>
                    <a:pt x="11694" y="17830"/>
                  </a:lnTo>
                  <a:lnTo>
                    <a:pt x="11452" y="17830"/>
                  </a:lnTo>
                  <a:lnTo>
                    <a:pt x="11452" y="17950"/>
                  </a:lnTo>
                  <a:lnTo>
                    <a:pt x="11356" y="17950"/>
                  </a:lnTo>
                  <a:lnTo>
                    <a:pt x="11211" y="18130"/>
                  </a:lnTo>
                  <a:lnTo>
                    <a:pt x="11017" y="18130"/>
                  </a:lnTo>
                  <a:lnTo>
                    <a:pt x="10872" y="17950"/>
                  </a:lnTo>
                  <a:lnTo>
                    <a:pt x="10776" y="17950"/>
                  </a:lnTo>
                  <a:lnTo>
                    <a:pt x="10679" y="17830"/>
                  </a:lnTo>
                  <a:lnTo>
                    <a:pt x="10534" y="17830"/>
                  </a:lnTo>
                  <a:lnTo>
                    <a:pt x="10534" y="17531"/>
                  </a:lnTo>
                  <a:lnTo>
                    <a:pt x="10196" y="17531"/>
                  </a:lnTo>
                  <a:lnTo>
                    <a:pt x="10003" y="17292"/>
                  </a:lnTo>
                  <a:lnTo>
                    <a:pt x="9326" y="17292"/>
                  </a:lnTo>
                  <a:lnTo>
                    <a:pt x="9230" y="17412"/>
                  </a:lnTo>
                  <a:lnTo>
                    <a:pt x="9230" y="17531"/>
                  </a:lnTo>
                  <a:lnTo>
                    <a:pt x="8891" y="17531"/>
                  </a:lnTo>
                  <a:lnTo>
                    <a:pt x="8746" y="17412"/>
                  </a:lnTo>
                  <a:lnTo>
                    <a:pt x="8553" y="17412"/>
                  </a:lnTo>
                  <a:lnTo>
                    <a:pt x="8553" y="17531"/>
                  </a:lnTo>
                  <a:lnTo>
                    <a:pt x="8408" y="17531"/>
                  </a:lnTo>
                  <a:lnTo>
                    <a:pt x="8408" y="17412"/>
                  </a:lnTo>
                  <a:lnTo>
                    <a:pt x="8311" y="17412"/>
                  </a:lnTo>
                  <a:lnTo>
                    <a:pt x="8311" y="17292"/>
                  </a:lnTo>
                  <a:lnTo>
                    <a:pt x="8215" y="17412"/>
                  </a:lnTo>
                  <a:lnTo>
                    <a:pt x="8070" y="17412"/>
                  </a:lnTo>
                  <a:lnTo>
                    <a:pt x="7973" y="17292"/>
                  </a:lnTo>
                  <a:lnTo>
                    <a:pt x="7635" y="17292"/>
                  </a:lnTo>
                  <a:lnTo>
                    <a:pt x="7635" y="17112"/>
                  </a:lnTo>
                  <a:lnTo>
                    <a:pt x="7538" y="17112"/>
                  </a:lnTo>
                  <a:lnTo>
                    <a:pt x="7538" y="16993"/>
                  </a:lnTo>
                  <a:lnTo>
                    <a:pt x="7393" y="16993"/>
                  </a:lnTo>
                  <a:lnTo>
                    <a:pt x="7393" y="16694"/>
                  </a:lnTo>
                  <a:lnTo>
                    <a:pt x="7538" y="16694"/>
                  </a:lnTo>
                  <a:lnTo>
                    <a:pt x="7538" y="16574"/>
                  </a:lnTo>
                  <a:lnTo>
                    <a:pt x="7393" y="16574"/>
                  </a:lnTo>
                  <a:lnTo>
                    <a:pt x="7393" y="16454"/>
                  </a:lnTo>
                  <a:lnTo>
                    <a:pt x="7055" y="16454"/>
                  </a:lnTo>
                  <a:lnTo>
                    <a:pt x="6958" y="16275"/>
                  </a:lnTo>
                  <a:lnTo>
                    <a:pt x="6862" y="16275"/>
                  </a:lnTo>
                  <a:lnTo>
                    <a:pt x="6862" y="16035"/>
                  </a:lnTo>
                  <a:lnTo>
                    <a:pt x="6717" y="16035"/>
                  </a:lnTo>
                  <a:lnTo>
                    <a:pt x="6717" y="16155"/>
                  </a:lnTo>
                  <a:lnTo>
                    <a:pt x="6620" y="16155"/>
                  </a:lnTo>
                  <a:lnTo>
                    <a:pt x="6620" y="16035"/>
                  </a:lnTo>
                  <a:lnTo>
                    <a:pt x="6523" y="15856"/>
                  </a:lnTo>
                  <a:lnTo>
                    <a:pt x="6523" y="15736"/>
                  </a:lnTo>
                  <a:lnTo>
                    <a:pt x="6379" y="15736"/>
                  </a:lnTo>
                  <a:lnTo>
                    <a:pt x="6282" y="15617"/>
                  </a:lnTo>
                  <a:lnTo>
                    <a:pt x="6282" y="15736"/>
                  </a:lnTo>
                  <a:lnTo>
                    <a:pt x="6185" y="15736"/>
                  </a:lnTo>
                  <a:lnTo>
                    <a:pt x="6185" y="15617"/>
                  </a:lnTo>
                  <a:lnTo>
                    <a:pt x="5847" y="15617"/>
                  </a:lnTo>
                  <a:lnTo>
                    <a:pt x="5847" y="15198"/>
                  </a:lnTo>
                  <a:lnTo>
                    <a:pt x="5702" y="15198"/>
                  </a:lnTo>
                  <a:lnTo>
                    <a:pt x="5702" y="14899"/>
                  </a:lnTo>
                  <a:lnTo>
                    <a:pt x="5605" y="14779"/>
                  </a:lnTo>
                  <a:lnTo>
                    <a:pt x="5605" y="14599"/>
                  </a:lnTo>
                  <a:lnTo>
                    <a:pt x="5509" y="14599"/>
                  </a:lnTo>
                  <a:lnTo>
                    <a:pt x="5509" y="14480"/>
                  </a:lnTo>
                  <a:lnTo>
                    <a:pt x="5364" y="14480"/>
                  </a:lnTo>
                  <a:lnTo>
                    <a:pt x="5364" y="14779"/>
                  </a:lnTo>
                  <a:lnTo>
                    <a:pt x="5267" y="14779"/>
                  </a:lnTo>
                  <a:lnTo>
                    <a:pt x="5170" y="14599"/>
                  </a:lnTo>
                  <a:lnTo>
                    <a:pt x="5170" y="14360"/>
                  </a:lnTo>
                  <a:lnTo>
                    <a:pt x="5267" y="14360"/>
                  </a:lnTo>
                  <a:lnTo>
                    <a:pt x="5170" y="14181"/>
                  </a:lnTo>
                  <a:lnTo>
                    <a:pt x="5267" y="14181"/>
                  </a:lnTo>
                  <a:lnTo>
                    <a:pt x="5267" y="14061"/>
                  </a:lnTo>
                  <a:lnTo>
                    <a:pt x="5170" y="14061"/>
                  </a:lnTo>
                  <a:lnTo>
                    <a:pt x="5026" y="13941"/>
                  </a:lnTo>
                  <a:lnTo>
                    <a:pt x="5170" y="13941"/>
                  </a:lnTo>
                  <a:lnTo>
                    <a:pt x="5170" y="13762"/>
                  </a:lnTo>
                  <a:lnTo>
                    <a:pt x="5026" y="13762"/>
                  </a:lnTo>
                  <a:lnTo>
                    <a:pt x="4929" y="13642"/>
                  </a:lnTo>
                  <a:lnTo>
                    <a:pt x="4929" y="13762"/>
                  </a:lnTo>
                  <a:lnTo>
                    <a:pt x="4832" y="13642"/>
                  </a:lnTo>
                  <a:lnTo>
                    <a:pt x="4687" y="13343"/>
                  </a:lnTo>
                  <a:lnTo>
                    <a:pt x="4687" y="12924"/>
                  </a:lnTo>
                  <a:lnTo>
                    <a:pt x="4591" y="12924"/>
                  </a:lnTo>
                  <a:lnTo>
                    <a:pt x="4591" y="12505"/>
                  </a:lnTo>
                  <a:lnTo>
                    <a:pt x="4494" y="12505"/>
                  </a:lnTo>
                  <a:lnTo>
                    <a:pt x="4494" y="12386"/>
                  </a:lnTo>
                  <a:lnTo>
                    <a:pt x="4591" y="12386"/>
                  </a:lnTo>
                  <a:lnTo>
                    <a:pt x="4687" y="12266"/>
                  </a:lnTo>
                  <a:lnTo>
                    <a:pt x="4687" y="11847"/>
                  </a:lnTo>
                  <a:lnTo>
                    <a:pt x="4832" y="11847"/>
                  </a:lnTo>
                  <a:lnTo>
                    <a:pt x="4832" y="11668"/>
                  </a:lnTo>
                  <a:lnTo>
                    <a:pt x="4687" y="11668"/>
                  </a:lnTo>
                  <a:lnTo>
                    <a:pt x="4687" y="11129"/>
                  </a:lnTo>
                  <a:lnTo>
                    <a:pt x="4494" y="11129"/>
                  </a:lnTo>
                  <a:lnTo>
                    <a:pt x="4494" y="10471"/>
                  </a:lnTo>
                  <a:lnTo>
                    <a:pt x="4349" y="10471"/>
                  </a:lnTo>
                  <a:lnTo>
                    <a:pt x="4349" y="10052"/>
                  </a:lnTo>
                  <a:lnTo>
                    <a:pt x="4252" y="10052"/>
                  </a:lnTo>
                  <a:lnTo>
                    <a:pt x="4349" y="9873"/>
                  </a:lnTo>
                  <a:lnTo>
                    <a:pt x="4252" y="9873"/>
                  </a:lnTo>
                  <a:lnTo>
                    <a:pt x="4252" y="9753"/>
                  </a:lnTo>
                  <a:lnTo>
                    <a:pt x="4349" y="9753"/>
                  </a:lnTo>
                  <a:lnTo>
                    <a:pt x="4494" y="9633"/>
                  </a:lnTo>
                  <a:lnTo>
                    <a:pt x="4494" y="9214"/>
                  </a:lnTo>
                  <a:lnTo>
                    <a:pt x="4591" y="9214"/>
                  </a:lnTo>
                  <a:lnTo>
                    <a:pt x="4687" y="9035"/>
                  </a:lnTo>
                  <a:lnTo>
                    <a:pt x="4687" y="8377"/>
                  </a:lnTo>
                  <a:lnTo>
                    <a:pt x="4591" y="8197"/>
                  </a:lnTo>
                  <a:lnTo>
                    <a:pt x="4591" y="7659"/>
                  </a:lnTo>
                  <a:lnTo>
                    <a:pt x="4687" y="7360"/>
                  </a:lnTo>
                  <a:lnTo>
                    <a:pt x="4494" y="7120"/>
                  </a:lnTo>
                  <a:lnTo>
                    <a:pt x="4494" y="6821"/>
                  </a:lnTo>
                  <a:lnTo>
                    <a:pt x="4349" y="6821"/>
                  </a:lnTo>
                  <a:lnTo>
                    <a:pt x="4252" y="6701"/>
                  </a:lnTo>
                  <a:lnTo>
                    <a:pt x="4156" y="6821"/>
                  </a:lnTo>
                  <a:lnTo>
                    <a:pt x="4011" y="6941"/>
                  </a:lnTo>
                  <a:lnTo>
                    <a:pt x="3914" y="7120"/>
                  </a:lnTo>
                  <a:lnTo>
                    <a:pt x="3914" y="7240"/>
                  </a:lnTo>
                  <a:lnTo>
                    <a:pt x="3817" y="7240"/>
                  </a:lnTo>
                  <a:lnTo>
                    <a:pt x="3817" y="7360"/>
                  </a:lnTo>
                  <a:lnTo>
                    <a:pt x="3721" y="7360"/>
                  </a:lnTo>
                  <a:lnTo>
                    <a:pt x="3576" y="7240"/>
                  </a:lnTo>
                  <a:lnTo>
                    <a:pt x="3383" y="7240"/>
                  </a:lnTo>
                  <a:lnTo>
                    <a:pt x="3383" y="7120"/>
                  </a:lnTo>
                  <a:lnTo>
                    <a:pt x="3141" y="7120"/>
                  </a:lnTo>
                  <a:lnTo>
                    <a:pt x="3141" y="6941"/>
                  </a:lnTo>
                  <a:lnTo>
                    <a:pt x="3141" y="7240"/>
                  </a:lnTo>
                  <a:lnTo>
                    <a:pt x="3044" y="7240"/>
                  </a:lnTo>
                  <a:lnTo>
                    <a:pt x="3044" y="7120"/>
                  </a:lnTo>
                  <a:lnTo>
                    <a:pt x="2899" y="7240"/>
                  </a:lnTo>
                  <a:lnTo>
                    <a:pt x="2561" y="7240"/>
                  </a:lnTo>
                  <a:lnTo>
                    <a:pt x="2464" y="7360"/>
                  </a:lnTo>
                  <a:lnTo>
                    <a:pt x="2368" y="7360"/>
                  </a:lnTo>
                  <a:lnTo>
                    <a:pt x="2223" y="7240"/>
                  </a:lnTo>
                  <a:lnTo>
                    <a:pt x="2126" y="7240"/>
                  </a:lnTo>
                  <a:lnTo>
                    <a:pt x="2126" y="7360"/>
                  </a:lnTo>
                  <a:lnTo>
                    <a:pt x="2126" y="7240"/>
                  </a:lnTo>
                  <a:lnTo>
                    <a:pt x="1885" y="7360"/>
                  </a:lnTo>
                  <a:lnTo>
                    <a:pt x="1788" y="7539"/>
                  </a:lnTo>
                  <a:lnTo>
                    <a:pt x="1353" y="7539"/>
                  </a:lnTo>
                  <a:lnTo>
                    <a:pt x="1208" y="7659"/>
                  </a:lnTo>
                  <a:lnTo>
                    <a:pt x="870" y="7659"/>
                  </a:lnTo>
                  <a:lnTo>
                    <a:pt x="532" y="7778"/>
                  </a:lnTo>
                  <a:lnTo>
                    <a:pt x="0" y="7659"/>
                  </a:lnTo>
                  <a:lnTo>
                    <a:pt x="97" y="7360"/>
                  </a:lnTo>
                  <a:lnTo>
                    <a:pt x="193" y="7360"/>
                  </a:lnTo>
                  <a:lnTo>
                    <a:pt x="193" y="7240"/>
                  </a:lnTo>
                  <a:lnTo>
                    <a:pt x="338" y="7240"/>
                  </a:lnTo>
                  <a:lnTo>
                    <a:pt x="532" y="6941"/>
                  </a:lnTo>
                  <a:lnTo>
                    <a:pt x="677" y="6821"/>
                  </a:lnTo>
                  <a:lnTo>
                    <a:pt x="870" y="6821"/>
                  </a:lnTo>
                  <a:lnTo>
                    <a:pt x="870" y="6701"/>
                  </a:lnTo>
                  <a:lnTo>
                    <a:pt x="1015" y="6701"/>
                  </a:lnTo>
                  <a:lnTo>
                    <a:pt x="1015" y="6522"/>
                  </a:lnTo>
                  <a:lnTo>
                    <a:pt x="1208" y="6283"/>
                  </a:lnTo>
                  <a:lnTo>
                    <a:pt x="1208" y="5864"/>
                  </a:lnTo>
                  <a:lnTo>
                    <a:pt x="2126" y="5864"/>
                  </a:lnTo>
                  <a:lnTo>
                    <a:pt x="2464" y="5684"/>
                  </a:lnTo>
                  <a:lnTo>
                    <a:pt x="2561" y="5684"/>
                  </a:lnTo>
                  <a:lnTo>
                    <a:pt x="2561" y="5864"/>
                  </a:lnTo>
                  <a:lnTo>
                    <a:pt x="2706" y="5864"/>
                  </a:lnTo>
                  <a:lnTo>
                    <a:pt x="2899" y="6103"/>
                  </a:lnTo>
                  <a:lnTo>
                    <a:pt x="3044" y="6103"/>
                  </a:lnTo>
                  <a:lnTo>
                    <a:pt x="3141" y="6283"/>
                  </a:lnTo>
                  <a:lnTo>
                    <a:pt x="3141" y="6402"/>
                  </a:lnTo>
                  <a:lnTo>
                    <a:pt x="3383" y="6402"/>
                  </a:lnTo>
                  <a:lnTo>
                    <a:pt x="3383" y="6283"/>
                  </a:lnTo>
                  <a:lnTo>
                    <a:pt x="3479" y="6283"/>
                  </a:lnTo>
                  <a:lnTo>
                    <a:pt x="3479" y="5983"/>
                  </a:lnTo>
                  <a:lnTo>
                    <a:pt x="3576" y="5983"/>
                  </a:lnTo>
                  <a:lnTo>
                    <a:pt x="3576" y="5864"/>
                  </a:lnTo>
                  <a:lnTo>
                    <a:pt x="3817" y="5684"/>
                  </a:lnTo>
                  <a:lnTo>
                    <a:pt x="3914" y="5684"/>
                  </a:lnTo>
                  <a:lnTo>
                    <a:pt x="4011" y="5864"/>
                  </a:lnTo>
                  <a:lnTo>
                    <a:pt x="4156" y="5864"/>
                  </a:lnTo>
                  <a:lnTo>
                    <a:pt x="4156" y="5684"/>
                  </a:lnTo>
                  <a:lnTo>
                    <a:pt x="4252" y="5684"/>
                  </a:lnTo>
                  <a:lnTo>
                    <a:pt x="4252" y="5565"/>
                  </a:lnTo>
                  <a:lnTo>
                    <a:pt x="4349" y="5565"/>
                  </a:lnTo>
                  <a:lnTo>
                    <a:pt x="4349" y="5445"/>
                  </a:lnTo>
                  <a:lnTo>
                    <a:pt x="4494" y="5445"/>
                  </a:lnTo>
                  <a:lnTo>
                    <a:pt x="4687" y="5265"/>
                  </a:lnTo>
                  <a:lnTo>
                    <a:pt x="4687" y="5146"/>
                  </a:lnTo>
                  <a:lnTo>
                    <a:pt x="4832" y="5146"/>
                  </a:lnTo>
                  <a:lnTo>
                    <a:pt x="4832" y="5026"/>
                  </a:lnTo>
                  <a:lnTo>
                    <a:pt x="4929" y="5026"/>
                  </a:lnTo>
                  <a:lnTo>
                    <a:pt x="4929" y="5265"/>
                  </a:lnTo>
                  <a:lnTo>
                    <a:pt x="5026" y="5265"/>
                  </a:lnTo>
                  <a:lnTo>
                    <a:pt x="5026" y="5684"/>
                  </a:lnTo>
                  <a:lnTo>
                    <a:pt x="5364" y="5684"/>
                  </a:lnTo>
                  <a:lnTo>
                    <a:pt x="5364" y="5565"/>
                  </a:lnTo>
                  <a:lnTo>
                    <a:pt x="5509" y="5565"/>
                  </a:lnTo>
                  <a:lnTo>
                    <a:pt x="5509" y="5445"/>
                  </a:lnTo>
                  <a:lnTo>
                    <a:pt x="5605" y="5265"/>
                  </a:lnTo>
                  <a:lnTo>
                    <a:pt x="5605" y="5146"/>
                  </a:lnTo>
                  <a:lnTo>
                    <a:pt x="5702" y="5146"/>
                  </a:lnTo>
                  <a:lnTo>
                    <a:pt x="5702" y="5026"/>
                  </a:lnTo>
                  <a:lnTo>
                    <a:pt x="5847" y="5026"/>
                  </a:lnTo>
                  <a:lnTo>
                    <a:pt x="5847" y="4727"/>
                  </a:lnTo>
                  <a:lnTo>
                    <a:pt x="5702" y="4607"/>
                  </a:lnTo>
                  <a:lnTo>
                    <a:pt x="5702" y="4428"/>
                  </a:lnTo>
                  <a:lnTo>
                    <a:pt x="5847" y="4428"/>
                  </a:lnTo>
                  <a:lnTo>
                    <a:pt x="5847" y="4308"/>
                  </a:lnTo>
                  <a:lnTo>
                    <a:pt x="5944" y="4188"/>
                  </a:lnTo>
                  <a:lnTo>
                    <a:pt x="6185" y="4009"/>
                  </a:lnTo>
                  <a:lnTo>
                    <a:pt x="6282" y="3889"/>
                  </a:lnTo>
                  <a:lnTo>
                    <a:pt x="6282" y="4009"/>
                  </a:lnTo>
                  <a:lnTo>
                    <a:pt x="6862" y="4009"/>
                  </a:lnTo>
                  <a:lnTo>
                    <a:pt x="6958" y="3889"/>
                  </a:lnTo>
                  <a:lnTo>
                    <a:pt x="7055" y="3889"/>
                  </a:lnTo>
                  <a:lnTo>
                    <a:pt x="7055" y="3770"/>
                  </a:lnTo>
                  <a:lnTo>
                    <a:pt x="7200" y="3770"/>
                  </a:lnTo>
                  <a:lnTo>
                    <a:pt x="7200" y="3889"/>
                  </a:lnTo>
                  <a:lnTo>
                    <a:pt x="7297" y="3889"/>
                  </a:lnTo>
                  <a:lnTo>
                    <a:pt x="7393" y="3770"/>
                  </a:lnTo>
                  <a:lnTo>
                    <a:pt x="8215" y="3770"/>
                  </a:lnTo>
                  <a:lnTo>
                    <a:pt x="8215" y="2752"/>
                  </a:lnTo>
                  <a:lnTo>
                    <a:pt x="8553" y="2752"/>
                  </a:lnTo>
                  <a:lnTo>
                    <a:pt x="8553" y="2633"/>
                  </a:lnTo>
                  <a:lnTo>
                    <a:pt x="8650" y="2633"/>
                  </a:lnTo>
                  <a:lnTo>
                    <a:pt x="8650" y="2513"/>
                  </a:lnTo>
                  <a:lnTo>
                    <a:pt x="8746" y="2393"/>
                  </a:lnTo>
                  <a:lnTo>
                    <a:pt x="8746" y="2214"/>
                  </a:lnTo>
                  <a:lnTo>
                    <a:pt x="8891" y="2214"/>
                  </a:lnTo>
                  <a:lnTo>
                    <a:pt x="8891" y="2094"/>
                  </a:lnTo>
                  <a:lnTo>
                    <a:pt x="8746" y="2094"/>
                  </a:lnTo>
                  <a:lnTo>
                    <a:pt x="8746" y="1975"/>
                  </a:lnTo>
                  <a:lnTo>
                    <a:pt x="8650" y="1975"/>
                  </a:lnTo>
                  <a:lnTo>
                    <a:pt x="8650" y="1795"/>
                  </a:lnTo>
                  <a:lnTo>
                    <a:pt x="8553" y="1795"/>
                  </a:lnTo>
                  <a:lnTo>
                    <a:pt x="8746" y="1556"/>
                  </a:lnTo>
                  <a:lnTo>
                    <a:pt x="8746" y="1376"/>
                  </a:lnTo>
                  <a:lnTo>
                    <a:pt x="8891" y="1257"/>
                  </a:lnTo>
                  <a:lnTo>
                    <a:pt x="9085" y="1257"/>
                  </a:lnTo>
                  <a:lnTo>
                    <a:pt x="9230" y="1137"/>
                  </a:lnTo>
                  <a:lnTo>
                    <a:pt x="9326" y="1137"/>
                  </a:lnTo>
                  <a:lnTo>
                    <a:pt x="9326" y="838"/>
                  </a:lnTo>
                  <a:lnTo>
                    <a:pt x="9423" y="838"/>
                  </a:lnTo>
                  <a:lnTo>
                    <a:pt x="9423" y="718"/>
                  </a:lnTo>
                  <a:lnTo>
                    <a:pt x="9906" y="718"/>
                  </a:lnTo>
                  <a:lnTo>
                    <a:pt x="9906" y="539"/>
                  </a:lnTo>
                  <a:lnTo>
                    <a:pt x="9761" y="419"/>
                  </a:lnTo>
                  <a:lnTo>
                    <a:pt x="9761" y="299"/>
                  </a:lnTo>
                  <a:lnTo>
                    <a:pt x="9906" y="299"/>
                  </a:lnTo>
                  <a:lnTo>
                    <a:pt x="9906" y="120"/>
                  </a:lnTo>
                  <a:lnTo>
                    <a:pt x="10003" y="0"/>
                  </a:lnTo>
                  <a:lnTo>
                    <a:pt x="12226" y="0"/>
                  </a:lnTo>
                  <a:lnTo>
                    <a:pt x="12467" y="120"/>
                  </a:lnTo>
                  <a:lnTo>
                    <a:pt x="12564" y="120"/>
                  </a:lnTo>
                  <a:lnTo>
                    <a:pt x="12709" y="419"/>
                  </a:lnTo>
                  <a:lnTo>
                    <a:pt x="12709" y="539"/>
                  </a:lnTo>
                  <a:lnTo>
                    <a:pt x="12805" y="838"/>
                  </a:lnTo>
                  <a:lnTo>
                    <a:pt x="12902" y="838"/>
                  </a:lnTo>
                  <a:lnTo>
                    <a:pt x="13047" y="957"/>
                  </a:lnTo>
                  <a:lnTo>
                    <a:pt x="13047" y="1137"/>
                  </a:lnTo>
                  <a:lnTo>
                    <a:pt x="13144" y="1137"/>
                  </a:lnTo>
                  <a:lnTo>
                    <a:pt x="13144" y="1376"/>
                  </a:lnTo>
                  <a:lnTo>
                    <a:pt x="13240" y="1376"/>
                  </a:lnTo>
                  <a:lnTo>
                    <a:pt x="13240" y="1257"/>
                  </a:lnTo>
                  <a:lnTo>
                    <a:pt x="13482" y="1257"/>
                  </a:lnTo>
                  <a:lnTo>
                    <a:pt x="13579" y="1376"/>
                  </a:lnTo>
                  <a:lnTo>
                    <a:pt x="13723" y="1376"/>
                  </a:lnTo>
                  <a:lnTo>
                    <a:pt x="13723" y="1675"/>
                  </a:lnTo>
                  <a:lnTo>
                    <a:pt x="13820" y="1795"/>
                  </a:lnTo>
                  <a:lnTo>
                    <a:pt x="13820" y="2094"/>
                  </a:lnTo>
                  <a:lnTo>
                    <a:pt x="13917" y="2214"/>
                  </a:lnTo>
                  <a:lnTo>
                    <a:pt x="14255" y="2214"/>
                  </a:lnTo>
                  <a:lnTo>
                    <a:pt x="14255" y="2393"/>
                  </a:lnTo>
                  <a:lnTo>
                    <a:pt x="14400" y="2513"/>
                  </a:lnTo>
                  <a:lnTo>
                    <a:pt x="14400" y="2932"/>
                  </a:lnTo>
                  <a:lnTo>
                    <a:pt x="14593" y="2932"/>
                  </a:lnTo>
                  <a:lnTo>
                    <a:pt x="14835" y="3052"/>
                  </a:lnTo>
                  <a:lnTo>
                    <a:pt x="14932" y="3171"/>
                  </a:lnTo>
                  <a:lnTo>
                    <a:pt x="15077" y="3171"/>
                  </a:lnTo>
                  <a:lnTo>
                    <a:pt x="15077" y="3351"/>
                  </a:lnTo>
                  <a:lnTo>
                    <a:pt x="15173" y="3351"/>
                  </a:lnTo>
                  <a:lnTo>
                    <a:pt x="15173" y="3171"/>
                  </a:lnTo>
                  <a:lnTo>
                    <a:pt x="15270" y="3171"/>
                  </a:lnTo>
                  <a:lnTo>
                    <a:pt x="15270" y="2752"/>
                  </a:lnTo>
                  <a:lnTo>
                    <a:pt x="15511" y="2752"/>
                  </a:lnTo>
                  <a:lnTo>
                    <a:pt x="15511" y="2633"/>
                  </a:lnTo>
                  <a:lnTo>
                    <a:pt x="15608" y="2633"/>
                  </a:lnTo>
                  <a:lnTo>
                    <a:pt x="15608" y="2513"/>
                  </a:lnTo>
                  <a:lnTo>
                    <a:pt x="15753" y="2513"/>
                  </a:lnTo>
                  <a:lnTo>
                    <a:pt x="15850" y="2633"/>
                  </a:lnTo>
                  <a:lnTo>
                    <a:pt x="16091" y="2633"/>
                  </a:lnTo>
                  <a:lnTo>
                    <a:pt x="16091" y="2932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7" name="Freeform 13"/>
            <p:cNvSpPr/>
            <p:nvPr/>
          </p:nvSpPr>
          <p:spPr>
            <a:xfrm>
              <a:off x="203526" y="118226"/>
              <a:ext cx="43810" cy="84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95" y="14115"/>
                  </a:moveTo>
                  <a:lnTo>
                    <a:pt x="21265" y="14197"/>
                  </a:lnTo>
                  <a:lnTo>
                    <a:pt x="21600" y="14197"/>
                  </a:lnTo>
                  <a:lnTo>
                    <a:pt x="21600" y="14278"/>
                  </a:lnTo>
                  <a:lnTo>
                    <a:pt x="21399" y="14278"/>
                  </a:lnTo>
                  <a:lnTo>
                    <a:pt x="21399" y="14481"/>
                  </a:lnTo>
                  <a:lnTo>
                    <a:pt x="21265" y="14481"/>
                  </a:lnTo>
                  <a:lnTo>
                    <a:pt x="21265" y="14563"/>
                  </a:lnTo>
                  <a:lnTo>
                    <a:pt x="20795" y="14563"/>
                  </a:lnTo>
                  <a:lnTo>
                    <a:pt x="20795" y="14685"/>
                  </a:lnTo>
                  <a:lnTo>
                    <a:pt x="20661" y="14685"/>
                  </a:lnTo>
                  <a:lnTo>
                    <a:pt x="20460" y="14766"/>
                  </a:lnTo>
                  <a:lnTo>
                    <a:pt x="19990" y="14766"/>
                  </a:lnTo>
                  <a:lnTo>
                    <a:pt x="19856" y="14969"/>
                  </a:lnTo>
                  <a:lnTo>
                    <a:pt x="19520" y="14969"/>
                  </a:lnTo>
                  <a:lnTo>
                    <a:pt x="19051" y="15254"/>
                  </a:lnTo>
                  <a:lnTo>
                    <a:pt x="19051" y="15336"/>
                  </a:lnTo>
                  <a:lnTo>
                    <a:pt x="19252" y="15336"/>
                  </a:lnTo>
                  <a:lnTo>
                    <a:pt x="19252" y="15417"/>
                  </a:lnTo>
                  <a:lnTo>
                    <a:pt x="19386" y="15539"/>
                  </a:lnTo>
                  <a:lnTo>
                    <a:pt x="19386" y="15620"/>
                  </a:lnTo>
                  <a:lnTo>
                    <a:pt x="19051" y="15620"/>
                  </a:lnTo>
                  <a:lnTo>
                    <a:pt x="18917" y="15702"/>
                  </a:lnTo>
                  <a:lnTo>
                    <a:pt x="18783" y="15702"/>
                  </a:lnTo>
                  <a:lnTo>
                    <a:pt x="18581" y="15824"/>
                  </a:lnTo>
                  <a:lnTo>
                    <a:pt x="18447" y="16108"/>
                  </a:lnTo>
                  <a:lnTo>
                    <a:pt x="18313" y="16271"/>
                  </a:lnTo>
                  <a:lnTo>
                    <a:pt x="18112" y="16271"/>
                  </a:lnTo>
                  <a:lnTo>
                    <a:pt x="18112" y="16393"/>
                  </a:lnTo>
                  <a:lnTo>
                    <a:pt x="17978" y="16393"/>
                  </a:lnTo>
                  <a:lnTo>
                    <a:pt x="17843" y="16475"/>
                  </a:lnTo>
                  <a:lnTo>
                    <a:pt x="17843" y="16556"/>
                  </a:lnTo>
                  <a:lnTo>
                    <a:pt x="17642" y="16556"/>
                  </a:lnTo>
                  <a:lnTo>
                    <a:pt x="17642" y="16678"/>
                  </a:lnTo>
                  <a:lnTo>
                    <a:pt x="17843" y="16759"/>
                  </a:lnTo>
                  <a:lnTo>
                    <a:pt x="17978" y="16841"/>
                  </a:lnTo>
                  <a:lnTo>
                    <a:pt x="17978" y="16963"/>
                  </a:lnTo>
                  <a:lnTo>
                    <a:pt x="18112" y="16963"/>
                  </a:lnTo>
                  <a:lnTo>
                    <a:pt x="18112" y="17125"/>
                  </a:lnTo>
                  <a:lnTo>
                    <a:pt x="18313" y="17125"/>
                  </a:lnTo>
                  <a:lnTo>
                    <a:pt x="18917" y="17247"/>
                  </a:lnTo>
                  <a:lnTo>
                    <a:pt x="19252" y="17329"/>
                  </a:lnTo>
                  <a:lnTo>
                    <a:pt x="19520" y="17410"/>
                  </a:lnTo>
                  <a:lnTo>
                    <a:pt x="19722" y="17410"/>
                  </a:lnTo>
                  <a:lnTo>
                    <a:pt x="19722" y="17532"/>
                  </a:lnTo>
                  <a:lnTo>
                    <a:pt x="19520" y="17614"/>
                  </a:lnTo>
                  <a:lnTo>
                    <a:pt x="19252" y="17695"/>
                  </a:lnTo>
                  <a:lnTo>
                    <a:pt x="18917" y="17695"/>
                  </a:lnTo>
                  <a:lnTo>
                    <a:pt x="18917" y="17817"/>
                  </a:lnTo>
                  <a:lnTo>
                    <a:pt x="18783" y="17817"/>
                  </a:lnTo>
                  <a:lnTo>
                    <a:pt x="18783" y="17980"/>
                  </a:lnTo>
                  <a:lnTo>
                    <a:pt x="18917" y="18102"/>
                  </a:lnTo>
                  <a:lnTo>
                    <a:pt x="19051" y="17980"/>
                  </a:lnTo>
                  <a:lnTo>
                    <a:pt x="19252" y="17980"/>
                  </a:lnTo>
                  <a:lnTo>
                    <a:pt x="19252" y="18102"/>
                  </a:lnTo>
                  <a:lnTo>
                    <a:pt x="19386" y="18102"/>
                  </a:lnTo>
                  <a:lnTo>
                    <a:pt x="19520" y="18183"/>
                  </a:lnTo>
                  <a:lnTo>
                    <a:pt x="19520" y="18386"/>
                  </a:lnTo>
                  <a:lnTo>
                    <a:pt x="19252" y="18386"/>
                  </a:lnTo>
                  <a:lnTo>
                    <a:pt x="19051" y="18468"/>
                  </a:lnTo>
                  <a:lnTo>
                    <a:pt x="18917" y="18468"/>
                  </a:lnTo>
                  <a:lnTo>
                    <a:pt x="18783" y="18549"/>
                  </a:lnTo>
                  <a:lnTo>
                    <a:pt x="18783" y="18671"/>
                  </a:lnTo>
                  <a:lnTo>
                    <a:pt x="18447" y="18671"/>
                  </a:lnTo>
                  <a:lnTo>
                    <a:pt x="18447" y="18753"/>
                  </a:lnTo>
                  <a:lnTo>
                    <a:pt x="18313" y="19322"/>
                  </a:lnTo>
                  <a:lnTo>
                    <a:pt x="18313" y="19525"/>
                  </a:lnTo>
                  <a:lnTo>
                    <a:pt x="18447" y="19525"/>
                  </a:lnTo>
                  <a:lnTo>
                    <a:pt x="18447" y="19607"/>
                  </a:lnTo>
                  <a:lnTo>
                    <a:pt x="18581" y="19607"/>
                  </a:lnTo>
                  <a:lnTo>
                    <a:pt x="18783" y="19688"/>
                  </a:lnTo>
                  <a:lnTo>
                    <a:pt x="18917" y="19688"/>
                  </a:lnTo>
                  <a:lnTo>
                    <a:pt x="18917" y="20054"/>
                  </a:lnTo>
                  <a:lnTo>
                    <a:pt x="18581" y="20258"/>
                  </a:lnTo>
                  <a:lnTo>
                    <a:pt x="18581" y="20339"/>
                  </a:lnTo>
                  <a:lnTo>
                    <a:pt x="18447" y="20339"/>
                  </a:lnTo>
                  <a:lnTo>
                    <a:pt x="18447" y="20461"/>
                  </a:lnTo>
                  <a:lnTo>
                    <a:pt x="18581" y="20542"/>
                  </a:lnTo>
                  <a:lnTo>
                    <a:pt x="18313" y="20624"/>
                  </a:lnTo>
                  <a:lnTo>
                    <a:pt x="17039" y="20624"/>
                  </a:lnTo>
                  <a:lnTo>
                    <a:pt x="16904" y="20746"/>
                  </a:lnTo>
                  <a:lnTo>
                    <a:pt x="16703" y="20746"/>
                  </a:lnTo>
                  <a:lnTo>
                    <a:pt x="16234" y="21031"/>
                  </a:lnTo>
                  <a:lnTo>
                    <a:pt x="16099" y="21031"/>
                  </a:lnTo>
                  <a:lnTo>
                    <a:pt x="16099" y="21112"/>
                  </a:lnTo>
                  <a:lnTo>
                    <a:pt x="15496" y="21112"/>
                  </a:lnTo>
                  <a:lnTo>
                    <a:pt x="15496" y="21031"/>
                  </a:lnTo>
                  <a:lnTo>
                    <a:pt x="15026" y="21031"/>
                  </a:lnTo>
                  <a:lnTo>
                    <a:pt x="14825" y="21112"/>
                  </a:lnTo>
                  <a:lnTo>
                    <a:pt x="14087" y="21315"/>
                  </a:lnTo>
                  <a:lnTo>
                    <a:pt x="13752" y="21315"/>
                  </a:lnTo>
                  <a:lnTo>
                    <a:pt x="13483" y="21397"/>
                  </a:lnTo>
                  <a:lnTo>
                    <a:pt x="13014" y="21397"/>
                  </a:lnTo>
                  <a:lnTo>
                    <a:pt x="13014" y="21478"/>
                  </a:lnTo>
                  <a:lnTo>
                    <a:pt x="12812" y="21478"/>
                  </a:lnTo>
                  <a:lnTo>
                    <a:pt x="12812" y="21397"/>
                  </a:lnTo>
                  <a:lnTo>
                    <a:pt x="12678" y="21315"/>
                  </a:lnTo>
                  <a:lnTo>
                    <a:pt x="12678" y="21193"/>
                  </a:lnTo>
                  <a:lnTo>
                    <a:pt x="12544" y="21112"/>
                  </a:lnTo>
                  <a:lnTo>
                    <a:pt x="12544" y="21031"/>
                  </a:lnTo>
                  <a:lnTo>
                    <a:pt x="12209" y="21031"/>
                  </a:lnTo>
                  <a:lnTo>
                    <a:pt x="12209" y="21193"/>
                  </a:lnTo>
                  <a:lnTo>
                    <a:pt x="12343" y="21478"/>
                  </a:lnTo>
                  <a:lnTo>
                    <a:pt x="12343" y="21600"/>
                  </a:lnTo>
                  <a:lnTo>
                    <a:pt x="12209" y="21600"/>
                  </a:lnTo>
                  <a:lnTo>
                    <a:pt x="11605" y="21397"/>
                  </a:lnTo>
                  <a:lnTo>
                    <a:pt x="11404" y="21397"/>
                  </a:lnTo>
                  <a:lnTo>
                    <a:pt x="11270" y="21315"/>
                  </a:lnTo>
                  <a:lnTo>
                    <a:pt x="10934" y="21315"/>
                  </a:lnTo>
                  <a:lnTo>
                    <a:pt x="10800" y="21193"/>
                  </a:lnTo>
                  <a:lnTo>
                    <a:pt x="10666" y="21112"/>
                  </a:lnTo>
                  <a:lnTo>
                    <a:pt x="10465" y="21112"/>
                  </a:lnTo>
                  <a:lnTo>
                    <a:pt x="10330" y="21031"/>
                  </a:lnTo>
                  <a:lnTo>
                    <a:pt x="10465" y="20827"/>
                  </a:lnTo>
                  <a:lnTo>
                    <a:pt x="10465" y="20746"/>
                  </a:lnTo>
                  <a:lnTo>
                    <a:pt x="10330" y="20746"/>
                  </a:lnTo>
                  <a:lnTo>
                    <a:pt x="10196" y="20827"/>
                  </a:lnTo>
                  <a:lnTo>
                    <a:pt x="9727" y="21031"/>
                  </a:lnTo>
                  <a:lnTo>
                    <a:pt x="8922" y="21031"/>
                  </a:lnTo>
                  <a:lnTo>
                    <a:pt x="8586" y="20908"/>
                  </a:lnTo>
                  <a:lnTo>
                    <a:pt x="8318" y="20908"/>
                  </a:lnTo>
                  <a:lnTo>
                    <a:pt x="8318" y="21031"/>
                  </a:lnTo>
                  <a:lnTo>
                    <a:pt x="8117" y="21031"/>
                  </a:lnTo>
                  <a:lnTo>
                    <a:pt x="8117" y="21397"/>
                  </a:lnTo>
                  <a:lnTo>
                    <a:pt x="7983" y="21397"/>
                  </a:lnTo>
                  <a:lnTo>
                    <a:pt x="7848" y="21478"/>
                  </a:lnTo>
                  <a:lnTo>
                    <a:pt x="7647" y="21397"/>
                  </a:lnTo>
                  <a:lnTo>
                    <a:pt x="7647" y="21193"/>
                  </a:lnTo>
                  <a:lnTo>
                    <a:pt x="7848" y="21031"/>
                  </a:lnTo>
                  <a:lnTo>
                    <a:pt x="7848" y="20624"/>
                  </a:lnTo>
                  <a:lnTo>
                    <a:pt x="7647" y="20542"/>
                  </a:lnTo>
                  <a:lnTo>
                    <a:pt x="7647" y="20461"/>
                  </a:lnTo>
                  <a:lnTo>
                    <a:pt x="7848" y="20339"/>
                  </a:lnTo>
                  <a:lnTo>
                    <a:pt x="7848" y="20258"/>
                  </a:lnTo>
                  <a:lnTo>
                    <a:pt x="7647" y="20176"/>
                  </a:lnTo>
                  <a:lnTo>
                    <a:pt x="7647" y="20054"/>
                  </a:lnTo>
                  <a:lnTo>
                    <a:pt x="7513" y="19973"/>
                  </a:lnTo>
                  <a:lnTo>
                    <a:pt x="7178" y="19892"/>
                  </a:lnTo>
                  <a:lnTo>
                    <a:pt x="7043" y="19769"/>
                  </a:lnTo>
                  <a:lnTo>
                    <a:pt x="6909" y="19769"/>
                  </a:lnTo>
                  <a:lnTo>
                    <a:pt x="6909" y="19688"/>
                  </a:lnTo>
                  <a:lnTo>
                    <a:pt x="7043" y="19525"/>
                  </a:lnTo>
                  <a:lnTo>
                    <a:pt x="6909" y="19525"/>
                  </a:lnTo>
                  <a:lnTo>
                    <a:pt x="6708" y="19607"/>
                  </a:lnTo>
                  <a:lnTo>
                    <a:pt x="6440" y="19688"/>
                  </a:lnTo>
                  <a:lnTo>
                    <a:pt x="5635" y="20339"/>
                  </a:lnTo>
                  <a:lnTo>
                    <a:pt x="5366" y="20746"/>
                  </a:lnTo>
                  <a:lnTo>
                    <a:pt x="5366" y="20908"/>
                  </a:lnTo>
                  <a:lnTo>
                    <a:pt x="5165" y="20908"/>
                  </a:lnTo>
                  <a:lnTo>
                    <a:pt x="5165" y="21031"/>
                  </a:lnTo>
                  <a:lnTo>
                    <a:pt x="5031" y="21031"/>
                  </a:lnTo>
                  <a:lnTo>
                    <a:pt x="4696" y="20827"/>
                  </a:lnTo>
                  <a:lnTo>
                    <a:pt x="4427" y="20827"/>
                  </a:lnTo>
                  <a:lnTo>
                    <a:pt x="3958" y="20746"/>
                  </a:lnTo>
                  <a:lnTo>
                    <a:pt x="3019" y="20461"/>
                  </a:lnTo>
                  <a:lnTo>
                    <a:pt x="2817" y="20339"/>
                  </a:lnTo>
                  <a:lnTo>
                    <a:pt x="2817" y="20258"/>
                  </a:lnTo>
                  <a:lnTo>
                    <a:pt x="2549" y="20258"/>
                  </a:lnTo>
                  <a:lnTo>
                    <a:pt x="1744" y="19973"/>
                  </a:lnTo>
                  <a:lnTo>
                    <a:pt x="1610" y="19973"/>
                  </a:lnTo>
                  <a:lnTo>
                    <a:pt x="1610" y="19607"/>
                  </a:lnTo>
                  <a:lnTo>
                    <a:pt x="1744" y="19525"/>
                  </a:lnTo>
                  <a:lnTo>
                    <a:pt x="1878" y="19322"/>
                  </a:lnTo>
                  <a:lnTo>
                    <a:pt x="2080" y="19241"/>
                  </a:lnTo>
                  <a:lnTo>
                    <a:pt x="1878" y="19119"/>
                  </a:lnTo>
                  <a:lnTo>
                    <a:pt x="2080" y="19037"/>
                  </a:lnTo>
                  <a:lnTo>
                    <a:pt x="2214" y="18834"/>
                  </a:lnTo>
                  <a:lnTo>
                    <a:pt x="2348" y="18834"/>
                  </a:lnTo>
                  <a:lnTo>
                    <a:pt x="2348" y="18671"/>
                  </a:lnTo>
                  <a:lnTo>
                    <a:pt x="2214" y="18671"/>
                  </a:lnTo>
                  <a:lnTo>
                    <a:pt x="1878" y="18753"/>
                  </a:lnTo>
                  <a:lnTo>
                    <a:pt x="1744" y="18834"/>
                  </a:lnTo>
                  <a:lnTo>
                    <a:pt x="1610" y="18834"/>
                  </a:lnTo>
                  <a:lnTo>
                    <a:pt x="1610" y="18956"/>
                  </a:lnTo>
                  <a:lnTo>
                    <a:pt x="1409" y="18956"/>
                  </a:lnTo>
                  <a:lnTo>
                    <a:pt x="1409" y="19037"/>
                  </a:lnTo>
                  <a:lnTo>
                    <a:pt x="1275" y="19037"/>
                  </a:lnTo>
                  <a:lnTo>
                    <a:pt x="1275" y="19119"/>
                  </a:lnTo>
                  <a:lnTo>
                    <a:pt x="1140" y="19119"/>
                  </a:lnTo>
                  <a:lnTo>
                    <a:pt x="1140" y="19322"/>
                  </a:lnTo>
                  <a:lnTo>
                    <a:pt x="939" y="19322"/>
                  </a:lnTo>
                  <a:lnTo>
                    <a:pt x="939" y="19403"/>
                  </a:lnTo>
                  <a:lnTo>
                    <a:pt x="805" y="19403"/>
                  </a:lnTo>
                  <a:lnTo>
                    <a:pt x="805" y="19688"/>
                  </a:lnTo>
                  <a:lnTo>
                    <a:pt x="671" y="19769"/>
                  </a:lnTo>
                  <a:lnTo>
                    <a:pt x="671" y="19688"/>
                  </a:lnTo>
                  <a:lnTo>
                    <a:pt x="335" y="19688"/>
                  </a:lnTo>
                  <a:lnTo>
                    <a:pt x="335" y="19607"/>
                  </a:lnTo>
                  <a:lnTo>
                    <a:pt x="201" y="19607"/>
                  </a:lnTo>
                  <a:lnTo>
                    <a:pt x="201" y="19241"/>
                  </a:lnTo>
                  <a:lnTo>
                    <a:pt x="0" y="19241"/>
                  </a:lnTo>
                  <a:lnTo>
                    <a:pt x="0" y="18956"/>
                  </a:lnTo>
                  <a:lnTo>
                    <a:pt x="201" y="18956"/>
                  </a:lnTo>
                  <a:lnTo>
                    <a:pt x="201" y="18671"/>
                  </a:lnTo>
                  <a:lnTo>
                    <a:pt x="335" y="18671"/>
                  </a:lnTo>
                  <a:lnTo>
                    <a:pt x="201" y="18386"/>
                  </a:lnTo>
                  <a:lnTo>
                    <a:pt x="335" y="18264"/>
                  </a:lnTo>
                  <a:lnTo>
                    <a:pt x="201" y="18183"/>
                  </a:lnTo>
                  <a:lnTo>
                    <a:pt x="201" y="17329"/>
                  </a:lnTo>
                  <a:lnTo>
                    <a:pt x="335" y="17329"/>
                  </a:lnTo>
                  <a:lnTo>
                    <a:pt x="335" y="17247"/>
                  </a:lnTo>
                  <a:lnTo>
                    <a:pt x="201" y="17247"/>
                  </a:lnTo>
                  <a:lnTo>
                    <a:pt x="201" y="16963"/>
                  </a:lnTo>
                  <a:lnTo>
                    <a:pt x="0" y="16841"/>
                  </a:lnTo>
                  <a:lnTo>
                    <a:pt x="0" y="16759"/>
                  </a:lnTo>
                  <a:lnTo>
                    <a:pt x="201" y="16759"/>
                  </a:lnTo>
                  <a:lnTo>
                    <a:pt x="201" y="16678"/>
                  </a:lnTo>
                  <a:lnTo>
                    <a:pt x="335" y="16678"/>
                  </a:lnTo>
                  <a:lnTo>
                    <a:pt x="335" y="16475"/>
                  </a:lnTo>
                  <a:lnTo>
                    <a:pt x="201" y="16393"/>
                  </a:lnTo>
                  <a:lnTo>
                    <a:pt x="0" y="16393"/>
                  </a:lnTo>
                  <a:lnTo>
                    <a:pt x="0" y="15986"/>
                  </a:lnTo>
                  <a:lnTo>
                    <a:pt x="201" y="15986"/>
                  </a:lnTo>
                  <a:lnTo>
                    <a:pt x="335" y="15702"/>
                  </a:lnTo>
                  <a:lnTo>
                    <a:pt x="335" y="15539"/>
                  </a:lnTo>
                  <a:lnTo>
                    <a:pt x="470" y="15336"/>
                  </a:lnTo>
                  <a:lnTo>
                    <a:pt x="470" y="15132"/>
                  </a:lnTo>
                  <a:lnTo>
                    <a:pt x="671" y="15132"/>
                  </a:lnTo>
                  <a:lnTo>
                    <a:pt x="671" y="14685"/>
                  </a:lnTo>
                  <a:lnTo>
                    <a:pt x="805" y="14563"/>
                  </a:lnTo>
                  <a:lnTo>
                    <a:pt x="671" y="14563"/>
                  </a:lnTo>
                  <a:lnTo>
                    <a:pt x="671" y="14481"/>
                  </a:lnTo>
                  <a:lnTo>
                    <a:pt x="805" y="14400"/>
                  </a:lnTo>
                  <a:lnTo>
                    <a:pt x="805" y="14278"/>
                  </a:lnTo>
                  <a:lnTo>
                    <a:pt x="939" y="14197"/>
                  </a:lnTo>
                  <a:lnTo>
                    <a:pt x="805" y="14115"/>
                  </a:lnTo>
                  <a:lnTo>
                    <a:pt x="805" y="13993"/>
                  </a:lnTo>
                  <a:lnTo>
                    <a:pt x="939" y="13993"/>
                  </a:lnTo>
                  <a:lnTo>
                    <a:pt x="939" y="13912"/>
                  </a:lnTo>
                  <a:lnTo>
                    <a:pt x="1140" y="13912"/>
                  </a:lnTo>
                  <a:lnTo>
                    <a:pt x="1140" y="13831"/>
                  </a:lnTo>
                  <a:lnTo>
                    <a:pt x="1275" y="13831"/>
                  </a:lnTo>
                  <a:lnTo>
                    <a:pt x="1275" y="13546"/>
                  </a:lnTo>
                  <a:lnTo>
                    <a:pt x="1409" y="13464"/>
                  </a:lnTo>
                  <a:lnTo>
                    <a:pt x="1409" y="13342"/>
                  </a:lnTo>
                  <a:lnTo>
                    <a:pt x="1610" y="13342"/>
                  </a:lnTo>
                  <a:lnTo>
                    <a:pt x="1744" y="13261"/>
                  </a:lnTo>
                  <a:lnTo>
                    <a:pt x="1744" y="13180"/>
                  </a:lnTo>
                  <a:lnTo>
                    <a:pt x="1878" y="12976"/>
                  </a:lnTo>
                  <a:lnTo>
                    <a:pt x="1878" y="12610"/>
                  </a:lnTo>
                  <a:lnTo>
                    <a:pt x="2080" y="12610"/>
                  </a:lnTo>
                  <a:lnTo>
                    <a:pt x="2214" y="12488"/>
                  </a:lnTo>
                  <a:lnTo>
                    <a:pt x="2348" y="12407"/>
                  </a:lnTo>
                  <a:lnTo>
                    <a:pt x="2348" y="12325"/>
                  </a:lnTo>
                  <a:lnTo>
                    <a:pt x="2549" y="12122"/>
                  </a:lnTo>
                  <a:lnTo>
                    <a:pt x="2549" y="12041"/>
                  </a:lnTo>
                  <a:lnTo>
                    <a:pt x="2683" y="11919"/>
                  </a:lnTo>
                  <a:lnTo>
                    <a:pt x="2817" y="11837"/>
                  </a:lnTo>
                  <a:lnTo>
                    <a:pt x="2817" y="11756"/>
                  </a:lnTo>
                  <a:lnTo>
                    <a:pt x="3019" y="11756"/>
                  </a:lnTo>
                  <a:lnTo>
                    <a:pt x="3019" y="11634"/>
                  </a:lnTo>
                  <a:lnTo>
                    <a:pt x="3153" y="11553"/>
                  </a:lnTo>
                  <a:lnTo>
                    <a:pt x="3153" y="11471"/>
                  </a:lnTo>
                  <a:lnTo>
                    <a:pt x="3287" y="11349"/>
                  </a:lnTo>
                  <a:lnTo>
                    <a:pt x="3287" y="11064"/>
                  </a:lnTo>
                  <a:lnTo>
                    <a:pt x="3488" y="10902"/>
                  </a:lnTo>
                  <a:lnTo>
                    <a:pt x="3488" y="10698"/>
                  </a:lnTo>
                  <a:lnTo>
                    <a:pt x="3622" y="10698"/>
                  </a:lnTo>
                  <a:lnTo>
                    <a:pt x="3622" y="10617"/>
                  </a:lnTo>
                  <a:lnTo>
                    <a:pt x="3757" y="10495"/>
                  </a:lnTo>
                  <a:lnTo>
                    <a:pt x="3958" y="10414"/>
                  </a:lnTo>
                  <a:lnTo>
                    <a:pt x="4092" y="10332"/>
                  </a:lnTo>
                  <a:lnTo>
                    <a:pt x="4226" y="10210"/>
                  </a:lnTo>
                  <a:lnTo>
                    <a:pt x="4427" y="10047"/>
                  </a:lnTo>
                  <a:lnTo>
                    <a:pt x="4561" y="9925"/>
                  </a:lnTo>
                  <a:lnTo>
                    <a:pt x="4696" y="9925"/>
                  </a:lnTo>
                  <a:lnTo>
                    <a:pt x="4696" y="9844"/>
                  </a:lnTo>
                  <a:lnTo>
                    <a:pt x="4897" y="9763"/>
                  </a:lnTo>
                  <a:lnTo>
                    <a:pt x="4897" y="9641"/>
                  </a:lnTo>
                  <a:lnTo>
                    <a:pt x="5031" y="9641"/>
                  </a:lnTo>
                  <a:lnTo>
                    <a:pt x="5165" y="9559"/>
                  </a:lnTo>
                  <a:lnTo>
                    <a:pt x="5366" y="9559"/>
                  </a:lnTo>
                  <a:lnTo>
                    <a:pt x="5635" y="9478"/>
                  </a:lnTo>
                  <a:lnTo>
                    <a:pt x="5836" y="9478"/>
                  </a:lnTo>
                  <a:lnTo>
                    <a:pt x="5836" y="9356"/>
                  </a:lnTo>
                  <a:lnTo>
                    <a:pt x="5970" y="9275"/>
                  </a:lnTo>
                  <a:lnTo>
                    <a:pt x="6104" y="9071"/>
                  </a:lnTo>
                  <a:lnTo>
                    <a:pt x="6104" y="8990"/>
                  </a:lnTo>
                  <a:lnTo>
                    <a:pt x="6574" y="8705"/>
                  </a:lnTo>
                  <a:lnTo>
                    <a:pt x="6708" y="8502"/>
                  </a:lnTo>
                  <a:lnTo>
                    <a:pt x="6708" y="8420"/>
                  </a:lnTo>
                  <a:lnTo>
                    <a:pt x="6909" y="8420"/>
                  </a:lnTo>
                  <a:lnTo>
                    <a:pt x="7043" y="8339"/>
                  </a:lnTo>
                  <a:lnTo>
                    <a:pt x="7043" y="8217"/>
                  </a:lnTo>
                  <a:lnTo>
                    <a:pt x="7178" y="8217"/>
                  </a:lnTo>
                  <a:lnTo>
                    <a:pt x="7513" y="7688"/>
                  </a:lnTo>
                  <a:lnTo>
                    <a:pt x="7513" y="7566"/>
                  </a:lnTo>
                  <a:lnTo>
                    <a:pt x="7647" y="7485"/>
                  </a:lnTo>
                  <a:lnTo>
                    <a:pt x="7647" y="7281"/>
                  </a:lnTo>
                  <a:lnTo>
                    <a:pt x="7848" y="7200"/>
                  </a:lnTo>
                  <a:lnTo>
                    <a:pt x="7848" y="6915"/>
                  </a:lnTo>
                  <a:lnTo>
                    <a:pt x="7983" y="6834"/>
                  </a:lnTo>
                  <a:lnTo>
                    <a:pt x="7848" y="6712"/>
                  </a:lnTo>
                  <a:lnTo>
                    <a:pt x="7647" y="6712"/>
                  </a:lnTo>
                  <a:lnTo>
                    <a:pt x="7043" y="6346"/>
                  </a:lnTo>
                  <a:lnTo>
                    <a:pt x="7043" y="5980"/>
                  </a:lnTo>
                  <a:lnTo>
                    <a:pt x="7848" y="5492"/>
                  </a:lnTo>
                  <a:lnTo>
                    <a:pt x="7983" y="5288"/>
                  </a:lnTo>
                  <a:lnTo>
                    <a:pt x="7983" y="4434"/>
                  </a:lnTo>
                  <a:lnTo>
                    <a:pt x="8117" y="4434"/>
                  </a:lnTo>
                  <a:lnTo>
                    <a:pt x="8788" y="4149"/>
                  </a:lnTo>
                  <a:lnTo>
                    <a:pt x="8922" y="4149"/>
                  </a:lnTo>
                  <a:lnTo>
                    <a:pt x="9391" y="4068"/>
                  </a:lnTo>
                  <a:lnTo>
                    <a:pt x="9727" y="4068"/>
                  </a:lnTo>
                  <a:lnTo>
                    <a:pt x="9861" y="3986"/>
                  </a:lnTo>
                  <a:lnTo>
                    <a:pt x="10465" y="3864"/>
                  </a:lnTo>
                  <a:lnTo>
                    <a:pt x="10465" y="3783"/>
                  </a:lnTo>
                  <a:lnTo>
                    <a:pt x="10666" y="3580"/>
                  </a:lnTo>
                  <a:lnTo>
                    <a:pt x="10465" y="3580"/>
                  </a:lnTo>
                  <a:lnTo>
                    <a:pt x="10465" y="3498"/>
                  </a:lnTo>
                  <a:lnTo>
                    <a:pt x="10666" y="3498"/>
                  </a:lnTo>
                  <a:lnTo>
                    <a:pt x="10800" y="3417"/>
                  </a:lnTo>
                  <a:lnTo>
                    <a:pt x="10800" y="3295"/>
                  </a:lnTo>
                  <a:lnTo>
                    <a:pt x="10934" y="3214"/>
                  </a:lnTo>
                  <a:lnTo>
                    <a:pt x="11270" y="3132"/>
                  </a:lnTo>
                  <a:lnTo>
                    <a:pt x="11873" y="3132"/>
                  </a:lnTo>
                  <a:lnTo>
                    <a:pt x="11873" y="3010"/>
                  </a:lnTo>
                  <a:lnTo>
                    <a:pt x="11739" y="3010"/>
                  </a:lnTo>
                  <a:lnTo>
                    <a:pt x="11739" y="2563"/>
                  </a:lnTo>
                  <a:lnTo>
                    <a:pt x="12209" y="2563"/>
                  </a:lnTo>
                  <a:lnTo>
                    <a:pt x="12343" y="2441"/>
                  </a:lnTo>
                  <a:lnTo>
                    <a:pt x="12343" y="2278"/>
                  </a:lnTo>
                  <a:lnTo>
                    <a:pt x="12209" y="2278"/>
                  </a:lnTo>
                  <a:lnTo>
                    <a:pt x="12209" y="2075"/>
                  </a:lnTo>
                  <a:lnTo>
                    <a:pt x="12678" y="2075"/>
                  </a:lnTo>
                  <a:lnTo>
                    <a:pt x="12678" y="1912"/>
                  </a:lnTo>
                  <a:lnTo>
                    <a:pt x="12544" y="1790"/>
                  </a:lnTo>
                  <a:lnTo>
                    <a:pt x="12343" y="1790"/>
                  </a:lnTo>
                  <a:lnTo>
                    <a:pt x="12343" y="1505"/>
                  </a:lnTo>
                  <a:lnTo>
                    <a:pt x="12544" y="1505"/>
                  </a:lnTo>
                  <a:lnTo>
                    <a:pt x="12544" y="1424"/>
                  </a:lnTo>
                  <a:lnTo>
                    <a:pt x="12678" y="1505"/>
                  </a:lnTo>
                  <a:lnTo>
                    <a:pt x="12812" y="1424"/>
                  </a:lnTo>
                  <a:lnTo>
                    <a:pt x="13014" y="1424"/>
                  </a:lnTo>
                  <a:lnTo>
                    <a:pt x="13148" y="1342"/>
                  </a:lnTo>
                  <a:lnTo>
                    <a:pt x="13148" y="1139"/>
                  </a:lnTo>
                  <a:lnTo>
                    <a:pt x="13014" y="1139"/>
                  </a:lnTo>
                  <a:lnTo>
                    <a:pt x="13014" y="1058"/>
                  </a:lnTo>
                  <a:lnTo>
                    <a:pt x="12812" y="1058"/>
                  </a:lnTo>
                  <a:lnTo>
                    <a:pt x="12812" y="936"/>
                  </a:lnTo>
                  <a:lnTo>
                    <a:pt x="12544" y="936"/>
                  </a:lnTo>
                  <a:lnTo>
                    <a:pt x="12343" y="854"/>
                  </a:lnTo>
                  <a:lnTo>
                    <a:pt x="12209" y="569"/>
                  </a:lnTo>
                  <a:lnTo>
                    <a:pt x="11270" y="569"/>
                  </a:lnTo>
                  <a:lnTo>
                    <a:pt x="11135" y="488"/>
                  </a:lnTo>
                  <a:lnTo>
                    <a:pt x="10800" y="366"/>
                  </a:lnTo>
                  <a:lnTo>
                    <a:pt x="10666" y="366"/>
                  </a:lnTo>
                  <a:lnTo>
                    <a:pt x="10800" y="285"/>
                  </a:lnTo>
                  <a:lnTo>
                    <a:pt x="11135" y="285"/>
                  </a:lnTo>
                  <a:lnTo>
                    <a:pt x="11270" y="366"/>
                  </a:lnTo>
                  <a:lnTo>
                    <a:pt x="11270" y="285"/>
                  </a:lnTo>
                  <a:lnTo>
                    <a:pt x="11404" y="81"/>
                  </a:lnTo>
                  <a:lnTo>
                    <a:pt x="11605" y="81"/>
                  </a:lnTo>
                  <a:lnTo>
                    <a:pt x="11605" y="0"/>
                  </a:lnTo>
                  <a:lnTo>
                    <a:pt x="12544" y="0"/>
                  </a:lnTo>
                  <a:lnTo>
                    <a:pt x="13282" y="285"/>
                  </a:lnTo>
                  <a:lnTo>
                    <a:pt x="13752" y="285"/>
                  </a:lnTo>
                  <a:lnTo>
                    <a:pt x="13953" y="203"/>
                  </a:lnTo>
                  <a:lnTo>
                    <a:pt x="14087" y="203"/>
                  </a:lnTo>
                  <a:lnTo>
                    <a:pt x="14221" y="285"/>
                  </a:lnTo>
                  <a:lnTo>
                    <a:pt x="14422" y="285"/>
                  </a:lnTo>
                  <a:lnTo>
                    <a:pt x="14422" y="366"/>
                  </a:lnTo>
                  <a:lnTo>
                    <a:pt x="14557" y="366"/>
                  </a:lnTo>
                  <a:lnTo>
                    <a:pt x="14557" y="651"/>
                  </a:lnTo>
                  <a:lnTo>
                    <a:pt x="15026" y="651"/>
                  </a:lnTo>
                  <a:lnTo>
                    <a:pt x="15160" y="773"/>
                  </a:lnTo>
                  <a:lnTo>
                    <a:pt x="15496" y="854"/>
                  </a:lnTo>
                  <a:lnTo>
                    <a:pt x="15630" y="936"/>
                  </a:lnTo>
                  <a:lnTo>
                    <a:pt x="15965" y="936"/>
                  </a:lnTo>
                  <a:lnTo>
                    <a:pt x="15965" y="1058"/>
                  </a:lnTo>
                  <a:lnTo>
                    <a:pt x="16099" y="1139"/>
                  </a:lnTo>
                  <a:lnTo>
                    <a:pt x="16099" y="1342"/>
                  </a:lnTo>
                  <a:lnTo>
                    <a:pt x="15965" y="1708"/>
                  </a:lnTo>
                  <a:lnTo>
                    <a:pt x="16099" y="1708"/>
                  </a:lnTo>
                  <a:lnTo>
                    <a:pt x="16099" y="1912"/>
                  </a:lnTo>
                  <a:lnTo>
                    <a:pt x="16234" y="1912"/>
                  </a:lnTo>
                  <a:lnTo>
                    <a:pt x="16234" y="2359"/>
                  </a:lnTo>
                  <a:lnTo>
                    <a:pt x="16099" y="2644"/>
                  </a:lnTo>
                  <a:lnTo>
                    <a:pt x="16099" y="2929"/>
                  </a:lnTo>
                  <a:lnTo>
                    <a:pt x="16234" y="3010"/>
                  </a:lnTo>
                  <a:lnTo>
                    <a:pt x="16234" y="3132"/>
                  </a:lnTo>
                  <a:lnTo>
                    <a:pt x="16099" y="3295"/>
                  </a:lnTo>
                  <a:lnTo>
                    <a:pt x="16099" y="3580"/>
                  </a:lnTo>
                  <a:lnTo>
                    <a:pt x="15965" y="3580"/>
                  </a:lnTo>
                  <a:lnTo>
                    <a:pt x="16099" y="3702"/>
                  </a:lnTo>
                  <a:lnTo>
                    <a:pt x="15965" y="3783"/>
                  </a:lnTo>
                  <a:lnTo>
                    <a:pt x="15764" y="3864"/>
                  </a:lnTo>
                  <a:lnTo>
                    <a:pt x="15764" y="3986"/>
                  </a:lnTo>
                  <a:lnTo>
                    <a:pt x="15630" y="4149"/>
                  </a:lnTo>
                  <a:lnTo>
                    <a:pt x="15630" y="4434"/>
                  </a:lnTo>
                  <a:lnTo>
                    <a:pt x="15496" y="4637"/>
                  </a:lnTo>
                  <a:lnTo>
                    <a:pt x="15496" y="4719"/>
                  </a:lnTo>
                  <a:lnTo>
                    <a:pt x="15630" y="4719"/>
                  </a:lnTo>
                  <a:lnTo>
                    <a:pt x="15496" y="4841"/>
                  </a:lnTo>
                  <a:lnTo>
                    <a:pt x="15496" y="5003"/>
                  </a:lnTo>
                  <a:lnTo>
                    <a:pt x="15294" y="5125"/>
                  </a:lnTo>
                  <a:lnTo>
                    <a:pt x="15026" y="5207"/>
                  </a:lnTo>
                  <a:lnTo>
                    <a:pt x="14825" y="5410"/>
                  </a:lnTo>
                  <a:lnTo>
                    <a:pt x="14422" y="5410"/>
                  </a:lnTo>
                  <a:lnTo>
                    <a:pt x="14422" y="5573"/>
                  </a:lnTo>
                  <a:lnTo>
                    <a:pt x="14557" y="5695"/>
                  </a:lnTo>
                  <a:lnTo>
                    <a:pt x="14691" y="5695"/>
                  </a:lnTo>
                  <a:lnTo>
                    <a:pt x="14691" y="5858"/>
                  </a:lnTo>
                  <a:lnTo>
                    <a:pt x="14825" y="5776"/>
                  </a:lnTo>
                  <a:lnTo>
                    <a:pt x="15294" y="5776"/>
                  </a:lnTo>
                  <a:lnTo>
                    <a:pt x="15496" y="5858"/>
                  </a:lnTo>
                  <a:lnTo>
                    <a:pt x="15496" y="5980"/>
                  </a:lnTo>
                  <a:lnTo>
                    <a:pt x="15294" y="6061"/>
                  </a:lnTo>
                  <a:lnTo>
                    <a:pt x="15160" y="6142"/>
                  </a:lnTo>
                  <a:lnTo>
                    <a:pt x="15026" y="6142"/>
                  </a:lnTo>
                  <a:lnTo>
                    <a:pt x="14825" y="6264"/>
                  </a:lnTo>
                  <a:lnTo>
                    <a:pt x="15294" y="6264"/>
                  </a:lnTo>
                  <a:lnTo>
                    <a:pt x="15294" y="6427"/>
                  </a:lnTo>
                  <a:lnTo>
                    <a:pt x="15630" y="6427"/>
                  </a:lnTo>
                  <a:lnTo>
                    <a:pt x="15630" y="6631"/>
                  </a:lnTo>
                  <a:lnTo>
                    <a:pt x="15764" y="6631"/>
                  </a:lnTo>
                  <a:lnTo>
                    <a:pt x="15764" y="6712"/>
                  </a:lnTo>
                  <a:lnTo>
                    <a:pt x="15965" y="6834"/>
                  </a:lnTo>
                  <a:lnTo>
                    <a:pt x="15764" y="6834"/>
                  </a:lnTo>
                  <a:lnTo>
                    <a:pt x="16099" y="6834"/>
                  </a:lnTo>
                  <a:lnTo>
                    <a:pt x="16099" y="7119"/>
                  </a:lnTo>
                  <a:lnTo>
                    <a:pt x="16234" y="7119"/>
                  </a:lnTo>
                  <a:lnTo>
                    <a:pt x="16435" y="7200"/>
                  </a:lnTo>
                  <a:lnTo>
                    <a:pt x="16435" y="7281"/>
                  </a:lnTo>
                  <a:lnTo>
                    <a:pt x="16569" y="7403"/>
                  </a:lnTo>
                  <a:lnTo>
                    <a:pt x="16904" y="7566"/>
                  </a:lnTo>
                  <a:lnTo>
                    <a:pt x="16904" y="7769"/>
                  </a:lnTo>
                  <a:lnTo>
                    <a:pt x="17039" y="7769"/>
                  </a:lnTo>
                  <a:lnTo>
                    <a:pt x="17039" y="7851"/>
                  </a:lnTo>
                  <a:lnTo>
                    <a:pt x="17173" y="7973"/>
                  </a:lnTo>
                  <a:lnTo>
                    <a:pt x="17374" y="7973"/>
                  </a:lnTo>
                  <a:lnTo>
                    <a:pt x="17374" y="7851"/>
                  </a:lnTo>
                  <a:lnTo>
                    <a:pt x="17508" y="7851"/>
                  </a:lnTo>
                  <a:lnTo>
                    <a:pt x="17508" y="7769"/>
                  </a:lnTo>
                  <a:lnTo>
                    <a:pt x="18313" y="7769"/>
                  </a:lnTo>
                  <a:lnTo>
                    <a:pt x="18313" y="7688"/>
                  </a:lnTo>
                  <a:lnTo>
                    <a:pt x="19051" y="7688"/>
                  </a:lnTo>
                  <a:lnTo>
                    <a:pt x="19252" y="7769"/>
                  </a:lnTo>
                  <a:lnTo>
                    <a:pt x="19386" y="7851"/>
                  </a:lnTo>
                  <a:lnTo>
                    <a:pt x="19520" y="7851"/>
                  </a:lnTo>
                  <a:lnTo>
                    <a:pt x="19520" y="8136"/>
                  </a:lnTo>
                  <a:lnTo>
                    <a:pt x="19386" y="8136"/>
                  </a:lnTo>
                  <a:lnTo>
                    <a:pt x="19386" y="8502"/>
                  </a:lnTo>
                  <a:lnTo>
                    <a:pt x="19252" y="8502"/>
                  </a:lnTo>
                  <a:lnTo>
                    <a:pt x="19252" y="8705"/>
                  </a:lnTo>
                  <a:lnTo>
                    <a:pt x="19051" y="8705"/>
                  </a:lnTo>
                  <a:lnTo>
                    <a:pt x="19051" y="8786"/>
                  </a:lnTo>
                  <a:lnTo>
                    <a:pt x="19252" y="8908"/>
                  </a:lnTo>
                  <a:lnTo>
                    <a:pt x="19252" y="8990"/>
                  </a:lnTo>
                  <a:lnTo>
                    <a:pt x="18783" y="8990"/>
                  </a:lnTo>
                  <a:lnTo>
                    <a:pt x="18581" y="8908"/>
                  </a:lnTo>
                  <a:lnTo>
                    <a:pt x="18313" y="8990"/>
                  </a:lnTo>
                  <a:lnTo>
                    <a:pt x="17978" y="8990"/>
                  </a:lnTo>
                  <a:lnTo>
                    <a:pt x="17843" y="9071"/>
                  </a:lnTo>
                  <a:lnTo>
                    <a:pt x="17642" y="9071"/>
                  </a:lnTo>
                  <a:lnTo>
                    <a:pt x="17642" y="9275"/>
                  </a:lnTo>
                  <a:lnTo>
                    <a:pt x="17508" y="9356"/>
                  </a:lnTo>
                  <a:lnTo>
                    <a:pt x="17508" y="9559"/>
                  </a:lnTo>
                  <a:lnTo>
                    <a:pt x="17374" y="9559"/>
                  </a:lnTo>
                  <a:lnTo>
                    <a:pt x="17374" y="10047"/>
                  </a:lnTo>
                  <a:lnTo>
                    <a:pt x="17173" y="10047"/>
                  </a:lnTo>
                  <a:lnTo>
                    <a:pt x="17173" y="10129"/>
                  </a:lnTo>
                  <a:lnTo>
                    <a:pt x="16904" y="10129"/>
                  </a:lnTo>
                  <a:lnTo>
                    <a:pt x="16904" y="10210"/>
                  </a:lnTo>
                  <a:lnTo>
                    <a:pt x="16703" y="10332"/>
                  </a:lnTo>
                  <a:lnTo>
                    <a:pt x="16569" y="10332"/>
                  </a:lnTo>
                  <a:lnTo>
                    <a:pt x="16569" y="10414"/>
                  </a:lnTo>
                  <a:lnTo>
                    <a:pt x="16435" y="10414"/>
                  </a:lnTo>
                  <a:lnTo>
                    <a:pt x="16435" y="10495"/>
                  </a:lnTo>
                  <a:lnTo>
                    <a:pt x="16569" y="10495"/>
                  </a:lnTo>
                  <a:lnTo>
                    <a:pt x="16569" y="10617"/>
                  </a:lnTo>
                  <a:lnTo>
                    <a:pt x="17039" y="10617"/>
                  </a:lnTo>
                  <a:lnTo>
                    <a:pt x="17173" y="10698"/>
                  </a:lnTo>
                  <a:lnTo>
                    <a:pt x="17374" y="10780"/>
                  </a:lnTo>
                  <a:lnTo>
                    <a:pt x="17508" y="10902"/>
                  </a:lnTo>
                  <a:lnTo>
                    <a:pt x="17508" y="11471"/>
                  </a:lnTo>
                  <a:lnTo>
                    <a:pt x="17642" y="11553"/>
                  </a:lnTo>
                  <a:lnTo>
                    <a:pt x="18112" y="11756"/>
                  </a:lnTo>
                  <a:lnTo>
                    <a:pt x="18447" y="11837"/>
                  </a:lnTo>
                  <a:lnTo>
                    <a:pt x="18581" y="11837"/>
                  </a:lnTo>
                  <a:lnTo>
                    <a:pt x="18581" y="12041"/>
                  </a:lnTo>
                  <a:lnTo>
                    <a:pt x="18447" y="12041"/>
                  </a:lnTo>
                  <a:lnTo>
                    <a:pt x="18447" y="12122"/>
                  </a:lnTo>
                  <a:lnTo>
                    <a:pt x="18313" y="12122"/>
                  </a:lnTo>
                  <a:lnTo>
                    <a:pt x="18313" y="12325"/>
                  </a:lnTo>
                  <a:lnTo>
                    <a:pt x="17978" y="12325"/>
                  </a:lnTo>
                  <a:lnTo>
                    <a:pt x="17978" y="12488"/>
                  </a:lnTo>
                  <a:lnTo>
                    <a:pt x="18112" y="12488"/>
                  </a:lnTo>
                  <a:lnTo>
                    <a:pt x="18112" y="12610"/>
                  </a:lnTo>
                  <a:lnTo>
                    <a:pt x="18313" y="12692"/>
                  </a:lnTo>
                  <a:lnTo>
                    <a:pt x="18581" y="12773"/>
                  </a:lnTo>
                  <a:lnTo>
                    <a:pt x="18581" y="12895"/>
                  </a:lnTo>
                  <a:lnTo>
                    <a:pt x="18783" y="12895"/>
                  </a:lnTo>
                  <a:lnTo>
                    <a:pt x="18783" y="13342"/>
                  </a:lnTo>
                  <a:lnTo>
                    <a:pt x="18917" y="13342"/>
                  </a:lnTo>
                  <a:lnTo>
                    <a:pt x="18917" y="13464"/>
                  </a:lnTo>
                  <a:lnTo>
                    <a:pt x="19051" y="13546"/>
                  </a:lnTo>
                  <a:lnTo>
                    <a:pt x="19252" y="13627"/>
                  </a:lnTo>
                  <a:lnTo>
                    <a:pt x="19252" y="13749"/>
                  </a:lnTo>
                  <a:lnTo>
                    <a:pt x="19856" y="13749"/>
                  </a:lnTo>
                  <a:lnTo>
                    <a:pt x="20325" y="13831"/>
                  </a:lnTo>
                  <a:lnTo>
                    <a:pt x="20460" y="13993"/>
                  </a:lnTo>
                  <a:lnTo>
                    <a:pt x="20661" y="14115"/>
                  </a:lnTo>
                  <a:lnTo>
                    <a:pt x="20795" y="14115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8" name="Freeform 14"/>
            <p:cNvSpPr/>
            <p:nvPr/>
          </p:nvSpPr>
          <p:spPr>
            <a:xfrm>
              <a:off x="219420" y="220265"/>
              <a:ext cx="12702" cy="12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8" y="21600"/>
                  </a:moveTo>
                  <a:lnTo>
                    <a:pt x="14164" y="21600"/>
                  </a:lnTo>
                  <a:lnTo>
                    <a:pt x="8144" y="20520"/>
                  </a:lnTo>
                  <a:lnTo>
                    <a:pt x="1770" y="18900"/>
                  </a:lnTo>
                  <a:lnTo>
                    <a:pt x="0" y="18900"/>
                  </a:lnTo>
                  <a:lnTo>
                    <a:pt x="0" y="17820"/>
                  </a:lnTo>
                  <a:lnTo>
                    <a:pt x="708" y="16740"/>
                  </a:lnTo>
                  <a:lnTo>
                    <a:pt x="0" y="15120"/>
                  </a:lnTo>
                  <a:lnTo>
                    <a:pt x="0" y="11340"/>
                  </a:lnTo>
                  <a:lnTo>
                    <a:pt x="708" y="11340"/>
                  </a:lnTo>
                  <a:lnTo>
                    <a:pt x="708" y="10260"/>
                  </a:lnTo>
                  <a:lnTo>
                    <a:pt x="1770" y="10260"/>
                  </a:lnTo>
                  <a:lnTo>
                    <a:pt x="1770" y="9180"/>
                  </a:lnTo>
                  <a:lnTo>
                    <a:pt x="708" y="7560"/>
                  </a:lnTo>
                  <a:lnTo>
                    <a:pt x="708" y="6480"/>
                  </a:lnTo>
                  <a:lnTo>
                    <a:pt x="1770" y="5400"/>
                  </a:lnTo>
                  <a:lnTo>
                    <a:pt x="2479" y="1620"/>
                  </a:lnTo>
                  <a:lnTo>
                    <a:pt x="2479" y="0"/>
                  </a:lnTo>
                  <a:lnTo>
                    <a:pt x="5666" y="1620"/>
                  </a:lnTo>
                  <a:lnTo>
                    <a:pt x="11685" y="1620"/>
                  </a:lnTo>
                  <a:lnTo>
                    <a:pt x="19121" y="2700"/>
                  </a:lnTo>
                  <a:lnTo>
                    <a:pt x="19121" y="3780"/>
                  </a:lnTo>
                  <a:lnTo>
                    <a:pt x="19830" y="5400"/>
                  </a:lnTo>
                  <a:lnTo>
                    <a:pt x="20538" y="5400"/>
                  </a:lnTo>
                  <a:lnTo>
                    <a:pt x="20538" y="6480"/>
                  </a:lnTo>
                  <a:lnTo>
                    <a:pt x="21600" y="6480"/>
                  </a:lnTo>
                  <a:lnTo>
                    <a:pt x="21600" y="7560"/>
                  </a:lnTo>
                  <a:lnTo>
                    <a:pt x="20538" y="9180"/>
                  </a:lnTo>
                  <a:lnTo>
                    <a:pt x="20538" y="10260"/>
                  </a:lnTo>
                  <a:lnTo>
                    <a:pt x="21600" y="10260"/>
                  </a:lnTo>
                  <a:lnTo>
                    <a:pt x="20538" y="12960"/>
                  </a:lnTo>
                  <a:lnTo>
                    <a:pt x="20538" y="14040"/>
                  </a:lnTo>
                  <a:lnTo>
                    <a:pt x="19830" y="14040"/>
                  </a:lnTo>
                  <a:lnTo>
                    <a:pt x="19830" y="20520"/>
                  </a:lnTo>
                  <a:lnTo>
                    <a:pt x="20538" y="21600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49" name="Freeform 15"/>
            <p:cNvSpPr/>
            <p:nvPr/>
          </p:nvSpPr>
          <p:spPr>
            <a:xfrm>
              <a:off x="138631" y="236454"/>
              <a:ext cx="58911" cy="69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4" y="2880"/>
                  </a:moveTo>
                  <a:lnTo>
                    <a:pt x="15464" y="2979"/>
                  </a:lnTo>
                  <a:lnTo>
                    <a:pt x="15564" y="3128"/>
                  </a:lnTo>
                  <a:lnTo>
                    <a:pt x="15464" y="3823"/>
                  </a:lnTo>
                  <a:lnTo>
                    <a:pt x="15464" y="4022"/>
                  </a:lnTo>
                  <a:lnTo>
                    <a:pt x="15813" y="4022"/>
                  </a:lnTo>
                  <a:lnTo>
                    <a:pt x="15913" y="3923"/>
                  </a:lnTo>
                  <a:lnTo>
                    <a:pt x="16013" y="4022"/>
                  </a:lnTo>
                  <a:lnTo>
                    <a:pt x="16262" y="4171"/>
                  </a:lnTo>
                  <a:lnTo>
                    <a:pt x="16262" y="4370"/>
                  </a:lnTo>
                  <a:lnTo>
                    <a:pt x="16013" y="4618"/>
                  </a:lnTo>
                  <a:lnTo>
                    <a:pt x="15913" y="4866"/>
                  </a:lnTo>
                  <a:lnTo>
                    <a:pt x="15913" y="4966"/>
                  </a:lnTo>
                  <a:lnTo>
                    <a:pt x="16262" y="5065"/>
                  </a:lnTo>
                  <a:lnTo>
                    <a:pt x="16512" y="5214"/>
                  </a:lnTo>
                  <a:lnTo>
                    <a:pt x="17210" y="5214"/>
                  </a:lnTo>
                  <a:lnTo>
                    <a:pt x="17410" y="5561"/>
                  </a:lnTo>
                  <a:lnTo>
                    <a:pt x="17909" y="5561"/>
                  </a:lnTo>
                  <a:lnTo>
                    <a:pt x="18008" y="5661"/>
                  </a:lnTo>
                  <a:lnTo>
                    <a:pt x="18258" y="5760"/>
                  </a:lnTo>
                  <a:lnTo>
                    <a:pt x="18258" y="5909"/>
                  </a:lnTo>
                  <a:lnTo>
                    <a:pt x="18358" y="6008"/>
                  </a:lnTo>
                  <a:lnTo>
                    <a:pt x="18457" y="6008"/>
                  </a:lnTo>
                  <a:lnTo>
                    <a:pt x="18607" y="6108"/>
                  </a:lnTo>
                  <a:lnTo>
                    <a:pt x="18707" y="6108"/>
                  </a:lnTo>
                  <a:lnTo>
                    <a:pt x="18806" y="6257"/>
                  </a:lnTo>
                  <a:lnTo>
                    <a:pt x="18956" y="6356"/>
                  </a:lnTo>
                  <a:lnTo>
                    <a:pt x="19505" y="6604"/>
                  </a:lnTo>
                  <a:lnTo>
                    <a:pt x="19754" y="6703"/>
                  </a:lnTo>
                  <a:lnTo>
                    <a:pt x="20203" y="6703"/>
                  </a:lnTo>
                  <a:lnTo>
                    <a:pt x="20203" y="6803"/>
                  </a:lnTo>
                  <a:lnTo>
                    <a:pt x="20453" y="6952"/>
                  </a:lnTo>
                  <a:lnTo>
                    <a:pt x="20453" y="7051"/>
                  </a:lnTo>
                  <a:lnTo>
                    <a:pt x="20552" y="7051"/>
                  </a:lnTo>
                  <a:lnTo>
                    <a:pt x="20552" y="7150"/>
                  </a:lnTo>
                  <a:lnTo>
                    <a:pt x="21051" y="7150"/>
                  </a:lnTo>
                  <a:lnTo>
                    <a:pt x="21051" y="7299"/>
                  </a:lnTo>
                  <a:lnTo>
                    <a:pt x="21151" y="7299"/>
                  </a:lnTo>
                  <a:lnTo>
                    <a:pt x="21251" y="7498"/>
                  </a:lnTo>
                  <a:lnTo>
                    <a:pt x="21500" y="7846"/>
                  </a:lnTo>
                  <a:lnTo>
                    <a:pt x="21500" y="7994"/>
                  </a:lnTo>
                  <a:lnTo>
                    <a:pt x="21600" y="8094"/>
                  </a:lnTo>
                  <a:lnTo>
                    <a:pt x="21400" y="8094"/>
                  </a:lnTo>
                  <a:lnTo>
                    <a:pt x="21400" y="8441"/>
                  </a:lnTo>
                  <a:lnTo>
                    <a:pt x="21251" y="8541"/>
                  </a:lnTo>
                  <a:lnTo>
                    <a:pt x="21251" y="9832"/>
                  </a:lnTo>
                  <a:lnTo>
                    <a:pt x="21151" y="10030"/>
                  </a:lnTo>
                  <a:lnTo>
                    <a:pt x="21051" y="10179"/>
                  </a:lnTo>
                  <a:lnTo>
                    <a:pt x="20902" y="10279"/>
                  </a:lnTo>
                  <a:lnTo>
                    <a:pt x="20802" y="10378"/>
                  </a:lnTo>
                  <a:lnTo>
                    <a:pt x="20453" y="10378"/>
                  </a:lnTo>
                  <a:lnTo>
                    <a:pt x="20203" y="10527"/>
                  </a:lnTo>
                  <a:lnTo>
                    <a:pt x="20103" y="10726"/>
                  </a:lnTo>
                  <a:lnTo>
                    <a:pt x="20004" y="10726"/>
                  </a:lnTo>
                  <a:lnTo>
                    <a:pt x="19854" y="10874"/>
                  </a:lnTo>
                  <a:lnTo>
                    <a:pt x="19854" y="10974"/>
                  </a:lnTo>
                  <a:lnTo>
                    <a:pt x="19655" y="11222"/>
                  </a:lnTo>
                  <a:lnTo>
                    <a:pt x="19405" y="11222"/>
                  </a:lnTo>
                  <a:lnTo>
                    <a:pt x="19405" y="11421"/>
                  </a:lnTo>
                  <a:lnTo>
                    <a:pt x="19305" y="11570"/>
                  </a:lnTo>
                  <a:lnTo>
                    <a:pt x="19305" y="12116"/>
                  </a:lnTo>
                  <a:lnTo>
                    <a:pt x="19156" y="12116"/>
                  </a:lnTo>
                  <a:lnTo>
                    <a:pt x="18956" y="12364"/>
                  </a:lnTo>
                  <a:lnTo>
                    <a:pt x="18956" y="12463"/>
                  </a:lnTo>
                  <a:lnTo>
                    <a:pt x="18607" y="12811"/>
                  </a:lnTo>
                  <a:lnTo>
                    <a:pt x="18457" y="12811"/>
                  </a:lnTo>
                  <a:lnTo>
                    <a:pt x="18457" y="13506"/>
                  </a:lnTo>
                  <a:lnTo>
                    <a:pt x="18258" y="13655"/>
                  </a:lnTo>
                  <a:lnTo>
                    <a:pt x="18258" y="13754"/>
                  </a:lnTo>
                  <a:lnTo>
                    <a:pt x="18108" y="13854"/>
                  </a:lnTo>
                  <a:lnTo>
                    <a:pt x="17759" y="13854"/>
                  </a:lnTo>
                  <a:lnTo>
                    <a:pt x="17759" y="14102"/>
                  </a:lnTo>
                  <a:lnTo>
                    <a:pt x="17909" y="14350"/>
                  </a:lnTo>
                  <a:lnTo>
                    <a:pt x="17909" y="14549"/>
                  </a:lnTo>
                  <a:lnTo>
                    <a:pt x="17659" y="14549"/>
                  </a:lnTo>
                  <a:lnTo>
                    <a:pt x="17659" y="14698"/>
                  </a:lnTo>
                  <a:lnTo>
                    <a:pt x="17559" y="14698"/>
                  </a:lnTo>
                  <a:lnTo>
                    <a:pt x="17410" y="14797"/>
                  </a:lnTo>
                  <a:lnTo>
                    <a:pt x="17410" y="15046"/>
                  </a:lnTo>
                  <a:lnTo>
                    <a:pt x="17310" y="15046"/>
                  </a:lnTo>
                  <a:lnTo>
                    <a:pt x="17310" y="15145"/>
                  </a:lnTo>
                  <a:lnTo>
                    <a:pt x="17210" y="15145"/>
                  </a:lnTo>
                  <a:lnTo>
                    <a:pt x="17061" y="15244"/>
                  </a:lnTo>
                  <a:lnTo>
                    <a:pt x="17061" y="15393"/>
                  </a:lnTo>
                  <a:lnTo>
                    <a:pt x="16961" y="15492"/>
                  </a:lnTo>
                  <a:lnTo>
                    <a:pt x="16961" y="15592"/>
                  </a:lnTo>
                  <a:lnTo>
                    <a:pt x="16861" y="15592"/>
                  </a:lnTo>
                  <a:lnTo>
                    <a:pt x="16861" y="15691"/>
                  </a:lnTo>
                  <a:lnTo>
                    <a:pt x="16612" y="15939"/>
                  </a:lnTo>
                  <a:lnTo>
                    <a:pt x="16612" y="16039"/>
                  </a:lnTo>
                  <a:lnTo>
                    <a:pt x="16512" y="16039"/>
                  </a:lnTo>
                  <a:lnTo>
                    <a:pt x="16362" y="16188"/>
                  </a:lnTo>
                  <a:lnTo>
                    <a:pt x="16163" y="16188"/>
                  </a:lnTo>
                  <a:lnTo>
                    <a:pt x="16163" y="16287"/>
                  </a:lnTo>
                  <a:lnTo>
                    <a:pt x="15913" y="16287"/>
                  </a:lnTo>
                  <a:lnTo>
                    <a:pt x="15813" y="16386"/>
                  </a:lnTo>
                  <a:lnTo>
                    <a:pt x="15564" y="16535"/>
                  </a:lnTo>
                  <a:lnTo>
                    <a:pt x="15464" y="16535"/>
                  </a:lnTo>
                  <a:lnTo>
                    <a:pt x="15464" y="16634"/>
                  </a:lnTo>
                  <a:lnTo>
                    <a:pt x="15215" y="16734"/>
                  </a:lnTo>
                  <a:lnTo>
                    <a:pt x="15115" y="16734"/>
                  </a:lnTo>
                  <a:lnTo>
                    <a:pt x="15015" y="16883"/>
                  </a:lnTo>
                  <a:lnTo>
                    <a:pt x="15015" y="16982"/>
                  </a:lnTo>
                  <a:lnTo>
                    <a:pt x="14866" y="16982"/>
                  </a:lnTo>
                  <a:lnTo>
                    <a:pt x="14766" y="17081"/>
                  </a:lnTo>
                  <a:lnTo>
                    <a:pt x="14666" y="17330"/>
                  </a:lnTo>
                  <a:lnTo>
                    <a:pt x="14516" y="17429"/>
                  </a:lnTo>
                  <a:lnTo>
                    <a:pt x="14417" y="17578"/>
                  </a:lnTo>
                  <a:lnTo>
                    <a:pt x="13469" y="17926"/>
                  </a:lnTo>
                  <a:lnTo>
                    <a:pt x="13269" y="18124"/>
                  </a:lnTo>
                  <a:lnTo>
                    <a:pt x="13120" y="18124"/>
                  </a:lnTo>
                  <a:lnTo>
                    <a:pt x="13120" y="18372"/>
                  </a:lnTo>
                  <a:lnTo>
                    <a:pt x="13020" y="18472"/>
                  </a:lnTo>
                  <a:lnTo>
                    <a:pt x="13020" y="18819"/>
                  </a:lnTo>
                  <a:lnTo>
                    <a:pt x="12920" y="18968"/>
                  </a:lnTo>
                  <a:lnTo>
                    <a:pt x="12770" y="19167"/>
                  </a:lnTo>
                  <a:lnTo>
                    <a:pt x="12770" y="19316"/>
                  </a:lnTo>
                  <a:lnTo>
                    <a:pt x="12671" y="19415"/>
                  </a:lnTo>
                  <a:lnTo>
                    <a:pt x="12321" y="19514"/>
                  </a:lnTo>
                  <a:lnTo>
                    <a:pt x="12072" y="19663"/>
                  </a:lnTo>
                  <a:lnTo>
                    <a:pt x="11972" y="19763"/>
                  </a:lnTo>
                  <a:lnTo>
                    <a:pt x="11972" y="19862"/>
                  </a:lnTo>
                  <a:lnTo>
                    <a:pt x="11873" y="20359"/>
                  </a:lnTo>
                  <a:lnTo>
                    <a:pt x="11873" y="20458"/>
                  </a:lnTo>
                  <a:lnTo>
                    <a:pt x="11723" y="20806"/>
                  </a:lnTo>
                  <a:lnTo>
                    <a:pt x="11723" y="20905"/>
                  </a:lnTo>
                  <a:lnTo>
                    <a:pt x="11623" y="21153"/>
                  </a:lnTo>
                  <a:lnTo>
                    <a:pt x="11623" y="21401"/>
                  </a:lnTo>
                  <a:lnTo>
                    <a:pt x="11374" y="21501"/>
                  </a:lnTo>
                  <a:lnTo>
                    <a:pt x="11274" y="21501"/>
                  </a:lnTo>
                  <a:lnTo>
                    <a:pt x="11174" y="21600"/>
                  </a:lnTo>
                  <a:lnTo>
                    <a:pt x="11024" y="21501"/>
                  </a:lnTo>
                  <a:lnTo>
                    <a:pt x="10825" y="21401"/>
                  </a:lnTo>
                  <a:lnTo>
                    <a:pt x="10675" y="21153"/>
                  </a:lnTo>
                  <a:lnTo>
                    <a:pt x="10576" y="21054"/>
                  </a:lnTo>
                  <a:lnTo>
                    <a:pt x="10127" y="20806"/>
                  </a:lnTo>
                  <a:lnTo>
                    <a:pt x="9977" y="20806"/>
                  </a:lnTo>
                  <a:lnTo>
                    <a:pt x="9877" y="20905"/>
                  </a:lnTo>
                  <a:lnTo>
                    <a:pt x="9528" y="21054"/>
                  </a:lnTo>
                  <a:lnTo>
                    <a:pt x="9279" y="21153"/>
                  </a:lnTo>
                  <a:lnTo>
                    <a:pt x="9179" y="21252"/>
                  </a:lnTo>
                  <a:lnTo>
                    <a:pt x="8730" y="21252"/>
                  </a:lnTo>
                  <a:lnTo>
                    <a:pt x="8630" y="21401"/>
                  </a:lnTo>
                  <a:lnTo>
                    <a:pt x="8281" y="21401"/>
                  </a:lnTo>
                  <a:lnTo>
                    <a:pt x="8281" y="21252"/>
                  </a:lnTo>
                  <a:lnTo>
                    <a:pt x="7782" y="21252"/>
                  </a:lnTo>
                  <a:lnTo>
                    <a:pt x="7782" y="21054"/>
                  </a:lnTo>
                  <a:lnTo>
                    <a:pt x="7682" y="20458"/>
                  </a:lnTo>
                  <a:lnTo>
                    <a:pt x="7682" y="20210"/>
                  </a:lnTo>
                  <a:lnTo>
                    <a:pt x="7582" y="20110"/>
                  </a:lnTo>
                  <a:lnTo>
                    <a:pt x="7433" y="20110"/>
                  </a:lnTo>
                  <a:lnTo>
                    <a:pt x="7433" y="19663"/>
                  </a:lnTo>
                  <a:lnTo>
                    <a:pt x="7582" y="19415"/>
                  </a:lnTo>
                  <a:lnTo>
                    <a:pt x="7582" y="19316"/>
                  </a:lnTo>
                  <a:lnTo>
                    <a:pt x="7433" y="19167"/>
                  </a:lnTo>
                  <a:lnTo>
                    <a:pt x="7433" y="19068"/>
                  </a:lnTo>
                  <a:lnTo>
                    <a:pt x="7582" y="18968"/>
                  </a:lnTo>
                  <a:lnTo>
                    <a:pt x="7582" y="18819"/>
                  </a:lnTo>
                  <a:lnTo>
                    <a:pt x="7433" y="18621"/>
                  </a:lnTo>
                  <a:lnTo>
                    <a:pt x="7333" y="18621"/>
                  </a:lnTo>
                  <a:lnTo>
                    <a:pt x="7333" y="18273"/>
                  </a:lnTo>
                  <a:lnTo>
                    <a:pt x="7233" y="18124"/>
                  </a:lnTo>
                  <a:lnTo>
                    <a:pt x="7233" y="17429"/>
                  </a:lnTo>
                  <a:lnTo>
                    <a:pt x="7333" y="17429"/>
                  </a:lnTo>
                  <a:lnTo>
                    <a:pt x="7333" y="16982"/>
                  </a:lnTo>
                  <a:lnTo>
                    <a:pt x="7233" y="16982"/>
                  </a:lnTo>
                  <a:lnTo>
                    <a:pt x="7084" y="16883"/>
                  </a:lnTo>
                  <a:lnTo>
                    <a:pt x="6984" y="16734"/>
                  </a:lnTo>
                  <a:lnTo>
                    <a:pt x="6984" y="16188"/>
                  </a:lnTo>
                  <a:lnTo>
                    <a:pt x="6884" y="16188"/>
                  </a:lnTo>
                  <a:lnTo>
                    <a:pt x="6635" y="15939"/>
                  </a:lnTo>
                  <a:lnTo>
                    <a:pt x="6635" y="16039"/>
                  </a:lnTo>
                  <a:lnTo>
                    <a:pt x="6535" y="15939"/>
                  </a:lnTo>
                  <a:lnTo>
                    <a:pt x="6285" y="15939"/>
                  </a:lnTo>
                  <a:lnTo>
                    <a:pt x="6285" y="15840"/>
                  </a:lnTo>
                  <a:lnTo>
                    <a:pt x="6285" y="15939"/>
                  </a:lnTo>
                  <a:lnTo>
                    <a:pt x="6186" y="15939"/>
                  </a:lnTo>
                  <a:lnTo>
                    <a:pt x="5687" y="15840"/>
                  </a:lnTo>
                  <a:lnTo>
                    <a:pt x="5587" y="15840"/>
                  </a:lnTo>
                  <a:lnTo>
                    <a:pt x="5487" y="15691"/>
                  </a:lnTo>
                  <a:lnTo>
                    <a:pt x="5338" y="15592"/>
                  </a:lnTo>
                  <a:lnTo>
                    <a:pt x="5238" y="15592"/>
                  </a:lnTo>
                  <a:lnTo>
                    <a:pt x="5238" y="15492"/>
                  </a:lnTo>
                  <a:lnTo>
                    <a:pt x="5138" y="15244"/>
                  </a:lnTo>
                  <a:lnTo>
                    <a:pt x="4789" y="15244"/>
                  </a:lnTo>
                  <a:lnTo>
                    <a:pt x="4789" y="15393"/>
                  </a:lnTo>
                  <a:lnTo>
                    <a:pt x="4639" y="15393"/>
                  </a:lnTo>
                  <a:lnTo>
                    <a:pt x="4639" y="15492"/>
                  </a:lnTo>
                  <a:lnTo>
                    <a:pt x="4440" y="15691"/>
                  </a:lnTo>
                  <a:lnTo>
                    <a:pt x="4290" y="15691"/>
                  </a:lnTo>
                  <a:lnTo>
                    <a:pt x="4440" y="15691"/>
                  </a:lnTo>
                  <a:lnTo>
                    <a:pt x="4440" y="15840"/>
                  </a:lnTo>
                  <a:lnTo>
                    <a:pt x="4290" y="15840"/>
                  </a:lnTo>
                  <a:lnTo>
                    <a:pt x="4190" y="15691"/>
                  </a:lnTo>
                  <a:lnTo>
                    <a:pt x="4190" y="15592"/>
                  </a:lnTo>
                  <a:lnTo>
                    <a:pt x="4190" y="15691"/>
                  </a:lnTo>
                  <a:lnTo>
                    <a:pt x="3841" y="15691"/>
                  </a:lnTo>
                  <a:lnTo>
                    <a:pt x="3841" y="15840"/>
                  </a:lnTo>
                  <a:lnTo>
                    <a:pt x="3741" y="15840"/>
                  </a:lnTo>
                  <a:lnTo>
                    <a:pt x="3592" y="15691"/>
                  </a:lnTo>
                  <a:lnTo>
                    <a:pt x="3043" y="15691"/>
                  </a:lnTo>
                  <a:lnTo>
                    <a:pt x="3043" y="15592"/>
                  </a:lnTo>
                  <a:lnTo>
                    <a:pt x="2794" y="15592"/>
                  </a:lnTo>
                  <a:lnTo>
                    <a:pt x="2794" y="15492"/>
                  </a:lnTo>
                  <a:lnTo>
                    <a:pt x="2694" y="15492"/>
                  </a:lnTo>
                  <a:lnTo>
                    <a:pt x="2594" y="15592"/>
                  </a:lnTo>
                  <a:lnTo>
                    <a:pt x="2245" y="15592"/>
                  </a:lnTo>
                  <a:lnTo>
                    <a:pt x="2095" y="15492"/>
                  </a:lnTo>
                  <a:lnTo>
                    <a:pt x="1546" y="15492"/>
                  </a:lnTo>
                  <a:lnTo>
                    <a:pt x="1546" y="15393"/>
                  </a:lnTo>
                  <a:lnTo>
                    <a:pt x="1397" y="15244"/>
                  </a:lnTo>
                  <a:lnTo>
                    <a:pt x="1048" y="15244"/>
                  </a:lnTo>
                  <a:lnTo>
                    <a:pt x="1048" y="15393"/>
                  </a:lnTo>
                  <a:lnTo>
                    <a:pt x="1048" y="15244"/>
                  </a:lnTo>
                  <a:lnTo>
                    <a:pt x="948" y="15244"/>
                  </a:lnTo>
                  <a:lnTo>
                    <a:pt x="948" y="15393"/>
                  </a:lnTo>
                  <a:lnTo>
                    <a:pt x="848" y="15393"/>
                  </a:lnTo>
                  <a:lnTo>
                    <a:pt x="848" y="15244"/>
                  </a:lnTo>
                  <a:lnTo>
                    <a:pt x="599" y="15244"/>
                  </a:lnTo>
                  <a:lnTo>
                    <a:pt x="599" y="15145"/>
                  </a:lnTo>
                  <a:lnTo>
                    <a:pt x="499" y="15145"/>
                  </a:lnTo>
                  <a:lnTo>
                    <a:pt x="499" y="15046"/>
                  </a:lnTo>
                  <a:lnTo>
                    <a:pt x="599" y="14797"/>
                  </a:lnTo>
                  <a:lnTo>
                    <a:pt x="698" y="14698"/>
                  </a:lnTo>
                  <a:lnTo>
                    <a:pt x="698" y="14549"/>
                  </a:lnTo>
                  <a:lnTo>
                    <a:pt x="599" y="14549"/>
                  </a:lnTo>
                  <a:lnTo>
                    <a:pt x="599" y="14102"/>
                  </a:lnTo>
                  <a:lnTo>
                    <a:pt x="698" y="14003"/>
                  </a:lnTo>
                  <a:lnTo>
                    <a:pt x="698" y="13754"/>
                  </a:lnTo>
                  <a:lnTo>
                    <a:pt x="599" y="13754"/>
                  </a:lnTo>
                  <a:lnTo>
                    <a:pt x="698" y="13655"/>
                  </a:lnTo>
                  <a:lnTo>
                    <a:pt x="698" y="13506"/>
                  </a:lnTo>
                  <a:lnTo>
                    <a:pt x="599" y="13506"/>
                  </a:lnTo>
                  <a:lnTo>
                    <a:pt x="599" y="13308"/>
                  </a:lnTo>
                  <a:lnTo>
                    <a:pt x="698" y="13159"/>
                  </a:lnTo>
                  <a:lnTo>
                    <a:pt x="848" y="12960"/>
                  </a:lnTo>
                  <a:lnTo>
                    <a:pt x="948" y="12811"/>
                  </a:lnTo>
                  <a:lnTo>
                    <a:pt x="848" y="12811"/>
                  </a:lnTo>
                  <a:lnTo>
                    <a:pt x="848" y="12712"/>
                  </a:lnTo>
                  <a:lnTo>
                    <a:pt x="698" y="12712"/>
                  </a:lnTo>
                  <a:lnTo>
                    <a:pt x="698" y="12612"/>
                  </a:lnTo>
                  <a:lnTo>
                    <a:pt x="848" y="12612"/>
                  </a:lnTo>
                  <a:lnTo>
                    <a:pt x="948" y="12463"/>
                  </a:lnTo>
                  <a:lnTo>
                    <a:pt x="948" y="11917"/>
                  </a:lnTo>
                  <a:lnTo>
                    <a:pt x="1048" y="11768"/>
                  </a:lnTo>
                  <a:lnTo>
                    <a:pt x="1048" y="11669"/>
                  </a:lnTo>
                  <a:lnTo>
                    <a:pt x="948" y="11570"/>
                  </a:lnTo>
                  <a:lnTo>
                    <a:pt x="948" y="11669"/>
                  </a:lnTo>
                  <a:lnTo>
                    <a:pt x="848" y="11570"/>
                  </a:lnTo>
                  <a:lnTo>
                    <a:pt x="698" y="11570"/>
                  </a:lnTo>
                  <a:lnTo>
                    <a:pt x="698" y="11421"/>
                  </a:lnTo>
                  <a:lnTo>
                    <a:pt x="948" y="11321"/>
                  </a:lnTo>
                  <a:lnTo>
                    <a:pt x="948" y="11222"/>
                  </a:lnTo>
                  <a:lnTo>
                    <a:pt x="698" y="11222"/>
                  </a:lnTo>
                  <a:lnTo>
                    <a:pt x="698" y="11073"/>
                  </a:lnTo>
                  <a:lnTo>
                    <a:pt x="848" y="11073"/>
                  </a:lnTo>
                  <a:lnTo>
                    <a:pt x="848" y="10974"/>
                  </a:lnTo>
                  <a:lnTo>
                    <a:pt x="948" y="10974"/>
                  </a:lnTo>
                  <a:lnTo>
                    <a:pt x="948" y="10874"/>
                  </a:lnTo>
                  <a:lnTo>
                    <a:pt x="848" y="10874"/>
                  </a:lnTo>
                  <a:lnTo>
                    <a:pt x="848" y="10726"/>
                  </a:lnTo>
                  <a:lnTo>
                    <a:pt x="698" y="10726"/>
                  </a:lnTo>
                  <a:lnTo>
                    <a:pt x="599" y="10874"/>
                  </a:lnTo>
                  <a:lnTo>
                    <a:pt x="599" y="10626"/>
                  </a:lnTo>
                  <a:lnTo>
                    <a:pt x="499" y="10626"/>
                  </a:lnTo>
                  <a:lnTo>
                    <a:pt x="499" y="10179"/>
                  </a:lnTo>
                  <a:lnTo>
                    <a:pt x="599" y="10030"/>
                  </a:lnTo>
                  <a:lnTo>
                    <a:pt x="499" y="9931"/>
                  </a:lnTo>
                  <a:lnTo>
                    <a:pt x="349" y="9931"/>
                  </a:lnTo>
                  <a:lnTo>
                    <a:pt x="249" y="9832"/>
                  </a:lnTo>
                  <a:lnTo>
                    <a:pt x="249" y="9484"/>
                  </a:lnTo>
                  <a:lnTo>
                    <a:pt x="0" y="9484"/>
                  </a:lnTo>
                  <a:lnTo>
                    <a:pt x="0" y="9335"/>
                  </a:lnTo>
                  <a:lnTo>
                    <a:pt x="150" y="9335"/>
                  </a:lnTo>
                  <a:lnTo>
                    <a:pt x="150" y="9236"/>
                  </a:lnTo>
                  <a:lnTo>
                    <a:pt x="0" y="9236"/>
                  </a:lnTo>
                  <a:lnTo>
                    <a:pt x="0" y="9137"/>
                  </a:lnTo>
                  <a:lnTo>
                    <a:pt x="249" y="9137"/>
                  </a:lnTo>
                  <a:lnTo>
                    <a:pt x="249" y="8988"/>
                  </a:lnTo>
                  <a:lnTo>
                    <a:pt x="349" y="8988"/>
                  </a:lnTo>
                  <a:lnTo>
                    <a:pt x="499" y="8888"/>
                  </a:lnTo>
                  <a:lnTo>
                    <a:pt x="599" y="8789"/>
                  </a:lnTo>
                  <a:lnTo>
                    <a:pt x="848" y="8789"/>
                  </a:lnTo>
                  <a:lnTo>
                    <a:pt x="948" y="8640"/>
                  </a:lnTo>
                  <a:lnTo>
                    <a:pt x="948" y="8541"/>
                  </a:lnTo>
                  <a:lnTo>
                    <a:pt x="698" y="8342"/>
                  </a:lnTo>
                  <a:lnTo>
                    <a:pt x="499" y="8094"/>
                  </a:lnTo>
                  <a:lnTo>
                    <a:pt x="249" y="7846"/>
                  </a:lnTo>
                  <a:lnTo>
                    <a:pt x="150" y="7846"/>
                  </a:lnTo>
                  <a:lnTo>
                    <a:pt x="249" y="7647"/>
                  </a:lnTo>
                  <a:lnTo>
                    <a:pt x="349" y="7498"/>
                  </a:lnTo>
                  <a:lnTo>
                    <a:pt x="349" y="7399"/>
                  </a:lnTo>
                  <a:lnTo>
                    <a:pt x="499" y="7150"/>
                  </a:lnTo>
                  <a:lnTo>
                    <a:pt x="499" y="7051"/>
                  </a:lnTo>
                  <a:lnTo>
                    <a:pt x="599" y="6952"/>
                  </a:lnTo>
                  <a:lnTo>
                    <a:pt x="848" y="6455"/>
                  </a:lnTo>
                  <a:lnTo>
                    <a:pt x="1048" y="6008"/>
                  </a:lnTo>
                  <a:lnTo>
                    <a:pt x="1197" y="5909"/>
                  </a:lnTo>
                  <a:lnTo>
                    <a:pt x="1197" y="5760"/>
                  </a:lnTo>
                  <a:lnTo>
                    <a:pt x="1297" y="5661"/>
                  </a:lnTo>
                  <a:lnTo>
                    <a:pt x="1397" y="5661"/>
                  </a:lnTo>
                  <a:lnTo>
                    <a:pt x="1397" y="5313"/>
                  </a:lnTo>
                  <a:lnTo>
                    <a:pt x="1297" y="5313"/>
                  </a:lnTo>
                  <a:lnTo>
                    <a:pt x="1297" y="5214"/>
                  </a:lnTo>
                  <a:lnTo>
                    <a:pt x="1397" y="4717"/>
                  </a:lnTo>
                  <a:lnTo>
                    <a:pt x="1546" y="4270"/>
                  </a:lnTo>
                  <a:lnTo>
                    <a:pt x="1746" y="3823"/>
                  </a:lnTo>
                  <a:lnTo>
                    <a:pt x="1896" y="3327"/>
                  </a:lnTo>
                  <a:lnTo>
                    <a:pt x="1896" y="3228"/>
                  </a:lnTo>
                  <a:lnTo>
                    <a:pt x="1995" y="3228"/>
                  </a:lnTo>
                  <a:lnTo>
                    <a:pt x="1995" y="3128"/>
                  </a:lnTo>
                  <a:lnTo>
                    <a:pt x="2095" y="3128"/>
                  </a:lnTo>
                  <a:lnTo>
                    <a:pt x="1995" y="2979"/>
                  </a:lnTo>
                  <a:lnTo>
                    <a:pt x="1896" y="2781"/>
                  </a:lnTo>
                  <a:lnTo>
                    <a:pt x="1746" y="2433"/>
                  </a:lnTo>
                  <a:lnTo>
                    <a:pt x="1397" y="1937"/>
                  </a:lnTo>
                  <a:lnTo>
                    <a:pt x="1546" y="1937"/>
                  </a:lnTo>
                  <a:lnTo>
                    <a:pt x="1546" y="1837"/>
                  </a:lnTo>
                  <a:lnTo>
                    <a:pt x="1397" y="1738"/>
                  </a:lnTo>
                  <a:lnTo>
                    <a:pt x="1546" y="1589"/>
                  </a:lnTo>
                  <a:lnTo>
                    <a:pt x="1746" y="1589"/>
                  </a:lnTo>
                  <a:lnTo>
                    <a:pt x="1746" y="1738"/>
                  </a:lnTo>
                  <a:lnTo>
                    <a:pt x="1896" y="1738"/>
                  </a:lnTo>
                  <a:lnTo>
                    <a:pt x="1896" y="1837"/>
                  </a:lnTo>
                  <a:lnTo>
                    <a:pt x="1995" y="1937"/>
                  </a:lnTo>
                  <a:lnTo>
                    <a:pt x="2095" y="1937"/>
                  </a:lnTo>
                  <a:lnTo>
                    <a:pt x="2245" y="2086"/>
                  </a:lnTo>
                  <a:lnTo>
                    <a:pt x="2245" y="2185"/>
                  </a:lnTo>
                  <a:lnTo>
                    <a:pt x="2345" y="2086"/>
                  </a:lnTo>
                  <a:lnTo>
                    <a:pt x="2345" y="1937"/>
                  </a:lnTo>
                  <a:lnTo>
                    <a:pt x="2893" y="1837"/>
                  </a:lnTo>
                  <a:lnTo>
                    <a:pt x="3043" y="1837"/>
                  </a:lnTo>
                  <a:lnTo>
                    <a:pt x="3242" y="1738"/>
                  </a:lnTo>
                  <a:lnTo>
                    <a:pt x="3392" y="1738"/>
                  </a:lnTo>
                  <a:lnTo>
                    <a:pt x="3741" y="1390"/>
                  </a:lnTo>
                  <a:lnTo>
                    <a:pt x="3741" y="1142"/>
                  </a:lnTo>
                  <a:lnTo>
                    <a:pt x="3841" y="1142"/>
                  </a:lnTo>
                  <a:lnTo>
                    <a:pt x="3841" y="1043"/>
                  </a:lnTo>
                  <a:lnTo>
                    <a:pt x="3941" y="1043"/>
                  </a:lnTo>
                  <a:lnTo>
                    <a:pt x="4091" y="943"/>
                  </a:lnTo>
                  <a:lnTo>
                    <a:pt x="4091" y="794"/>
                  </a:lnTo>
                  <a:lnTo>
                    <a:pt x="4190" y="695"/>
                  </a:lnTo>
                  <a:lnTo>
                    <a:pt x="4190" y="596"/>
                  </a:lnTo>
                  <a:lnTo>
                    <a:pt x="4290" y="596"/>
                  </a:lnTo>
                  <a:lnTo>
                    <a:pt x="4290" y="348"/>
                  </a:lnTo>
                  <a:lnTo>
                    <a:pt x="5587" y="348"/>
                  </a:lnTo>
                  <a:lnTo>
                    <a:pt x="5587" y="248"/>
                  </a:lnTo>
                  <a:lnTo>
                    <a:pt x="5836" y="248"/>
                  </a:lnTo>
                  <a:lnTo>
                    <a:pt x="5936" y="99"/>
                  </a:lnTo>
                  <a:lnTo>
                    <a:pt x="5936" y="0"/>
                  </a:lnTo>
                  <a:lnTo>
                    <a:pt x="6635" y="0"/>
                  </a:lnTo>
                  <a:lnTo>
                    <a:pt x="6635" y="99"/>
                  </a:lnTo>
                  <a:lnTo>
                    <a:pt x="6734" y="248"/>
                  </a:lnTo>
                  <a:lnTo>
                    <a:pt x="6984" y="348"/>
                  </a:lnTo>
                  <a:lnTo>
                    <a:pt x="7233" y="348"/>
                  </a:lnTo>
                  <a:lnTo>
                    <a:pt x="7233" y="447"/>
                  </a:lnTo>
                  <a:lnTo>
                    <a:pt x="7333" y="447"/>
                  </a:lnTo>
                  <a:lnTo>
                    <a:pt x="7582" y="596"/>
                  </a:lnTo>
                  <a:lnTo>
                    <a:pt x="7782" y="596"/>
                  </a:lnTo>
                  <a:lnTo>
                    <a:pt x="7932" y="695"/>
                  </a:lnTo>
                  <a:lnTo>
                    <a:pt x="7932" y="794"/>
                  </a:lnTo>
                  <a:lnTo>
                    <a:pt x="8031" y="794"/>
                  </a:lnTo>
                  <a:lnTo>
                    <a:pt x="8031" y="943"/>
                  </a:lnTo>
                  <a:lnTo>
                    <a:pt x="8131" y="1043"/>
                  </a:lnTo>
                  <a:lnTo>
                    <a:pt x="8381" y="1142"/>
                  </a:lnTo>
                  <a:lnTo>
                    <a:pt x="8480" y="1142"/>
                  </a:lnTo>
                  <a:lnTo>
                    <a:pt x="8480" y="1291"/>
                  </a:lnTo>
                  <a:lnTo>
                    <a:pt x="8730" y="1291"/>
                  </a:lnTo>
                  <a:lnTo>
                    <a:pt x="8730" y="1390"/>
                  </a:lnTo>
                  <a:lnTo>
                    <a:pt x="8830" y="1390"/>
                  </a:lnTo>
                  <a:lnTo>
                    <a:pt x="9179" y="1589"/>
                  </a:lnTo>
                  <a:lnTo>
                    <a:pt x="9428" y="1589"/>
                  </a:lnTo>
                  <a:lnTo>
                    <a:pt x="9777" y="1490"/>
                  </a:lnTo>
                  <a:lnTo>
                    <a:pt x="9877" y="1589"/>
                  </a:lnTo>
                  <a:lnTo>
                    <a:pt x="9977" y="1490"/>
                  </a:lnTo>
                  <a:lnTo>
                    <a:pt x="10226" y="1390"/>
                  </a:lnTo>
                  <a:lnTo>
                    <a:pt x="10326" y="1390"/>
                  </a:lnTo>
                  <a:lnTo>
                    <a:pt x="10326" y="1291"/>
                  </a:lnTo>
                  <a:lnTo>
                    <a:pt x="10476" y="1142"/>
                  </a:lnTo>
                  <a:lnTo>
                    <a:pt x="11174" y="1142"/>
                  </a:lnTo>
                  <a:lnTo>
                    <a:pt x="11274" y="1291"/>
                  </a:lnTo>
                  <a:lnTo>
                    <a:pt x="11374" y="1390"/>
                  </a:lnTo>
                  <a:lnTo>
                    <a:pt x="11523" y="1390"/>
                  </a:lnTo>
                  <a:lnTo>
                    <a:pt x="11523" y="1738"/>
                  </a:lnTo>
                  <a:lnTo>
                    <a:pt x="11723" y="1738"/>
                  </a:lnTo>
                  <a:lnTo>
                    <a:pt x="11972" y="1589"/>
                  </a:lnTo>
                  <a:lnTo>
                    <a:pt x="12072" y="1490"/>
                  </a:lnTo>
                  <a:lnTo>
                    <a:pt x="12321" y="1490"/>
                  </a:lnTo>
                  <a:lnTo>
                    <a:pt x="12421" y="1390"/>
                  </a:lnTo>
                  <a:lnTo>
                    <a:pt x="12571" y="1390"/>
                  </a:lnTo>
                  <a:lnTo>
                    <a:pt x="12571" y="1142"/>
                  </a:lnTo>
                  <a:lnTo>
                    <a:pt x="12770" y="1142"/>
                  </a:lnTo>
                  <a:lnTo>
                    <a:pt x="12920" y="1043"/>
                  </a:lnTo>
                  <a:lnTo>
                    <a:pt x="13120" y="794"/>
                  </a:lnTo>
                  <a:lnTo>
                    <a:pt x="13269" y="695"/>
                  </a:lnTo>
                  <a:lnTo>
                    <a:pt x="13269" y="596"/>
                  </a:lnTo>
                  <a:lnTo>
                    <a:pt x="13469" y="447"/>
                  </a:lnTo>
                  <a:lnTo>
                    <a:pt x="13718" y="447"/>
                  </a:lnTo>
                  <a:lnTo>
                    <a:pt x="13718" y="596"/>
                  </a:lnTo>
                  <a:lnTo>
                    <a:pt x="13618" y="1043"/>
                  </a:lnTo>
                  <a:lnTo>
                    <a:pt x="13618" y="1291"/>
                  </a:lnTo>
                  <a:lnTo>
                    <a:pt x="13469" y="1390"/>
                  </a:lnTo>
                  <a:lnTo>
                    <a:pt x="13469" y="1738"/>
                  </a:lnTo>
                  <a:lnTo>
                    <a:pt x="13120" y="1738"/>
                  </a:lnTo>
                  <a:lnTo>
                    <a:pt x="13120" y="1837"/>
                  </a:lnTo>
                  <a:lnTo>
                    <a:pt x="13020" y="1837"/>
                  </a:lnTo>
                  <a:lnTo>
                    <a:pt x="13020" y="1937"/>
                  </a:lnTo>
                  <a:lnTo>
                    <a:pt x="12920" y="2086"/>
                  </a:lnTo>
                  <a:lnTo>
                    <a:pt x="12920" y="2185"/>
                  </a:lnTo>
                  <a:lnTo>
                    <a:pt x="12770" y="2284"/>
                  </a:lnTo>
                  <a:lnTo>
                    <a:pt x="12671" y="2433"/>
                  </a:lnTo>
                  <a:lnTo>
                    <a:pt x="12671" y="2532"/>
                  </a:lnTo>
                  <a:lnTo>
                    <a:pt x="13020" y="2532"/>
                  </a:lnTo>
                  <a:lnTo>
                    <a:pt x="13369" y="2781"/>
                  </a:lnTo>
                  <a:lnTo>
                    <a:pt x="13968" y="2781"/>
                  </a:lnTo>
                  <a:lnTo>
                    <a:pt x="14167" y="2880"/>
                  </a:lnTo>
                  <a:lnTo>
                    <a:pt x="14417" y="2880"/>
                  </a:lnTo>
                  <a:lnTo>
                    <a:pt x="14417" y="2781"/>
                  </a:lnTo>
                  <a:lnTo>
                    <a:pt x="14766" y="2781"/>
                  </a:lnTo>
                  <a:lnTo>
                    <a:pt x="14766" y="2880"/>
                  </a:lnTo>
                  <a:lnTo>
                    <a:pt x="15115" y="2880"/>
                  </a:lnTo>
                  <a:lnTo>
                    <a:pt x="15215" y="2979"/>
                  </a:lnTo>
                  <a:lnTo>
                    <a:pt x="15464" y="2880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0" name="Freeform 16"/>
            <p:cNvSpPr/>
            <p:nvPr/>
          </p:nvSpPr>
          <p:spPr>
            <a:xfrm>
              <a:off x="196587" y="214713"/>
              <a:ext cx="94420" cy="8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8" y="10820"/>
                  </a:moveTo>
                  <a:lnTo>
                    <a:pt x="20355" y="10739"/>
                  </a:lnTo>
                  <a:lnTo>
                    <a:pt x="20293" y="10739"/>
                  </a:lnTo>
                  <a:lnTo>
                    <a:pt x="20293" y="10658"/>
                  </a:lnTo>
                  <a:lnTo>
                    <a:pt x="20137" y="10658"/>
                  </a:lnTo>
                  <a:lnTo>
                    <a:pt x="20137" y="10537"/>
                  </a:lnTo>
                  <a:lnTo>
                    <a:pt x="20075" y="10537"/>
                  </a:lnTo>
                  <a:lnTo>
                    <a:pt x="20075" y="10456"/>
                  </a:lnTo>
                  <a:lnTo>
                    <a:pt x="20013" y="10456"/>
                  </a:lnTo>
                  <a:lnTo>
                    <a:pt x="20013" y="10658"/>
                  </a:lnTo>
                  <a:lnTo>
                    <a:pt x="19919" y="10658"/>
                  </a:lnTo>
                  <a:lnTo>
                    <a:pt x="19919" y="10537"/>
                  </a:lnTo>
                  <a:lnTo>
                    <a:pt x="19639" y="10537"/>
                  </a:lnTo>
                  <a:lnTo>
                    <a:pt x="19577" y="10658"/>
                  </a:lnTo>
                  <a:lnTo>
                    <a:pt x="19577" y="10537"/>
                  </a:lnTo>
                  <a:lnTo>
                    <a:pt x="19359" y="10537"/>
                  </a:lnTo>
                  <a:lnTo>
                    <a:pt x="19359" y="10658"/>
                  </a:lnTo>
                  <a:lnTo>
                    <a:pt x="19359" y="10537"/>
                  </a:lnTo>
                  <a:lnTo>
                    <a:pt x="19141" y="10537"/>
                  </a:lnTo>
                  <a:lnTo>
                    <a:pt x="19141" y="10456"/>
                  </a:lnTo>
                  <a:lnTo>
                    <a:pt x="19141" y="10537"/>
                  </a:lnTo>
                  <a:lnTo>
                    <a:pt x="19359" y="10942"/>
                  </a:lnTo>
                  <a:lnTo>
                    <a:pt x="19359" y="11023"/>
                  </a:lnTo>
                  <a:lnTo>
                    <a:pt x="19203" y="11023"/>
                  </a:lnTo>
                  <a:lnTo>
                    <a:pt x="19141" y="10942"/>
                  </a:lnTo>
                  <a:lnTo>
                    <a:pt x="18986" y="10942"/>
                  </a:lnTo>
                  <a:lnTo>
                    <a:pt x="18923" y="11023"/>
                  </a:lnTo>
                  <a:lnTo>
                    <a:pt x="18768" y="11023"/>
                  </a:lnTo>
                  <a:lnTo>
                    <a:pt x="18768" y="11104"/>
                  </a:lnTo>
                  <a:lnTo>
                    <a:pt x="18705" y="11226"/>
                  </a:lnTo>
                  <a:lnTo>
                    <a:pt x="18612" y="11307"/>
                  </a:lnTo>
                  <a:lnTo>
                    <a:pt x="18612" y="11509"/>
                  </a:lnTo>
                  <a:lnTo>
                    <a:pt x="18550" y="11509"/>
                  </a:lnTo>
                  <a:lnTo>
                    <a:pt x="18612" y="11590"/>
                  </a:lnTo>
                  <a:lnTo>
                    <a:pt x="18612" y="11509"/>
                  </a:lnTo>
                  <a:lnTo>
                    <a:pt x="18768" y="11509"/>
                  </a:lnTo>
                  <a:lnTo>
                    <a:pt x="18768" y="11590"/>
                  </a:lnTo>
                  <a:lnTo>
                    <a:pt x="18830" y="11590"/>
                  </a:lnTo>
                  <a:lnTo>
                    <a:pt x="18830" y="11874"/>
                  </a:lnTo>
                  <a:lnTo>
                    <a:pt x="18768" y="11955"/>
                  </a:lnTo>
                  <a:lnTo>
                    <a:pt x="18768" y="12239"/>
                  </a:lnTo>
                  <a:lnTo>
                    <a:pt x="18705" y="12239"/>
                  </a:lnTo>
                  <a:lnTo>
                    <a:pt x="18768" y="12239"/>
                  </a:lnTo>
                  <a:lnTo>
                    <a:pt x="18830" y="12360"/>
                  </a:lnTo>
                  <a:lnTo>
                    <a:pt x="18923" y="12360"/>
                  </a:lnTo>
                  <a:lnTo>
                    <a:pt x="18923" y="12603"/>
                  </a:lnTo>
                  <a:lnTo>
                    <a:pt x="18830" y="12603"/>
                  </a:lnTo>
                  <a:lnTo>
                    <a:pt x="18830" y="12725"/>
                  </a:lnTo>
                  <a:lnTo>
                    <a:pt x="18768" y="12725"/>
                  </a:lnTo>
                  <a:lnTo>
                    <a:pt x="18550" y="12603"/>
                  </a:lnTo>
                  <a:lnTo>
                    <a:pt x="18270" y="12603"/>
                  </a:lnTo>
                  <a:lnTo>
                    <a:pt x="18270" y="12725"/>
                  </a:lnTo>
                  <a:lnTo>
                    <a:pt x="18332" y="12725"/>
                  </a:lnTo>
                  <a:lnTo>
                    <a:pt x="18332" y="12806"/>
                  </a:lnTo>
                  <a:lnTo>
                    <a:pt x="18550" y="12806"/>
                  </a:lnTo>
                  <a:lnTo>
                    <a:pt x="18550" y="12887"/>
                  </a:lnTo>
                  <a:lnTo>
                    <a:pt x="18612" y="12887"/>
                  </a:lnTo>
                  <a:lnTo>
                    <a:pt x="18612" y="13171"/>
                  </a:lnTo>
                  <a:lnTo>
                    <a:pt x="18550" y="13171"/>
                  </a:lnTo>
                  <a:lnTo>
                    <a:pt x="18612" y="13292"/>
                  </a:lnTo>
                  <a:lnTo>
                    <a:pt x="18705" y="13373"/>
                  </a:lnTo>
                  <a:lnTo>
                    <a:pt x="18768" y="13454"/>
                  </a:lnTo>
                  <a:lnTo>
                    <a:pt x="18768" y="13738"/>
                  </a:lnTo>
                  <a:lnTo>
                    <a:pt x="18705" y="13738"/>
                  </a:lnTo>
                  <a:lnTo>
                    <a:pt x="18705" y="13860"/>
                  </a:lnTo>
                  <a:lnTo>
                    <a:pt x="18768" y="13860"/>
                  </a:lnTo>
                  <a:lnTo>
                    <a:pt x="18768" y="13941"/>
                  </a:lnTo>
                  <a:lnTo>
                    <a:pt x="18705" y="14022"/>
                  </a:lnTo>
                  <a:lnTo>
                    <a:pt x="18705" y="14224"/>
                  </a:lnTo>
                  <a:lnTo>
                    <a:pt x="18612" y="14224"/>
                  </a:lnTo>
                  <a:lnTo>
                    <a:pt x="18612" y="14427"/>
                  </a:lnTo>
                  <a:lnTo>
                    <a:pt x="18550" y="14427"/>
                  </a:lnTo>
                  <a:lnTo>
                    <a:pt x="18488" y="14305"/>
                  </a:lnTo>
                  <a:lnTo>
                    <a:pt x="18488" y="14508"/>
                  </a:lnTo>
                  <a:lnTo>
                    <a:pt x="18394" y="14589"/>
                  </a:lnTo>
                  <a:lnTo>
                    <a:pt x="18332" y="14589"/>
                  </a:lnTo>
                  <a:lnTo>
                    <a:pt x="18332" y="14711"/>
                  </a:lnTo>
                  <a:lnTo>
                    <a:pt x="18270" y="14711"/>
                  </a:lnTo>
                  <a:lnTo>
                    <a:pt x="18270" y="14792"/>
                  </a:lnTo>
                  <a:lnTo>
                    <a:pt x="18176" y="14792"/>
                  </a:lnTo>
                  <a:lnTo>
                    <a:pt x="18114" y="15075"/>
                  </a:lnTo>
                  <a:lnTo>
                    <a:pt x="18176" y="15075"/>
                  </a:lnTo>
                  <a:lnTo>
                    <a:pt x="18114" y="15075"/>
                  </a:lnTo>
                  <a:lnTo>
                    <a:pt x="18114" y="15278"/>
                  </a:lnTo>
                  <a:lnTo>
                    <a:pt x="18052" y="15278"/>
                  </a:lnTo>
                  <a:lnTo>
                    <a:pt x="18052" y="15359"/>
                  </a:lnTo>
                  <a:lnTo>
                    <a:pt x="17896" y="15359"/>
                  </a:lnTo>
                  <a:lnTo>
                    <a:pt x="17896" y="15440"/>
                  </a:lnTo>
                  <a:lnTo>
                    <a:pt x="17834" y="15562"/>
                  </a:lnTo>
                  <a:lnTo>
                    <a:pt x="17834" y="15724"/>
                  </a:lnTo>
                  <a:lnTo>
                    <a:pt x="17741" y="15845"/>
                  </a:lnTo>
                  <a:lnTo>
                    <a:pt x="17741" y="15926"/>
                  </a:lnTo>
                  <a:lnTo>
                    <a:pt x="17678" y="16008"/>
                  </a:lnTo>
                  <a:lnTo>
                    <a:pt x="17616" y="16008"/>
                  </a:lnTo>
                  <a:lnTo>
                    <a:pt x="17025" y="15926"/>
                  </a:lnTo>
                  <a:lnTo>
                    <a:pt x="17025" y="16008"/>
                  </a:lnTo>
                  <a:lnTo>
                    <a:pt x="16963" y="16008"/>
                  </a:lnTo>
                  <a:lnTo>
                    <a:pt x="16963" y="16129"/>
                  </a:lnTo>
                  <a:lnTo>
                    <a:pt x="16869" y="16129"/>
                  </a:lnTo>
                  <a:lnTo>
                    <a:pt x="16869" y="16210"/>
                  </a:lnTo>
                  <a:lnTo>
                    <a:pt x="16807" y="16210"/>
                  </a:lnTo>
                  <a:lnTo>
                    <a:pt x="16807" y="16291"/>
                  </a:lnTo>
                  <a:lnTo>
                    <a:pt x="16745" y="16291"/>
                  </a:lnTo>
                  <a:lnTo>
                    <a:pt x="16807" y="16413"/>
                  </a:lnTo>
                  <a:lnTo>
                    <a:pt x="16869" y="16494"/>
                  </a:lnTo>
                  <a:lnTo>
                    <a:pt x="16807" y="16575"/>
                  </a:lnTo>
                  <a:lnTo>
                    <a:pt x="16807" y="16777"/>
                  </a:lnTo>
                  <a:lnTo>
                    <a:pt x="16745" y="16859"/>
                  </a:lnTo>
                  <a:lnTo>
                    <a:pt x="16745" y="16980"/>
                  </a:lnTo>
                  <a:lnTo>
                    <a:pt x="16651" y="16980"/>
                  </a:lnTo>
                  <a:lnTo>
                    <a:pt x="16807" y="16980"/>
                  </a:lnTo>
                  <a:lnTo>
                    <a:pt x="16807" y="17061"/>
                  </a:lnTo>
                  <a:lnTo>
                    <a:pt x="16745" y="17061"/>
                  </a:lnTo>
                  <a:lnTo>
                    <a:pt x="16745" y="17142"/>
                  </a:lnTo>
                  <a:lnTo>
                    <a:pt x="16651" y="17264"/>
                  </a:lnTo>
                  <a:lnTo>
                    <a:pt x="16589" y="17264"/>
                  </a:lnTo>
                  <a:lnTo>
                    <a:pt x="16589" y="17345"/>
                  </a:lnTo>
                  <a:lnTo>
                    <a:pt x="16651" y="17345"/>
                  </a:lnTo>
                  <a:lnTo>
                    <a:pt x="16589" y="17345"/>
                  </a:lnTo>
                  <a:lnTo>
                    <a:pt x="16589" y="17426"/>
                  </a:lnTo>
                  <a:lnTo>
                    <a:pt x="16527" y="17426"/>
                  </a:lnTo>
                  <a:lnTo>
                    <a:pt x="16527" y="17547"/>
                  </a:lnTo>
                  <a:lnTo>
                    <a:pt x="16465" y="17547"/>
                  </a:lnTo>
                  <a:lnTo>
                    <a:pt x="16465" y="17629"/>
                  </a:lnTo>
                  <a:lnTo>
                    <a:pt x="16371" y="17710"/>
                  </a:lnTo>
                  <a:lnTo>
                    <a:pt x="16309" y="17710"/>
                  </a:lnTo>
                  <a:lnTo>
                    <a:pt x="16309" y="17629"/>
                  </a:lnTo>
                  <a:lnTo>
                    <a:pt x="16153" y="17629"/>
                  </a:lnTo>
                  <a:lnTo>
                    <a:pt x="16153" y="17710"/>
                  </a:lnTo>
                  <a:lnTo>
                    <a:pt x="16091" y="17710"/>
                  </a:lnTo>
                  <a:lnTo>
                    <a:pt x="16091" y="17831"/>
                  </a:lnTo>
                  <a:lnTo>
                    <a:pt x="16153" y="17831"/>
                  </a:lnTo>
                  <a:lnTo>
                    <a:pt x="16153" y="17912"/>
                  </a:lnTo>
                  <a:lnTo>
                    <a:pt x="16091" y="17993"/>
                  </a:lnTo>
                  <a:lnTo>
                    <a:pt x="16091" y="18115"/>
                  </a:lnTo>
                  <a:lnTo>
                    <a:pt x="16029" y="18115"/>
                  </a:lnTo>
                  <a:lnTo>
                    <a:pt x="16029" y="18196"/>
                  </a:lnTo>
                  <a:lnTo>
                    <a:pt x="15935" y="18196"/>
                  </a:lnTo>
                  <a:lnTo>
                    <a:pt x="15935" y="18358"/>
                  </a:lnTo>
                  <a:lnTo>
                    <a:pt x="15873" y="18480"/>
                  </a:lnTo>
                  <a:lnTo>
                    <a:pt x="15873" y="18642"/>
                  </a:lnTo>
                  <a:lnTo>
                    <a:pt x="15718" y="18763"/>
                  </a:lnTo>
                  <a:lnTo>
                    <a:pt x="15718" y="18925"/>
                  </a:lnTo>
                  <a:lnTo>
                    <a:pt x="15655" y="18925"/>
                  </a:lnTo>
                  <a:lnTo>
                    <a:pt x="15655" y="19047"/>
                  </a:lnTo>
                  <a:lnTo>
                    <a:pt x="15593" y="19128"/>
                  </a:lnTo>
                  <a:lnTo>
                    <a:pt x="15500" y="19209"/>
                  </a:lnTo>
                  <a:lnTo>
                    <a:pt x="15500" y="19331"/>
                  </a:lnTo>
                  <a:lnTo>
                    <a:pt x="15593" y="19412"/>
                  </a:lnTo>
                  <a:lnTo>
                    <a:pt x="15718" y="19412"/>
                  </a:lnTo>
                  <a:lnTo>
                    <a:pt x="15718" y="19493"/>
                  </a:lnTo>
                  <a:lnTo>
                    <a:pt x="15655" y="19614"/>
                  </a:lnTo>
                  <a:lnTo>
                    <a:pt x="15500" y="19614"/>
                  </a:lnTo>
                  <a:lnTo>
                    <a:pt x="15437" y="19695"/>
                  </a:lnTo>
                  <a:lnTo>
                    <a:pt x="15282" y="19695"/>
                  </a:lnTo>
                  <a:lnTo>
                    <a:pt x="15157" y="19776"/>
                  </a:lnTo>
                  <a:lnTo>
                    <a:pt x="14939" y="19898"/>
                  </a:lnTo>
                  <a:lnTo>
                    <a:pt x="14784" y="19979"/>
                  </a:lnTo>
                  <a:lnTo>
                    <a:pt x="14504" y="20060"/>
                  </a:lnTo>
                  <a:lnTo>
                    <a:pt x="14410" y="20060"/>
                  </a:lnTo>
                  <a:lnTo>
                    <a:pt x="14348" y="20182"/>
                  </a:lnTo>
                  <a:lnTo>
                    <a:pt x="14193" y="20182"/>
                  </a:lnTo>
                  <a:lnTo>
                    <a:pt x="14193" y="20263"/>
                  </a:lnTo>
                  <a:lnTo>
                    <a:pt x="13975" y="20263"/>
                  </a:lnTo>
                  <a:lnTo>
                    <a:pt x="13975" y="20182"/>
                  </a:lnTo>
                  <a:lnTo>
                    <a:pt x="14068" y="20182"/>
                  </a:lnTo>
                  <a:lnTo>
                    <a:pt x="14068" y="20060"/>
                  </a:lnTo>
                  <a:lnTo>
                    <a:pt x="13695" y="20060"/>
                  </a:lnTo>
                  <a:lnTo>
                    <a:pt x="13695" y="19979"/>
                  </a:lnTo>
                  <a:lnTo>
                    <a:pt x="13632" y="19979"/>
                  </a:lnTo>
                  <a:lnTo>
                    <a:pt x="13477" y="20060"/>
                  </a:lnTo>
                  <a:lnTo>
                    <a:pt x="12885" y="20060"/>
                  </a:lnTo>
                  <a:lnTo>
                    <a:pt x="12885" y="19979"/>
                  </a:lnTo>
                  <a:lnTo>
                    <a:pt x="12823" y="19979"/>
                  </a:lnTo>
                  <a:lnTo>
                    <a:pt x="12823" y="20060"/>
                  </a:lnTo>
                  <a:lnTo>
                    <a:pt x="12605" y="20060"/>
                  </a:lnTo>
                  <a:lnTo>
                    <a:pt x="12605" y="20182"/>
                  </a:lnTo>
                  <a:lnTo>
                    <a:pt x="12543" y="20182"/>
                  </a:lnTo>
                  <a:lnTo>
                    <a:pt x="12325" y="20263"/>
                  </a:lnTo>
                  <a:lnTo>
                    <a:pt x="12169" y="20263"/>
                  </a:lnTo>
                  <a:lnTo>
                    <a:pt x="12045" y="20344"/>
                  </a:lnTo>
                  <a:lnTo>
                    <a:pt x="11952" y="20465"/>
                  </a:lnTo>
                  <a:lnTo>
                    <a:pt x="11952" y="20344"/>
                  </a:lnTo>
                  <a:lnTo>
                    <a:pt x="11609" y="20344"/>
                  </a:lnTo>
                  <a:lnTo>
                    <a:pt x="11454" y="20465"/>
                  </a:lnTo>
                  <a:lnTo>
                    <a:pt x="11298" y="20465"/>
                  </a:lnTo>
                  <a:lnTo>
                    <a:pt x="11236" y="20546"/>
                  </a:lnTo>
                  <a:lnTo>
                    <a:pt x="10956" y="20546"/>
                  </a:lnTo>
                  <a:lnTo>
                    <a:pt x="10862" y="20627"/>
                  </a:lnTo>
                  <a:lnTo>
                    <a:pt x="10738" y="20749"/>
                  </a:lnTo>
                  <a:lnTo>
                    <a:pt x="10364" y="20749"/>
                  </a:lnTo>
                  <a:lnTo>
                    <a:pt x="10364" y="20830"/>
                  </a:lnTo>
                  <a:lnTo>
                    <a:pt x="10209" y="20830"/>
                  </a:lnTo>
                  <a:lnTo>
                    <a:pt x="10146" y="20911"/>
                  </a:lnTo>
                  <a:lnTo>
                    <a:pt x="10084" y="20911"/>
                  </a:lnTo>
                  <a:lnTo>
                    <a:pt x="10084" y="21033"/>
                  </a:lnTo>
                  <a:lnTo>
                    <a:pt x="9929" y="21033"/>
                  </a:lnTo>
                  <a:lnTo>
                    <a:pt x="9866" y="21114"/>
                  </a:lnTo>
                  <a:lnTo>
                    <a:pt x="9773" y="21114"/>
                  </a:lnTo>
                  <a:lnTo>
                    <a:pt x="9773" y="21033"/>
                  </a:lnTo>
                  <a:lnTo>
                    <a:pt x="9711" y="20911"/>
                  </a:lnTo>
                  <a:lnTo>
                    <a:pt x="9711" y="21033"/>
                  </a:lnTo>
                  <a:lnTo>
                    <a:pt x="9648" y="21033"/>
                  </a:lnTo>
                  <a:lnTo>
                    <a:pt x="9648" y="21114"/>
                  </a:lnTo>
                  <a:lnTo>
                    <a:pt x="9555" y="21114"/>
                  </a:lnTo>
                  <a:lnTo>
                    <a:pt x="9493" y="21033"/>
                  </a:lnTo>
                  <a:lnTo>
                    <a:pt x="9275" y="21033"/>
                  </a:lnTo>
                  <a:lnTo>
                    <a:pt x="9337" y="20911"/>
                  </a:lnTo>
                  <a:lnTo>
                    <a:pt x="9337" y="20830"/>
                  </a:lnTo>
                  <a:lnTo>
                    <a:pt x="9213" y="20830"/>
                  </a:lnTo>
                  <a:lnTo>
                    <a:pt x="9213" y="20911"/>
                  </a:lnTo>
                  <a:lnTo>
                    <a:pt x="9275" y="20911"/>
                  </a:lnTo>
                  <a:lnTo>
                    <a:pt x="9275" y="21033"/>
                  </a:lnTo>
                  <a:lnTo>
                    <a:pt x="9213" y="21033"/>
                  </a:lnTo>
                  <a:lnTo>
                    <a:pt x="9057" y="21114"/>
                  </a:lnTo>
                  <a:lnTo>
                    <a:pt x="9057" y="21195"/>
                  </a:lnTo>
                  <a:lnTo>
                    <a:pt x="9213" y="21195"/>
                  </a:lnTo>
                  <a:lnTo>
                    <a:pt x="9213" y="21397"/>
                  </a:lnTo>
                  <a:lnTo>
                    <a:pt x="9119" y="21397"/>
                  </a:lnTo>
                  <a:lnTo>
                    <a:pt x="9119" y="21478"/>
                  </a:lnTo>
                  <a:lnTo>
                    <a:pt x="8839" y="21478"/>
                  </a:lnTo>
                  <a:lnTo>
                    <a:pt x="8839" y="21397"/>
                  </a:lnTo>
                  <a:lnTo>
                    <a:pt x="8839" y="21478"/>
                  </a:lnTo>
                  <a:lnTo>
                    <a:pt x="8777" y="21478"/>
                  </a:lnTo>
                  <a:lnTo>
                    <a:pt x="8777" y="21397"/>
                  </a:lnTo>
                  <a:lnTo>
                    <a:pt x="8777" y="21478"/>
                  </a:lnTo>
                  <a:lnTo>
                    <a:pt x="8621" y="21478"/>
                  </a:lnTo>
                  <a:lnTo>
                    <a:pt x="8466" y="21600"/>
                  </a:lnTo>
                  <a:lnTo>
                    <a:pt x="8403" y="21600"/>
                  </a:lnTo>
                  <a:lnTo>
                    <a:pt x="8403" y="21397"/>
                  </a:lnTo>
                  <a:lnTo>
                    <a:pt x="8341" y="21397"/>
                  </a:lnTo>
                  <a:lnTo>
                    <a:pt x="8341" y="21478"/>
                  </a:lnTo>
                  <a:lnTo>
                    <a:pt x="8123" y="21478"/>
                  </a:lnTo>
                  <a:lnTo>
                    <a:pt x="8061" y="21397"/>
                  </a:lnTo>
                  <a:lnTo>
                    <a:pt x="8061" y="21114"/>
                  </a:lnTo>
                  <a:lnTo>
                    <a:pt x="7968" y="21033"/>
                  </a:lnTo>
                  <a:lnTo>
                    <a:pt x="7905" y="21033"/>
                  </a:lnTo>
                  <a:lnTo>
                    <a:pt x="7905" y="20911"/>
                  </a:lnTo>
                  <a:lnTo>
                    <a:pt x="7843" y="20911"/>
                  </a:lnTo>
                  <a:lnTo>
                    <a:pt x="7905" y="20911"/>
                  </a:lnTo>
                  <a:lnTo>
                    <a:pt x="7905" y="20830"/>
                  </a:lnTo>
                  <a:lnTo>
                    <a:pt x="8061" y="20830"/>
                  </a:lnTo>
                  <a:lnTo>
                    <a:pt x="7968" y="20749"/>
                  </a:lnTo>
                  <a:lnTo>
                    <a:pt x="7968" y="20627"/>
                  </a:lnTo>
                  <a:lnTo>
                    <a:pt x="8061" y="20627"/>
                  </a:lnTo>
                  <a:lnTo>
                    <a:pt x="8061" y="20546"/>
                  </a:lnTo>
                  <a:lnTo>
                    <a:pt x="7905" y="20546"/>
                  </a:lnTo>
                  <a:lnTo>
                    <a:pt x="7843" y="20465"/>
                  </a:lnTo>
                  <a:lnTo>
                    <a:pt x="7750" y="20465"/>
                  </a:lnTo>
                  <a:lnTo>
                    <a:pt x="7750" y="20263"/>
                  </a:lnTo>
                  <a:lnTo>
                    <a:pt x="7688" y="20263"/>
                  </a:lnTo>
                  <a:lnTo>
                    <a:pt x="7625" y="20182"/>
                  </a:lnTo>
                  <a:lnTo>
                    <a:pt x="7625" y="20060"/>
                  </a:lnTo>
                  <a:lnTo>
                    <a:pt x="7532" y="19979"/>
                  </a:lnTo>
                  <a:lnTo>
                    <a:pt x="7532" y="19898"/>
                  </a:lnTo>
                  <a:lnTo>
                    <a:pt x="7625" y="19695"/>
                  </a:lnTo>
                  <a:lnTo>
                    <a:pt x="7625" y="19614"/>
                  </a:lnTo>
                  <a:lnTo>
                    <a:pt x="7688" y="19614"/>
                  </a:lnTo>
                  <a:lnTo>
                    <a:pt x="7750" y="19493"/>
                  </a:lnTo>
                  <a:lnTo>
                    <a:pt x="7688" y="19412"/>
                  </a:lnTo>
                  <a:lnTo>
                    <a:pt x="7625" y="19412"/>
                  </a:lnTo>
                  <a:lnTo>
                    <a:pt x="7532" y="19331"/>
                  </a:lnTo>
                  <a:lnTo>
                    <a:pt x="7625" y="19331"/>
                  </a:lnTo>
                  <a:lnTo>
                    <a:pt x="7625" y="19209"/>
                  </a:lnTo>
                  <a:lnTo>
                    <a:pt x="7688" y="19209"/>
                  </a:lnTo>
                  <a:lnTo>
                    <a:pt x="7750" y="19128"/>
                  </a:lnTo>
                  <a:lnTo>
                    <a:pt x="7688" y="19047"/>
                  </a:lnTo>
                  <a:lnTo>
                    <a:pt x="7688" y="18642"/>
                  </a:lnTo>
                  <a:lnTo>
                    <a:pt x="7750" y="18642"/>
                  </a:lnTo>
                  <a:lnTo>
                    <a:pt x="7750" y="18561"/>
                  </a:lnTo>
                  <a:lnTo>
                    <a:pt x="7843" y="18358"/>
                  </a:lnTo>
                  <a:lnTo>
                    <a:pt x="7905" y="18358"/>
                  </a:lnTo>
                  <a:lnTo>
                    <a:pt x="7905" y="18277"/>
                  </a:lnTo>
                  <a:lnTo>
                    <a:pt x="7968" y="18277"/>
                  </a:lnTo>
                  <a:lnTo>
                    <a:pt x="7968" y="17993"/>
                  </a:lnTo>
                  <a:lnTo>
                    <a:pt x="8061" y="17993"/>
                  </a:lnTo>
                  <a:lnTo>
                    <a:pt x="8061" y="17831"/>
                  </a:lnTo>
                  <a:lnTo>
                    <a:pt x="7968" y="17831"/>
                  </a:lnTo>
                  <a:lnTo>
                    <a:pt x="7968" y="17710"/>
                  </a:lnTo>
                  <a:lnTo>
                    <a:pt x="7843" y="17710"/>
                  </a:lnTo>
                  <a:lnTo>
                    <a:pt x="7843" y="17629"/>
                  </a:lnTo>
                  <a:lnTo>
                    <a:pt x="7750" y="17547"/>
                  </a:lnTo>
                  <a:lnTo>
                    <a:pt x="7750" y="17629"/>
                  </a:lnTo>
                  <a:lnTo>
                    <a:pt x="7688" y="17629"/>
                  </a:lnTo>
                  <a:lnTo>
                    <a:pt x="7625" y="17547"/>
                  </a:lnTo>
                  <a:lnTo>
                    <a:pt x="7470" y="17547"/>
                  </a:lnTo>
                  <a:lnTo>
                    <a:pt x="7407" y="17629"/>
                  </a:lnTo>
                  <a:lnTo>
                    <a:pt x="7407" y="17547"/>
                  </a:lnTo>
                  <a:lnTo>
                    <a:pt x="7407" y="17629"/>
                  </a:lnTo>
                  <a:lnTo>
                    <a:pt x="7190" y="17629"/>
                  </a:lnTo>
                  <a:lnTo>
                    <a:pt x="7190" y="17426"/>
                  </a:lnTo>
                  <a:lnTo>
                    <a:pt x="7096" y="17345"/>
                  </a:lnTo>
                  <a:lnTo>
                    <a:pt x="7096" y="17061"/>
                  </a:lnTo>
                  <a:lnTo>
                    <a:pt x="7034" y="17061"/>
                  </a:lnTo>
                  <a:lnTo>
                    <a:pt x="7034" y="16980"/>
                  </a:lnTo>
                  <a:lnTo>
                    <a:pt x="6972" y="16859"/>
                  </a:lnTo>
                  <a:lnTo>
                    <a:pt x="6972" y="16413"/>
                  </a:lnTo>
                  <a:lnTo>
                    <a:pt x="6878" y="16413"/>
                  </a:lnTo>
                  <a:lnTo>
                    <a:pt x="6878" y="16291"/>
                  </a:lnTo>
                  <a:lnTo>
                    <a:pt x="6816" y="16291"/>
                  </a:lnTo>
                  <a:lnTo>
                    <a:pt x="6816" y="16210"/>
                  </a:lnTo>
                  <a:lnTo>
                    <a:pt x="6878" y="16008"/>
                  </a:lnTo>
                  <a:lnTo>
                    <a:pt x="6878" y="15926"/>
                  </a:lnTo>
                  <a:lnTo>
                    <a:pt x="6972" y="15926"/>
                  </a:lnTo>
                  <a:lnTo>
                    <a:pt x="6972" y="15724"/>
                  </a:lnTo>
                  <a:lnTo>
                    <a:pt x="7034" y="15724"/>
                  </a:lnTo>
                  <a:lnTo>
                    <a:pt x="7096" y="15643"/>
                  </a:lnTo>
                  <a:lnTo>
                    <a:pt x="7034" y="15359"/>
                  </a:lnTo>
                  <a:lnTo>
                    <a:pt x="6816" y="15156"/>
                  </a:lnTo>
                  <a:lnTo>
                    <a:pt x="6816" y="14711"/>
                  </a:lnTo>
                  <a:lnTo>
                    <a:pt x="6878" y="14711"/>
                  </a:lnTo>
                  <a:lnTo>
                    <a:pt x="6878" y="14508"/>
                  </a:lnTo>
                  <a:lnTo>
                    <a:pt x="6972" y="14508"/>
                  </a:lnTo>
                  <a:lnTo>
                    <a:pt x="6878" y="14427"/>
                  </a:lnTo>
                  <a:lnTo>
                    <a:pt x="6816" y="14305"/>
                  </a:lnTo>
                  <a:lnTo>
                    <a:pt x="6816" y="14224"/>
                  </a:lnTo>
                  <a:lnTo>
                    <a:pt x="6661" y="14143"/>
                  </a:lnTo>
                  <a:lnTo>
                    <a:pt x="6598" y="14143"/>
                  </a:lnTo>
                  <a:lnTo>
                    <a:pt x="6598" y="13860"/>
                  </a:lnTo>
                  <a:lnTo>
                    <a:pt x="6318" y="13860"/>
                  </a:lnTo>
                  <a:lnTo>
                    <a:pt x="6318" y="13941"/>
                  </a:lnTo>
                  <a:lnTo>
                    <a:pt x="6163" y="13941"/>
                  </a:lnTo>
                  <a:lnTo>
                    <a:pt x="6163" y="13860"/>
                  </a:lnTo>
                  <a:lnTo>
                    <a:pt x="6100" y="13860"/>
                  </a:lnTo>
                  <a:lnTo>
                    <a:pt x="5882" y="13738"/>
                  </a:lnTo>
                  <a:lnTo>
                    <a:pt x="5789" y="13738"/>
                  </a:lnTo>
                  <a:lnTo>
                    <a:pt x="5789" y="14022"/>
                  </a:lnTo>
                  <a:lnTo>
                    <a:pt x="5727" y="14143"/>
                  </a:lnTo>
                  <a:lnTo>
                    <a:pt x="5665" y="14143"/>
                  </a:lnTo>
                  <a:lnTo>
                    <a:pt x="5665" y="13941"/>
                  </a:lnTo>
                  <a:lnTo>
                    <a:pt x="5571" y="13941"/>
                  </a:lnTo>
                  <a:lnTo>
                    <a:pt x="5571" y="13860"/>
                  </a:lnTo>
                  <a:lnTo>
                    <a:pt x="5571" y="14022"/>
                  </a:lnTo>
                  <a:lnTo>
                    <a:pt x="5509" y="14022"/>
                  </a:lnTo>
                  <a:lnTo>
                    <a:pt x="5509" y="14143"/>
                  </a:lnTo>
                  <a:lnTo>
                    <a:pt x="5291" y="14143"/>
                  </a:lnTo>
                  <a:lnTo>
                    <a:pt x="5229" y="14022"/>
                  </a:lnTo>
                  <a:lnTo>
                    <a:pt x="5229" y="13941"/>
                  </a:lnTo>
                  <a:lnTo>
                    <a:pt x="5135" y="13860"/>
                  </a:lnTo>
                  <a:lnTo>
                    <a:pt x="5135" y="13738"/>
                  </a:lnTo>
                  <a:lnTo>
                    <a:pt x="5073" y="13860"/>
                  </a:lnTo>
                  <a:lnTo>
                    <a:pt x="5135" y="14022"/>
                  </a:lnTo>
                  <a:lnTo>
                    <a:pt x="5073" y="14143"/>
                  </a:lnTo>
                  <a:lnTo>
                    <a:pt x="5011" y="14022"/>
                  </a:lnTo>
                  <a:lnTo>
                    <a:pt x="3984" y="14022"/>
                  </a:lnTo>
                  <a:lnTo>
                    <a:pt x="3922" y="14143"/>
                  </a:lnTo>
                  <a:lnTo>
                    <a:pt x="3922" y="14224"/>
                  </a:lnTo>
                  <a:lnTo>
                    <a:pt x="3859" y="14305"/>
                  </a:lnTo>
                  <a:lnTo>
                    <a:pt x="3922" y="14427"/>
                  </a:lnTo>
                  <a:lnTo>
                    <a:pt x="3859" y="14508"/>
                  </a:lnTo>
                  <a:lnTo>
                    <a:pt x="3859" y="14589"/>
                  </a:lnTo>
                  <a:lnTo>
                    <a:pt x="3922" y="14589"/>
                  </a:lnTo>
                  <a:lnTo>
                    <a:pt x="3922" y="14711"/>
                  </a:lnTo>
                  <a:lnTo>
                    <a:pt x="3704" y="14711"/>
                  </a:lnTo>
                  <a:lnTo>
                    <a:pt x="3704" y="14022"/>
                  </a:lnTo>
                  <a:lnTo>
                    <a:pt x="3641" y="13941"/>
                  </a:lnTo>
                  <a:lnTo>
                    <a:pt x="3548" y="14022"/>
                  </a:lnTo>
                  <a:lnTo>
                    <a:pt x="3486" y="14224"/>
                  </a:lnTo>
                  <a:lnTo>
                    <a:pt x="3424" y="14224"/>
                  </a:lnTo>
                  <a:lnTo>
                    <a:pt x="3424" y="14305"/>
                  </a:lnTo>
                  <a:lnTo>
                    <a:pt x="3268" y="14305"/>
                  </a:lnTo>
                  <a:lnTo>
                    <a:pt x="3206" y="14224"/>
                  </a:lnTo>
                  <a:lnTo>
                    <a:pt x="3206" y="14143"/>
                  </a:lnTo>
                  <a:lnTo>
                    <a:pt x="3112" y="13941"/>
                  </a:lnTo>
                  <a:lnTo>
                    <a:pt x="3112" y="13657"/>
                  </a:lnTo>
                  <a:lnTo>
                    <a:pt x="3206" y="13657"/>
                  </a:lnTo>
                  <a:lnTo>
                    <a:pt x="3206" y="13576"/>
                  </a:lnTo>
                  <a:lnTo>
                    <a:pt x="3268" y="13576"/>
                  </a:lnTo>
                  <a:lnTo>
                    <a:pt x="3268" y="13454"/>
                  </a:lnTo>
                  <a:lnTo>
                    <a:pt x="2988" y="13454"/>
                  </a:lnTo>
                  <a:lnTo>
                    <a:pt x="2832" y="13373"/>
                  </a:lnTo>
                  <a:lnTo>
                    <a:pt x="2677" y="13373"/>
                  </a:lnTo>
                  <a:lnTo>
                    <a:pt x="2116" y="13292"/>
                  </a:lnTo>
                  <a:lnTo>
                    <a:pt x="1805" y="13171"/>
                  </a:lnTo>
                  <a:lnTo>
                    <a:pt x="1245" y="13009"/>
                  </a:lnTo>
                  <a:lnTo>
                    <a:pt x="1089" y="12806"/>
                  </a:lnTo>
                  <a:lnTo>
                    <a:pt x="871" y="12806"/>
                  </a:lnTo>
                  <a:lnTo>
                    <a:pt x="591" y="13171"/>
                  </a:lnTo>
                  <a:lnTo>
                    <a:pt x="218" y="13292"/>
                  </a:lnTo>
                  <a:lnTo>
                    <a:pt x="93" y="13373"/>
                  </a:lnTo>
                  <a:lnTo>
                    <a:pt x="0" y="13576"/>
                  </a:lnTo>
                  <a:lnTo>
                    <a:pt x="0" y="12522"/>
                  </a:lnTo>
                  <a:lnTo>
                    <a:pt x="93" y="12441"/>
                  </a:lnTo>
                  <a:lnTo>
                    <a:pt x="93" y="12158"/>
                  </a:lnTo>
                  <a:lnTo>
                    <a:pt x="218" y="12158"/>
                  </a:lnTo>
                  <a:lnTo>
                    <a:pt x="156" y="12077"/>
                  </a:lnTo>
                  <a:lnTo>
                    <a:pt x="156" y="11874"/>
                  </a:lnTo>
                  <a:lnTo>
                    <a:pt x="218" y="11874"/>
                  </a:lnTo>
                  <a:lnTo>
                    <a:pt x="218" y="11955"/>
                  </a:lnTo>
                  <a:lnTo>
                    <a:pt x="373" y="11955"/>
                  </a:lnTo>
                  <a:lnTo>
                    <a:pt x="373" y="11874"/>
                  </a:lnTo>
                  <a:lnTo>
                    <a:pt x="311" y="11793"/>
                  </a:lnTo>
                  <a:lnTo>
                    <a:pt x="373" y="11671"/>
                  </a:lnTo>
                  <a:lnTo>
                    <a:pt x="373" y="11509"/>
                  </a:lnTo>
                  <a:lnTo>
                    <a:pt x="436" y="11509"/>
                  </a:lnTo>
                  <a:lnTo>
                    <a:pt x="436" y="11388"/>
                  </a:lnTo>
                  <a:lnTo>
                    <a:pt x="498" y="11388"/>
                  </a:lnTo>
                  <a:lnTo>
                    <a:pt x="591" y="11307"/>
                  </a:lnTo>
                  <a:lnTo>
                    <a:pt x="591" y="11226"/>
                  </a:lnTo>
                  <a:lnTo>
                    <a:pt x="654" y="11226"/>
                  </a:lnTo>
                  <a:lnTo>
                    <a:pt x="654" y="11104"/>
                  </a:lnTo>
                  <a:lnTo>
                    <a:pt x="716" y="11104"/>
                  </a:lnTo>
                  <a:lnTo>
                    <a:pt x="809" y="11023"/>
                  </a:lnTo>
                  <a:lnTo>
                    <a:pt x="871" y="11104"/>
                  </a:lnTo>
                  <a:lnTo>
                    <a:pt x="934" y="11104"/>
                  </a:lnTo>
                  <a:lnTo>
                    <a:pt x="1027" y="11023"/>
                  </a:lnTo>
                  <a:lnTo>
                    <a:pt x="1027" y="10942"/>
                  </a:lnTo>
                  <a:lnTo>
                    <a:pt x="1089" y="10942"/>
                  </a:lnTo>
                  <a:lnTo>
                    <a:pt x="1089" y="10537"/>
                  </a:lnTo>
                  <a:lnTo>
                    <a:pt x="1152" y="10537"/>
                  </a:lnTo>
                  <a:lnTo>
                    <a:pt x="1463" y="10091"/>
                  </a:lnTo>
                  <a:lnTo>
                    <a:pt x="1525" y="10091"/>
                  </a:lnTo>
                  <a:lnTo>
                    <a:pt x="1805" y="9969"/>
                  </a:lnTo>
                  <a:lnTo>
                    <a:pt x="1961" y="9969"/>
                  </a:lnTo>
                  <a:lnTo>
                    <a:pt x="1961" y="9888"/>
                  </a:lnTo>
                  <a:lnTo>
                    <a:pt x="2116" y="9888"/>
                  </a:lnTo>
                  <a:lnTo>
                    <a:pt x="2241" y="9969"/>
                  </a:lnTo>
                  <a:lnTo>
                    <a:pt x="2397" y="9969"/>
                  </a:lnTo>
                  <a:lnTo>
                    <a:pt x="2832" y="9807"/>
                  </a:lnTo>
                  <a:lnTo>
                    <a:pt x="2895" y="9807"/>
                  </a:lnTo>
                  <a:lnTo>
                    <a:pt x="2895" y="9686"/>
                  </a:lnTo>
                  <a:lnTo>
                    <a:pt x="3050" y="9686"/>
                  </a:lnTo>
                  <a:lnTo>
                    <a:pt x="3050" y="9888"/>
                  </a:lnTo>
                  <a:lnTo>
                    <a:pt x="3206" y="10091"/>
                  </a:lnTo>
                  <a:lnTo>
                    <a:pt x="3268" y="10091"/>
                  </a:lnTo>
                  <a:lnTo>
                    <a:pt x="3548" y="9686"/>
                  </a:lnTo>
                  <a:lnTo>
                    <a:pt x="3641" y="9605"/>
                  </a:lnTo>
                  <a:lnTo>
                    <a:pt x="3704" y="9523"/>
                  </a:lnTo>
                  <a:lnTo>
                    <a:pt x="3922" y="9402"/>
                  </a:lnTo>
                  <a:lnTo>
                    <a:pt x="4077" y="9321"/>
                  </a:lnTo>
                  <a:lnTo>
                    <a:pt x="4139" y="9402"/>
                  </a:lnTo>
                  <a:lnTo>
                    <a:pt x="4295" y="9402"/>
                  </a:lnTo>
                  <a:lnTo>
                    <a:pt x="4700" y="9523"/>
                  </a:lnTo>
                  <a:lnTo>
                    <a:pt x="5291" y="9523"/>
                  </a:lnTo>
                  <a:lnTo>
                    <a:pt x="5353" y="9605"/>
                  </a:lnTo>
                  <a:lnTo>
                    <a:pt x="5447" y="9605"/>
                  </a:lnTo>
                  <a:lnTo>
                    <a:pt x="5509" y="9686"/>
                  </a:lnTo>
                  <a:lnTo>
                    <a:pt x="5571" y="9686"/>
                  </a:lnTo>
                  <a:lnTo>
                    <a:pt x="5571" y="9807"/>
                  </a:lnTo>
                  <a:lnTo>
                    <a:pt x="5665" y="9807"/>
                  </a:lnTo>
                  <a:lnTo>
                    <a:pt x="5727" y="9686"/>
                  </a:lnTo>
                  <a:lnTo>
                    <a:pt x="5727" y="9807"/>
                  </a:lnTo>
                  <a:lnTo>
                    <a:pt x="5789" y="9807"/>
                  </a:lnTo>
                  <a:lnTo>
                    <a:pt x="5882" y="9888"/>
                  </a:lnTo>
                  <a:lnTo>
                    <a:pt x="6007" y="9888"/>
                  </a:lnTo>
                  <a:lnTo>
                    <a:pt x="6443" y="9605"/>
                  </a:lnTo>
                  <a:lnTo>
                    <a:pt x="6536" y="9605"/>
                  </a:lnTo>
                  <a:lnTo>
                    <a:pt x="6536" y="9523"/>
                  </a:lnTo>
                  <a:lnTo>
                    <a:pt x="6598" y="9402"/>
                  </a:lnTo>
                  <a:lnTo>
                    <a:pt x="6661" y="9402"/>
                  </a:lnTo>
                  <a:lnTo>
                    <a:pt x="6661" y="9321"/>
                  </a:lnTo>
                  <a:lnTo>
                    <a:pt x="6878" y="9240"/>
                  </a:lnTo>
                  <a:lnTo>
                    <a:pt x="7034" y="9240"/>
                  </a:lnTo>
                  <a:lnTo>
                    <a:pt x="7034" y="9118"/>
                  </a:lnTo>
                  <a:lnTo>
                    <a:pt x="7096" y="9118"/>
                  </a:lnTo>
                  <a:lnTo>
                    <a:pt x="7096" y="9037"/>
                  </a:lnTo>
                  <a:lnTo>
                    <a:pt x="7252" y="9037"/>
                  </a:lnTo>
                  <a:lnTo>
                    <a:pt x="7190" y="8835"/>
                  </a:lnTo>
                  <a:lnTo>
                    <a:pt x="7190" y="8551"/>
                  </a:lnTo>
                  <a:lnTo>
                    <a:pt x="7096" y="8551"/>
                  </a:lnTo>
                  <a:lnTo>
                    <a:pt x="7096" y="8389"/>
                  </a:lnTo>
                  <a:lnTo>
                    <a:pt x="7190" y="8389"/>
                  </a:lnTo>
                  <a:lnTo>
                    <a:pt x="7190" y="8186"/>
                  </a:lnTo>
                  <a:lnTo>
                    <a:pt x="7252" y="8105"/>
                  </a:lnTo>
                  <a:lnTo>
                    <a:pt x="7314" y="7983"/>
                  </a:lnTo>
                  <a:lnTo>
                    <a:pt x="7314" y="7700"/>
                  </a:lnTo>
                  <a:lnTo>
                    <a:pt x="7252" y="7700"/>
                  </a:lnTo>
                  <a:lnTo>
                    <a:pt x="7190" y="7619"/>
                  </a:lnTo>
                  <a:lnTo>
                    <a:pt x="7096" y="7619"/>
                  </a:lnTo>
                  <a:lnTo>
                    <a:pt x="7096" y="7538"/>
                  </a:lnTo>
                  <a:lnTo>
                    <a:pt x="7034" y="7538"/>
                  </a:lnTo>
                  <a:lnTo>
                    <a:pt x="7034" y="7619"/>
                  </a:lnTo>
                  <a:lnTo>
                    <a:pt x="6972" y="7619"/>
                  </a:lnTo>
                  <a:lnTo>
                    <a:pt x="6878" y="7538"/>
                  </a:lnTo>
                  <a:lnTo>
                    <a:pt x="6878" y="7132"/>
                  </a:lnTo>
                  <a:lnTo>
                    <a:pt x="7034" y="7132"/>
                  </a:lnTo>
                  <a:lnTo>
                    <a:pt x="7096" y="7051"/>
                  </a:lnTo>
                  <a:lnTo>
                    <a:pt x="7096" y="6970"/>
                  </a:lnTo>
                  <a:lnTo>
                    <a:pt x="7190" y="6849"/>
                  </a:lnTo>
                  <a:lnTo>
                    <a:pt x="7190" y="6970"/>
                  </a:lnTo>
                  <a:lnTo>
                    <a:pt x="7190" y="6849"/>
                  </a:lnTo>
                  <a:lnTo>
                    <a:pt x="7252" y="6849"/>
                  </a:lnTo>
                  <a:lnTo>
                    <a:pt x="7252" y="6687"/>
                  </a:lnTo>
                  <a:lnTo>
                    <a:pt x="7407" y="6687"/>
                  </a:lnTo>
                  <a:lnTo>
                    <a:pt x="7407" y="6606"/>
                  </a:lnTo>
                  <a:lnTo>
                    <a:pt x="7470" y="6606"/>
                  </a:lnTo>
                  <a:lnTo>
                    <a:pt x="7532" y="6484"/>
                  </a:lnTo>
                  <a:lnTo>
                    <a:pt x="7470" y="6484"/>
                  </a:lnTo>
                  <a:lnTo>
                    <a:pt x="7470" y="6403"/>
                  </a:lnTo>
                  <a:lnTo>
                    <a:pt x="7532" y="6403"/>
                  </a:lnTo>
                  <a:lnTo>
                    <a:pt x="7532" y="6322"/>
                  </a:lnTo>
                  <a:lnTo>
                    <a:pt x="7688" y="6322"/>
                  </a:lnTo>
                  <a:lnTo>
                    <a:pt x="7688" y="6119"/>
                  </a:lnTo>
                  <a:lnTo>
                    <a:pt x="7625" y="6119"/>
                  </a:lnTo>
                  <a:lnTo>
                    <a:pt x="7625" y="5836"/>
                  </a:lnTo>
                  <a:lnTo>
                    <a:pt x="7532" y="5836"/>
                  </a:lnTo>
                  <a:lnTo>
                    <a:pt x="7532" y="5552"/>
                  </a:lnTo>
                  <a:lnTo>
                    <a:pt x="7470" y="5471"/>
                  </a:lnTo>
                  <a:lnTo>
                    <a:pt x="7470" y="5349"/>
                  </a:lnTo>
                  <a:lnTo>
                    <a:pt x="7407" y="5349"/>
                  </a:lnTo>
                  <a:lnTo>
                    <a:pt x="7407" y="5268"/>
                  </a:lnTo>
                  <a:lnTo>
                    <a:pt x="7252" y="5268"/>
                  </a:lnTo>
                  <a:lnTo>
                    <a:pt x="7252" y="5187"/>
                  </a:lnTo>
                  <a:lnTo>
                    <a:pt x="7190" y="5066"/>
                  </a:lnTo>
                  <a:lnTo>
                    <a:pt x="7190" y="4985"/>
                  </a:lnTo>
                  <a:lnTo>
                    <a:pt x="7252" y="4782"/>
                  </a:lnTo>
                  <a:lnTo>
                    <a:pt x="7314" y="4701"/>
                  </a:lnTo>
                  <a:lnTo>
                    <a:pt x="7314" y="4620"/>
                  </a:lnTo>
                  <a:lnTo>
                    <a:pt x="7407" y="4620"/>
                  </a:lnTo>
                  <a:lnTo>
                    <a:pt x="7407" y="4498"/>
                  </a:lnTo>
                  <a:lnTo>
                    <a:pt x="7470" y="4417"/>
                  </a:lnTo>
                  <a:lnTo>
                    <a:pt x="7470" y="4053"/>
                  </a:lnTo>
                  <a:lnTo>
                    <a:pt x="7532" y="3931"/>
                  </a:lnTo>
                  <a:lnTo>
                    <a:pt x="7532" y="3850"/>
                  </a:lnTo>
                  <a:lnTo>
                    <a:pt x="7750" y="3850"/>
                  </a:lnTo>
                  <a:lnTo>
                    <a:pt x="7750" y="3769"/>
                  </a:lnTo>
                  <a:lnTo>
                    <a:pt x="7843" y="3769"/>
                  </a:lnTo>
                  <a:lnTo>
                    <a:pt x="7843" y="3647"/>
                  </a:lnTo>
                  <a:lnTo>
                    <a:pt x="7905" y="3647"/>
                  </a:lnTo>
                  <a:lnTo>
                    <a:pt x="7905" y="3566"/>
                  </a:lnTo>
                  <a:lnTo>
                    <a:pt x="7905" y="3647"/>
                  </a:lnTo>
                  <a:lnTo>
                    <a:pt x="8061" y="3647"/>
                  </a:lnTo>
                  <a:lnTo>
                    <a:pt x="8061" y="3566"/>
                  </a:lnTo>
                  <a:lnTo>
                    <a:pt x="8123" y="3566"/>
                  </a:lnTo>
                  <a:lnTo>
                    <a:pt x="8186" y="3647"/>
                  </a:lnTo>
                  <a:lnTo>
                    <a:pt x="8279" y="3566"/>
                  </a:lnTo>
                  <a:lnTo>
                    <a:pt x="8466" y="3566"/>
                  </a:lnTo>
                  <a:lnTo>
                    <a:pt x="8466" y="3202"/>
                  </a:lnTo>
                  <a:lnTo>
                    <a:pt x="8403" y="2796"/>
                  </a:lnTo>
                  <a:lnTo>
                    <a:pt x="8341" y="2715"/>
                  </a:lnTo>
                  <a:lnTo>
                    <a:pt x="8341" y="2350"/>
                  </a:lnTo>
                  <a:lnTo>
                    <a:pt x="8403" y="2350"/>
                  </a:lnTo>
                  <a:lnTo>
                    <a:pt x="8403" y="2229"/>
                  </a:lnTo>
                  <a:lnTo>
                    <a:pt x="8466" y="2229"/>
                  </a:lnTo>
                  <a:lnTo>
                    <a:pt x="8466" y="2148"/>
                  </a:lnTo>
                  <a:lnTo>
                    <a:pt x="8559" y="2148"/>
                  </a:lnTo>
                  <a:lnTo>
                    <a:pt x="8559" y="2067"/>
                  </a:lnTo>
                  <a:lnTo>
                    <a:pt x="8466" y="2067"/>
                  </a:lnTo>
                  <a:lnTo>
                    <a:pt x="8466" y="1864"/>
                  </a:lnTo>
                  <a:lnTo>
                    <a:pt x="8403" y="1864"/>
                  </a:lnTo>
                  <a:lnTo>
                    <a:pt x="8466" y="1499"/>
                  </a:lnTo>
                  <a:lnTo>
                    <a:pt x="8466" y="1378"/>
                  </a:lnTo>
                  <a:lnTo>
                    <a:pt x="8777" y="1378"/>
                  </a:lnTo>
                  <a:lnTo>
                    <a:pt x="8995" y="1580"/>
                  </a:lnTo>
                  <a:lnTo>
                    <a:pt x="9057" y="1580"/>
                  </a:lnTo>
                  <a:lnTo>
                    <a:pt x="9119" y="1499"/>
                  </a:lnTo>
                  <a:lnTo>
                    <a:pt x="9119" y="1013"/>
                  </a:lnTo>
                  <a:lnTo>
                    <a:pt x="9213" y="1013"/>
                  </a:lnTo>
                  <a:lnTo>
                    <a:pt x="9119" y="1013"/>
                  </a:lnTo>
                  <a:lnTo>
                    <a:pt x="9119" y="851"/>
                  </a:lnTo>
                  <a:lnTo>
                    <a:pt x="9275" y="648"/>
                  </a:lnTo>
                  <a:lnTo>
                    <a:pt x="9337" y="648"/>
                  </a:lnTo>
                  <a:lnTo>
                    <a:pt x="9337" y="729"/>
                  </a:lnTo>
                  <a:lnTo>
                    <a:pt x="9493" y="851"/>
                  </a:lnTo>
                  <a:lnTo>
                    <a:pt x="9555" y="851"/>
                  </a:lnTo>
                  <a:lnTo>
                    <a:pt x="9555" y="932"/>
                  </a:lnTo>
                  <a:lnTo>
                    <a:pt x="9648" y="1013"/>
                  </a:lnTo>
                  <a:lnTo>
                    <a:pt x="9648" y="1216"/>
                  </a:lnTo>
                  <a:lnTo>
                    <a:pt x="9773" y="1216"/>
                  </a:lnTo>
                  <a:lnTo>
                    <a:pt x="9866" y="1297"/>
                  </a:lnTo>
                  <a:lnTo>
                    <a:pt x="10084" y="1297"/>
                  </a:lnTo>
                  <a:lnTo>
                    <a:pt x="10146" y="1216"/>
                  </a:lnTo>
                  <a:lnTo>
                    <a:pt x="10209" y="1216"/>
                  </a:lnTo>
                  <a:lnTo>
                    <a:pt x="10209" y="1378"/>
                  </a:lnTo>
                  <a:lnTo>
                    <a:pt x="10302" y="1499"/>
                  </a:lnTo>
                  <a:lnTo>
                    <a:pt x="10209" y="1499"/>
                  </a:lnTo>
                  <a:lnTo>
                    <a:pt x="10209" y="1580"/>
                  </a:lnTo>
                  <a:lnTo>
                    <a:pt x="10146" y="1662"/>
                  </a:lnTo>
                  <a:lnTo>
                    <a:pt x="10146" y="1783"/>
                  </a:lnTo>
                  <a:lnTo>
                    <a:pt x="10084" y="1864"/>
                  </a:lnTo>
                  <a:lnTo>
                    <a:pt x="10084" y="1945"/>
                  </a:lnTo>
                  <a:lnTo>
                    <a:pt x="9991" y="1945"/>
                  </a:lnTo>
                  <a:lnTo>
                    <a:pt x="9991" y="2148"/>
                  </a:lnTo>
                  <a:lnTo>
                    <a:pt x="10084" y="2148"/>
                  </a:lnTo>
                  <a:lnTo>
                    <a:pt x="10084" y="2067"/>
                  </a:lnTo>
                  <a:lnTo>
                    <a:pt x="10209" y="2067"/>
                  </a:lnTo>
                  <a:lnTo>
                    <a:pt x="10209" y="1945"/>
                  </a:lnTo>
                  <a:lnTo>
                    <a:pt x="10302" y="1945"/>
                  </a:lnTo>
                  <a:lnTo>
                    <a:pt x="10302" y="1864"/>
                  </a:lnTo>
                  <a:lnTo>
                    <a:pt x="10520" y="1864"/>
                  </a:lnTo>
                  <a:lnTo>
                    <a:pt x="10644" y="1945"/>
                  </a:lnTo>
                  <a:lnTo>
                    <a:pt x="10738" y="1864"/>
                  </a:lnTo>
                  <a:lnTo>
                    <a:pt x="10800" y="1864"/>
                  </a:lnTo>
                  <a:lnTo>
                    <a:pt x="10800" y="1783"/>
                  </a:lnTo>
                  <a:lnTo>
                    <a:pt x="10862" y="1783"/>
                  </a:lnTo>
                  <a:lnTo>
                    <a:pt x="10862" y="1662"/>
                  </a:lnTo>
                  <a:lnTo>
                    <a:pt x="10956" y="1662"/>
                  </a:lnTo>
                  <a:lnTo>
                    <a:pt x="10956" y="1580"/>
                  </a:lnTo>
                  <a:lnTo>
                    <a:pt x="11018" y="1580"/>
                  </a:lnTo>
                  <a:lnTo>
                    <a:pt x="11018" y="1499"/>
                  </a:lnTo>
                  <a:lnTo>
                    <a:pt x="11298" y="1499"/>
                  </a:lnTo>
                  <a:lnTo>
                    <a:pt x="11391" y="1378"/>
                  </a:lnTo>
                  <a:lnTo>
                    <a:pt x="11454" y="1378"/>
                  </a:lnTo>
                  <a:lnTo>
                    <a:pt x="11454" y="1297"/>
                  </a:lnTo>
                  <a:lnTo>
                    <a:pt x="11609" y="1297"/>
                  </a:lnTo>
                  <a:lnTo>
                    <a:pt x="11609" y="1216"/>
                  </a:lnTo>
                  <a:lnTo>
                    <a:pt x="11671" y="1216"/>
                  </a:lnTo>
                  <a:lnTo>
                    <a:pt x="11734" y="1094"/>
                  </a:lnTo>
                  <a:lnTo>
                    <a:pt x="11734" y="1013"/>
                  </a:lnTo>
                  <a:lnTo>
                    <a:pt x="11952" y="1013"/>
                  </a:lnTo>
                  <a:lnTo>
                    <a:pt x="12481" y="729"/>
                  </a:lnTo>
                  <a:lnTo>
                    <a:pt x="12481" y="648"/>
                  </a:lnTo>
                  <a:lnTo>
                    <a:pt x="12543" y="648"/>
                  </a:lnTo>
                  <a:lnTo>
                    <a:pt x="12543" y="567"/>
                  </a:lnTo>
                  <a:lnTo>
                    <a:pt x="12605" y="567"/>
                  </a:lnTo>
                  <a:lnTo>
                    <a:pt x="12823" y="446"/>
                  </a:lnTo>
                  <a:lnTo>
                    <a:pt x="12823" y="365"/>
                  </a:lnTo>
                  <a:lnTo>
                    <a:pt x="12979" y="365"/>
                  </a:lnTo>
                  <a:lnTo>
                    <a:pt x="12979" y="284"/>
                  </a:lnTo>
                  <a:lnTo>
                    <a:pt x="13041" y="284"/>
                  </a:lnTo>
                  <a:lnTo>
                    <a:pt x="13103" y="162"/>
                  </a:lnTo>
                  <a:lnTo>
                    <a:pt x="13259" y="162"/>
                  </a:lnTo>
                  <a:lnTo>
                    <a:pt x="13414" y="81"/>
                  </a:lnTo>
                  <a:lnTo>
                    <a:pt x="13539" y="81"/>
                  </a:lnTo>
                  <a:lnTo>
                    <a:pt x="13539" y="0"/>
                  </a:lnTo>
                  <a:lnTo>
                    <a:pt x="13632" y="81"/>
                  </a:lnTo>
                  <a:lnTo>
                    <a:pt x="13850" y="81"/>
                  </a:lnTo>
                  <a:lnTo>
                    <a:pt x="13850" y="162"/>
                  </a:lnTo>
                  <a:lnTo>
                    <a:pt x="14193" y="162"/>
                  </a:lnTo>
                  <a:lnTo>
                    <a:pt x="14193" y="284"/>
                  </a:lnTo>
                  <a:lnTo>
                    <a:pt x="14410" y="284"/>
                  </a:lnTo>
                  <a:lnTo>
                    <a:pt x="14410" y="365"/>
                  </a:lnTo>
                  <a:lnTo>
                    <a:pt x="14566" y="365"/>
                  </a:lnTo>
                  <a:lnTo>
                    <a:pt x="14566" y="446"/>
                  </a:lnTo>
                  <a:lnTo>
                    <a:pt x="14504" y="567"/>
                  </a:lnTo>
                  <a:lnTo>
                    <a:pt x="14504" y="648"/>
                  </a:lnTo>
                  <a:lnTo>
                    <a:pt x="14410" y="729"/>
                  </a:lnTo>
                  <a:lnTo>
                    <a:pt x="14410" y="851"/>
                  </a:lnTo>
                  <a:lnTo>
                    <a:pt x="14348" y="851"/>
                  </a:lnTo>
                  <a:lnTo>
                    <a:pt x="14348" y="1216"/>
                  </a:lnTo>
                  <a:lnTo>
                    <a:pt x="14410" y="1297"/>
                  </a:lnTo>
                  <a:lnTo>
                    <a:pt x="14566" y="1378"/>
                  </a:lnTo>
                  <a:lnTo>
                    <a:pt x="14628" y="1378"/>
                  </a:lnTo>
                  <a:lnTo>
                    <a:pt x="14628" y="1499"/>
                  </a:lnTo>
                  <a:lnTo>
                    <a:pt x="15064" y="1662"/>
                  </a:lnTo>
                  <a:lnTo>
                    <a:pt x="15157" y="1662"/>
                  </a:lnTo>
                  <a:lnTo>
                    <a:pt x="15157" y="1580"/>
                  </a:lnTo>
                  <a:lnTo>
                    <a:pt x="15220" y="1580"/>
                  </a:lnTo>
                  <a:lnTo>
                    <a:pt x="15220" y="1499"/>
                  </a:lnTo>
                  <a:lnTo>
                    <a:pt x="15282" y="1499"/>
                  </a:lnTo>
                  <a:lnTo>
                    <a:pt x="15500" y="1378"/>
                  </a:lnTo>
                  <a:lnTo>
                    <a:pt x="15593" y="1378"/>
                  </a:lnTo>
                  <a:lnTo>
                    <a:pt x="15593" y="1297"/>
                  </a:lnTo>
                  <a:lnTo>
                    <a:pt x="15655" y="1297"/>
                  </a:lnTo>
                  <a:lnTo>
                    <a:pt x="15718" y="1378"/>
                  </a:lnTo>
                  <a:lnTo>
                    <a:pt x="15811" y="1378"/>
                  </a:lnTo>
                  <a:lnTo>
                    <a:pt x="15873" y="1499"/>
                  </a:lnTo>
                  <a:lnTo>
                    <a:pt x="16091" y="1499"/>
                  </a:lnTo>
                  <a:lnTo>
                    <a:pt x="16091" y="1580"/>
                  </a:lnTo>
                  <a:lnTo>
                    <a:pt x="16153" y="1580"/>
                  </a:lnTo>
                  <a:lnTo>
                    <a:pt x="16153" y="1662"/>
                  </a:lnTo>
                  <a:lnTo>
                    <a:pt x="16247" y="1783"/>
                  </a:lnTo>
                  <a:lnTo>
                    <a:pt x="16371" y="1864"/>
                  </a:lnTo>
                  <a:lnTo>
                    <a:pt x="16371" y="1945"/>
                  </a:lnTo>
                  <a:lnTo>
                    <a:pt x="16527" y="2148"/>
                  </a:lnTo>
                  <a:lnTo>
                    <a:pt x="16589" y="2148"/>
                  </a:lnTo>
                  <a:lnTo>
                    <a:pt x="16589" y="2229"/>
                  </a:lnTo>
                  <a:lnTo>
                    <a:pt x="16651" y="2229"/>
                  </a:lnTo>
                  <a:lnTo>
                    <a:pt x="16651" y="2350"/>
                  </a:lnTo>
                  <a:lnTo>
                    <a:pt x="16745" y="2229"/>
                  </a:lnTo>
                  <a:lnTo>
                    <a:pt x="16745" y="2350"/>
                  </a:lnTo>
                  <a:lnTo>
                    <a:pt x="16869" y="2350"/>
                  </a:lnTo>
                  <a:lnTo>
                    <a:pt x="16869" y="2432"/>
                  </a:lnTo>
                  <a:lnTo>
                    <a:pt x="16963" y="2513"/>
                  </a:lnTo>
                  <a:lnTo>
                    <a:pt x="17025" y="2634"/>
                  </a:lnTo>
                  <a:lnTo>
                    <a:pt x="17243" y="2796"/>
                  </a:lnTo>
                  <a:lnTo>
                    <a:pt x="17305" y="2796"/>
                  </a:lnTo>
                  <a:lnTo>
                    <a:pt x="17398" y="2918"/>
                  </a:lnTo>
                  <a:lnTo>
                    <a:pt x="17523" y="2918"/>
                  </a:lnTo>
                  <a:lnTo>
                    <a:pt x="17616" y="2999"/>
                  </a:lnTo>
                  <a:lnTo>
                    <a:pt x="17616" y="3080"/>
                  </a:lnTo>
                  <a:lnTo>
                    <a:pt x="18052" y="3080"/>
                  </a:lnTo>
                  <a:lnTo>
                    <a:pt x="18052" y="2999"/>
                  </a:lnTo>
                  <a:lnTo>
                    <a:pt x="18176" y="2999"/>
                  </a:lnTo>
                  <a:lnTo>
                    <a:pt x="18705" y="3769"/>
                  </a:lnTo>
                  <a:lnTo>
                    <a:pt x="18923" y="4134"/>
                  </a:lnTo>
                  <a:lnTo>
                    <a:pt x="18923" y="4782"/>
                  </a:lnTo>
                  <a:lnTo>
                    <a:pt x="19141" y="4782"/>
                  </a:lnTo>
                  <a:lnTo>
                    <a:pt x="19203" y="4904"/>
                  </a:lnTo>
                  <a:lnTo>
                    <a:pt x="19421" y="4904"/>
                  </a:lnTo>
                  <a:lnTo>
                    <a:pt x="19484" y="4782"/>
                  </a:lnTo>
                  <a:lnTo>
                    <a:pt x="19577" y="4782"/>
                  </a:lnTo>
                  <a:lnTo>
                    <a:pt x="19577" y="4701"/>
                  </a:lnTo>
                  <a:lnTo>
                    <a:pt x="19701" y="4701"/>
                  </a:lnTo>
                  <a:lnTo>
                    <a:pt x="19795" y="4782"/>
                  </a:lnTo>
                  <a:lnTo>
                    <a:pt x="19919" y="4782"/>
                  </a:lnTo>
                  <a:lnTo>
                    <a:pt x="20013" y="4904"/>
                  </a:lnTo>
                  <a:lnTo>
                    <a:pt x="20013" y="4985"/>
                  </a:lnTo>
                  <a:lnTo>
                    <a:pt x="20075" y="4985"/>
                  </a:lnTo>
                  <a:lnTo>
                    <a:pt x="20075" y="4904"/>
                  </a:lnTo>
                  <a:lnTo>
                    <a:pt x="20231" y="4904"/>
                  </a:lnTo>
                  <a:lnTo>
                    <a:pt x="20231" y="4985"/>
                  </a:lnTo>
                  <a:lnTo>
                    <a:pt x="20355" y="5066"/>
                  </a:lnTo>
                  <a:lnTo>
                    <a:pt x="20355" y="5187"/>
                  </a:lnTo>
                  <a:lnTo>
                    <a:pt x="20573" y="5187"/>
                  </a:lnTo>
                  <a:lnTo>
                    <a:pt x="20729" y="5268"/>
                  </a:lnTo>
                  <a:lnTo>
                    <a:pt x="20853" y="5268"/>
                  </a:lnTo>
                  <a:lnTo>
                    <a:pt x="20946" y="5349"/>
                  </a:lnTo>
                  <a:lnTo>
                    <a:pt x="21009" y="5349"/>
                  </a:lnTo>
                  <a:lnTo>
                    <a:pt x="21009" y="5471"/>
                  </a:lnTo>
                  <a:lnTo>
                    <a:pt x="21071" y="5471"/>
                  </a:lnTo>
                  <a:lnTo>
                    <a:pt x="21071" y="5552"/>
                  </a:lnTo>
                  <a:lnTo>
                    <a:pt x="21227" y="5552"/>
                  </a:lnTo>
                  <a:lnTo>
                    <a:pt x="21227" y="5633"/>
                  </a:lnTo>
                  <a:lnTo>
                    <a:pt x="21289" y="5633"/>
                  </a:lnTo>
                  <a:lnTo>
                    <a:pt x="21289" y="5836"/>
                  </a:lnTo>
                  <a:lnTo>
                    <a:pt x="21444" y="5836"/>
                  </a:lnTo>
                  <a:lnTo>
                    <a:pt x="21507" y="5917"/>
                  </a:lnTo>
                  <a:lnTo>
                    <a:pt x="21507" y="6038"/>
                  </a:lnTo>
                  <a:lnTo>
                    <a:pt x="21600" y="6038"/>
                  </a:lnTo>
                  <a:lnTo>
                    <a:pt x="21600" y="6322"/>
                  </a:lnTo>
                  <a:lnTo>
                    <a:pt x="21507" y="6322"/>
                  </a:lnTo>
                  <a:lnTo>
                    <a:pt x="21507" y="6403"/>
                  </a:lnTo>
                  <a:lnTo>
                    <a:pt x="21444" y="6484"/>
                  </a:lnTo>
                  <a:lnTo>
                    <a:pt x="21444" y="6687"/>
                  </a:lnTo>
                  <a:lnTo>
                    <a:pt x="21382" y="6687"/>
                  </a:lnTo>
                  <a:lnTo>
                    <a:pt x="21289" y="6768"/>
                  </a:lnTo>
                  <a:lnTo>
                    <a:pt x="21164" y="6849"/>
                  </a:lnTo>
                  <a:lnTo>
                    <a:pt x="20946" y="7132"/>
                  </a:lnTo>
                  <a:lnTo>
                    <a:pt x="20946" y="7254"/>
                  </a:lnTo>
                  <a:lnTo>
                    <a:pt x="20853" y="7132"/>
                  </a:lnTo>
                  <a:lnTo>
                    <a:pt x="20729" y="7254"/>
                  </a:lnTo>
                  <a:lnTo>
                    <a:pt x="20729" y="7335"/>
                  </a:lnTo>
                  <a:lnTo>
                    <a:pt x="20635" y="7335"/>
                  </a:lnTo>
                  <a:lnTo>
                    <a:pt x="20635" y="7902"/>
                  </a:lnTo>
                  <a:lnTo>
                    <a:pt x="20573" y="7902"/>
                  </a:lnTo>
                  <a:lnTo>
                    <a:pt x="20573" y="7983"/>
                  </a:lnTo>
                  <a:lnTo>
                    <a:pt x="20355" y="7983"/>
                  </a:lnTo>
                  <a:lnTo>
                    <a:pt x="20293" y="7902"/>
                  </a:lnTo>
                  <a:lnTo>
                    <a:pt x="20231" y="7902"/>
                  </a:lnTo>
                  <a:lnTo>
                    <a:pt x="20231" y="7983"/>
                  </a:lnTo>
                  <a:lnTo>
                    <a:pt x="20137" y="7983"/>
                  </a:lnTo>
                  <a:lnTo>
                    <a:pt x="20075" y="8389"/>
                  </a:lnTo>
                  <a:lnTo>
                    <a:pt x="20013" y="8470"/>
                  </a:lnTo>
                  <a:lnTo>
                    <a:pt x="20013" y="8835"/>
                  </a:lnTo>
                  <a:lnTo>
                    <a:pt x="19919" y="8835"/>
                  </a:lnTo>
                  <a:lnTo>
                    <a:pt x="19919" y="8956"/>
                  </a:lnTo>
                  <a:lnTo>
                    <a:pt x="19857" y="8956"/>
                  </a:lnTo>
                  <a:lnTo>
                    <a:pt x="19857" y="9240"/>
                  </a:lnTo>
                  <a:lnTo>
                    <a:pt x="19919" y="9240"/>
                  </a:lnTo>
                  <a:lnTo>
                    <a:pt x="19919" y="9118"/>
                  </a:lnTo>
                  <a:lnTo>
                    <a:pt x="20013" y="9118"/>
                  </a:lnTo>
                  <a:lnTo>
                    <a:pt x="20013" y="9321"/>
                  </a:lnTo>
                  <a:lnTo>
                    <a:pt x="20075" y="9321"/>
                  </a:lnTo>
                  <a:lnTo>
                    <a:pt x="20075" y="9402"/>
                  </a:lnTo>
                  <a:lnTo>
                    <a:pt x="20013" y="9523"/>
                  </a:lnTo>
                  <a:lnTo>
                    <a:pt x="20013" y="9605"/>
                  </a:lnTo>
                  <a:lnTo>
                    <a:pt x="20075" y="9686"/>
                  </a:lnTo>
                  <a:lnTo>
                    <a:pt x="20231" y="9686"/>
                  </a:lnTo>
                  <a:lnTo>
                    <a:pt x="20231" y="9888"/>
                  </a:lnTo>
                  <a:lnTo>
                    <a:pt x="20293" y="9969"/>
                  </a:lnTo>
                  <a:lnTo>
                    <a:pt x="20355" y="10091"/>
                  </a:lnTo>
                  <a:lnTo>
                    <a:pt x="20448" y="10172"/>
                  </a:lnTo>
                  <a:lnTo>
                    <a:pt x="20511" y="10253"/>
                  </a:lnTo>
                  <a:lnTo>
                    <a:pt x="20511" y="10537"/>
                  </a:lnTo>
                  <a:lnTo>
                    <a:pt x="20448" y="10537"/>
                  </a:lnTo>
                  <a:lnTo>
                    <a:pt x="20448" y="10820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1" name="Freeform 17"/>
            <p:cNvSpPr/>
            <p:nvPr/>
          </p:nvSpPr>
          <p:spPr>
            <a:xfrm>
              <a:off x="109925" y="136000"/>
              <a:ext cx="99045" cy="109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642"/>
                  </a:moveTo>
                  <a:lnTo>
                    <a:pt x="21541" y="5735"/>
                  </a:lnTo>
                  <a:lnTo>
                    <a:pt x="21541" y="5797"/>
                  </a:lnTo>
                  <a:lnTo>
                    <a:pt x="21452" y="5953"/>
                  </a:lnTo>
                  <a:lnTo>
                    <a:pt x="21452" y="6016"/>
                  </a:lnTo>
                  <a:lnTo>
                    <a:pt x="21392" y="6078"/>
                  </a:lnTo>
                  <a:lnTo>
                    <a:pt x="21333" y="6171"/>
                  </a:lnTo>
                  <a:lnTo>
                    <a:pt x="21244" y="6171"/>
                  </a:lnTo>
                  <a:lnTo>
                    <a:pt x="21244" y="6452"/>
                  </a:lnTo>
                  <a:lnTo>
                    <a:pt x="21185" y="6608"/>
                  </a:lnTo>
                  <a:lnTo>
                    <a:pt x="21185" y="6670"/>
                  </a:lnTo>
                  <a:lnTo>
                    <a:pt x="21125" y="6732"/>
                  </a:lnTo>
                  <a:lnTo>
                    <a:pt x="21036" y="6732"/>
                  </a:lnTo>
                  <a:lnTo>
                    <a:pt x="21036" y="6826"/>
                  </a:lnTo>
                  <a:lnTo>
                    <a:pt x="20977" y="6888"/>
                  </a:lnTo>
                  <a:lnTo>
                    <a:pt x="20977" y="7106"/>
                  </a:lnTo>
                  <a:lnTo>
                    <a:pt x="20918" y="7106"/>
                  </a:lnTo>
                  <a:lnTo>
                    <a:pt x="20918" y="7169"/>
                  </a:lnTo>
                  <a:lnTo>
                    <a:pt x="20829" y="7169"/>
                  </a:lnTo>
                  <a:lnTo>
                    <a:pt x="20829" y="7231"/>
                  </a:lnTo>
                  <a:lnTo>
                    <a:pt x="20769" y="7231"/>
                  </a:lnTo>
                  <a:lnTo>
                    <a:pt x="20769" y="7325"/>
                  </a:lnTo>
                  <a:lnTo>
                    <a:pt x="20829" y="7387"/>
                  </a:lnTo>
                  <a:lnTo>
                    <a:pt x="20769" y="7449"/>
                  </a:lnTo>
                  <a:lnTo>
                    <a:pt x="20769" y="7543"/>
                  </a:lnTo>
                  <a:lnTo>
                    <a:pt x="20710" y="7605"/>
                  </a:lnTo>
                  <a:lnTo>
                    <a:pt x="20710" y="7668"/>
                  </a:lnTo>
                  <a:lnTo>
                    <a:pt x="20769" y="7668"/>
                  </a:lnTo>
                  <a:lnTo>
                    <a:pt x="20710" y="7761"/>
                  </a:lnTo>
                  <a:lnTo>
                    <a:pt x="20710" y="8104"/>
                  </a:lnTo>
                  <a:lnTo>
                    <a:pt x="20621" y="8104"/>
                  </a:lnTo>
                  <a:lnTo>
                    <a:pt x="20621" y="8260"/>
                  </a:lnTo>
                  <a:lnTo>
                    <a:pt x="20562" y="8416"/>
                  </a:lnTo>
                  <a:lnTo>
                    <a:pt x="20562" y="8540"/>
                  </a:lnTo>
                  <a:lnTo>
                    <a:pt x="20502" y="8758"/>
                  </a:lnTo>
                  <a:lnTo>
                    <a:pt x="20413" y="8758"/>
                  </a:lnTo>
                  <a:lnTo>
                    <a:pt x="20413" y="9070"/>
                  </a:lnTo>
                  <a:lnTo>
                    <a:pt x="20502" y="9070"/>
                  </a:lnTo>
                  <a:lnTo>
                    <a:pt x="20562" y="9132"/>
                  </a:lnTo>
                  <a:lnTo>
                    <a:pt x="20562" y="9288"/>
                  </a:lnTo>
                  <a:lnTo>
                    <a:pt x="20502" y="9288"/>
                  </a:lnTo>
                  <a:lnTo>
                    <a:pt x="20502" y="9351"/>
                  </a:lnTo>
                  <a:lnTo>
                    <a:pt x="20413" y="9351"/>
                  </a:lnTo>
                  <a:lnTo>
                    <a:pt x="20413" y="9413"/>
                  </a:lnTo>
                  <a:lnTo>
                    <a:pt x="20502" y="9506"/>
                  </a:lnTo>
                  <a:lnTo>
                    <a:pt x="20502" y="9725"/>
                  </a:lnTo>
                  <a:lnTo>
                    <a:pt x="20562" y="9725"/>
                  </a:lnTo>
                  <a:lnTo>
                    <a:pt x="20562" y="9787"/>
                  </a:lnTo>
                  <a:lnTo>
                    <a:pt x="20502" y="9787"/>
                  </a:lnTo>
                  <a:lnTo>
                    <a:pt x="20502" y="10442"/>
                  </a:lnTo>
                  <a:lnTo>
                    <a:pt x="20562" y="10504"/>
                  </a:lnTo>
                  <a:lnTo>
                    <a:pt x="20502" y="10597"/>
                  </a:lnTo>
                  <a:lnTo>
                    <a:pt x="20562" y="10816"/>
                  </a:lnTo>
                  <a:lnTo>
                    <a:pt x="20502" y="10816"/>
                  </a:lnTo>
                  <a:lnTo>
                    <a:pt x="20502" y="11034"/>
                  </a:lnTo>
                  <a:lnTo>
                    <a:pt x="20413" y="11034"/>
                  </a:lnTo>
                  <a:lnTo>
                    <a:pt x="20413" y="11252"/>
                  </a:lnTo>
                  <a:lnTo>
                    <a:pt x="20502" y="11252"/>
                  </a:lnTo>
                  <a:lnTo>
                    <a:pt x="20502" y="11532"/>
                  </a:lnTo>
                  <a:lnTo>
                    <a:pt x="20562" y="11532"/>
                  </a:lnTo>
                  <a:lnTo>
                    <a:pt x="20562" y="11595"/>
                  </a:lnTo>
                  <a:lnTo>
                    <a:pt x="20710" y="11595"/>
                  </a:lnTo>
                  <a:lnTo>
                    <a:pt x="20710" y="11657"/>
                  </a:lnTo>
                  <a:lnTo>
                    <a:pt x="20769" y="11657"/>
                  </a:lnTo>
                  <a:lnTo>
                    <a:pt x="20769" y="11751"/>
                  </a:lnTo>
                  <a:lnTo>
                    <a:pt x="20710" y="11813"/>
                  </a:lnTo>
                  <a:lnTo>
                    <a:pt x="20710" y="11875"/>
                  </a:lnTo>
                  <a:lnTo>
                    <a:pt x="20621" y="11875"/>
                  </a:lnTo>
                  <a:lnTo>
                    <a:pt x="20562" y="11969"/>
                  </a:lnTo>
                  <a:lnTo>
                    <a:pt x="20562" y="12031"/>
                  </a:lnTo>
                  <a:lnTo>
                    <a:pt x="20502" y="12031"/>
                  </a:lnTo>
                  <a:lnTo>
                    <a:pt x="20502" y="12405"/>
                  </a:lnTo>
                  <a:lnTo>
                    <a:pt x="20413" y="12530"/>
                  </a:lnTo>
                  <a:lnTo>
                    <a:pt x="20413" y="12623"/>
                  </a:lnTo>
                  <a:lnTo>
                    <a:pt x="20354" y="12623"/>
                  </a:lnTo>
                  <a:lnTo>
                    <a:pt x="20354" y="12748"/>
                  </a:lnTo>
                  <a:lnTo>
                    <a:pt x="20295" y="12748"/>
                  </a:lnTo>
                  <a:lnTo>
                    <a:pt x="20295" y="12842"/>
                  </a:lnTo>
                  <a:lnTo>
                    <a:pt x="20205" y="12842"/>
                  </a:lnTo>
                  <a:lnTo>
                    <a:pt x="20205" y="12904"/>
                  </a:lnTo>
                  <a:lnTo>
                    <a:pt x="20146" y="12904"/>
                  </a:lnTo>
                  <a:lnTo>
                    <a:pt x="20146" y="12966"/>
                  </a:lnTo>
                  <a:lnTo>
                    <a:pt x="20087" y="13122"/>
                  </a:lnTo>
                  <a:lnTo>
                    <a:pt x="20087" y="13278"/>
                  </a:lnTo>
                  <a:lnTo>
                    <a:pt x="19938" y="13278"/>
                  </a:lnTo>
                  <a:lnTo>
                    <a:pt x="19938" y="13714"/>
                  </a:lnTo>
                  <a:lnTo>
                    <a:pt x="19879" y="13777"/>
                  </a:lnTo>
                  <a:lnTo>
                    <a:pt x="19879" y="13995"/>
                  </a:lnTo>
                  <a:lnTo>
                    <a:pt x="19938" y="13995"/>
                  </a:lnTo>
                  <a:lnTo>
                    <a:pt x="19938" y="14057"/>
                  </a:lnTo>
                  <a:lnTo>
                    <a:pt x="19879" y="14057"/>
                  </a:lnTo>
                  <a:lnTo>
                    <a:pt x="19790" y="14151"/>
                  </a:lnTo>
                  <a:lnTo>
                    <a:pt x="19731" y="14151"/>
                  </a:lnTo>
                  <a:lnTo>
                    <a:pt x="19731" y="14213"/>
                  </a:lnTo>
                  <a:lnTo>
                    <a:pt x="19671" y="14369"/>
                  </a:lnTo>
                  <a:lnTo>
                    <a:pt x="19671" y="14494"/>
                  </a:lnTo>
                  <a:lnTo>
                    <a:pt x="19582" y="14587"/>
                  </a:lnTo>
                  <a:lnTo>
                    <a:pt x="19582" y="15023"/>
                  </a:lnTo>
                  <a:lnTo>
                    <a:pt x="19523" y="15086"/>
                  </a:lnTo>
                  <a:lnTo>
                    <a:pt x="19523" y="15148"/>
                  </a:lnTo>
                  <a:lnTo>
                    <a:pt x="19464" y="15148"/>
                  </a:lnTo>
                  <a:lnTo>
                    <a:pt x="19464" y="15304"/>
                  </a:lnTo>
                  <a:lnTo>
                    <a:pt x="19375" y="15304"/>
                  </a:lnTo>
                  <a:lnTo>
                    <a:pt x="19375" y="15522"/>
                  </a:lnTo>
                  <a:lnTo>
                    <a:pt x="19315" y="15584"/>
                  </a:lnTo>
                  <a:lnTo>
                    <a:pt x="19315" y="15678"/>
                  </a:lnTo>
                  <a:lnTo>
                    <a:pt x="19256" y="15678"/>
                  </a:lnTo>
                  <a:lnTo>
                    <a:pt x="19256" y="15740"/>
                  </a:lnTo>
                  <a:lnTo>
                    <a:pt x="19197" y="15803"/>
                  </a:lnTo>
                  <a:lnTo>
                    <a:pt x="19048" y="15803"/>
                  </a:lnTo>
                  <a:lnTo>
                    <a:pt x="18989" y="15896"/>
                  </a:lnTo>
                  <a:lnTo>
                    <a:pt x="18989" y="15740"/>
                  </a:lnTo>
                  <a:lnTo>
                    <a:pt x="18900" y="15740"/>
                  </a:lnTo>
                  <a:lnTo>
                    <a:pt x="18841" y="15803"/>
                  </a:lnTo>
                  <a:lnTo>
                    <a:pt x="18692" y="15803"/>
                  </a:lnTo>
                  <a:lnTo>
                    <a:pt x="18692" y="15896"/>
                  </a:lnTo>
                  <a:lnTo>
                    <a:pt x="18574" y="15896"/>
                  </a:lnTo>
                  <a:lnTo>
                    <a:pt x="18574" y="15958"/>
                  </a:lnTo>
                  <a:lnTo>
                    <a:pt x="18425" y="16021"/>
                  </a:lnTo>
                  <a:lnTo>
                    <a:pt x="18425" y="16114"/>
                  </a:lnTo>
                  <a:lnTo>
                    <a:pt x="18366" y="16114"/>
                  </a:lnTo>
                  <a:lnTo>
                    <a:pt x="18277" y="16177"/>
                  </a:lnTo>
                  <a:lnTo>
                    <a:pt x="18277" y="16301"/>
                  </a:lnTo>
                  <a:lnTo>
                    <a:pt x="18218" y="16301"/>
                  </a:lnTo>
                  <a:lnTo>
                    <a:pt x="18218" y="16519"/>
                  </a:lnTo>
                  <a:lnTo>
                    <a:pt x="18158" y="16675"/>
                  </a:lnTo>
                  <a:lnTo>
                    <a:pt x="18158" y="16738"/>
                  </a:lnTo>
                  <a:lnTo>
                    <a:pt x="18069" y="16831"/>
                  </a:lnTo>
                  <a:lnTo>
                    <a:pt x="18010" y="16831"/>
                  </a:lnTo>
                  <a:lnTo>
                    <a:pt x="18010" y="17049"/>
                  </a:lnTo>
                  <a:lnTo>
                    <a:pt x="17951" y="17174"/>
                  </a:lnTo>
                  <a:lnTo>
                    <a:pt x="17802" y="17330"/>
                  </a:lnTo>
                  <a:lnTo>
                    <a:pt x="17654" y="17330"/>
                  </a:lnTo>
                  <a:lnTo>
                    <a:pt x="17595" y="17392"/>
                  </a:lnTo>
                  <a:lnTo>
                    <a:pt x="17535" y="17392"/>
                  </a:lnTo>
                  <a:lnTo>
                    <a:pt x="17535" y="17486"/>
                  </a:lnTo>
                  <a:lnTo>
                    <a:pt x="17120" y="17486"/>
                  </a:lnTo>
                  <a:lnTo>
                    <a:pt x="17120" y="17548"/>
                  </a:lnTo>
                  <a:lnTo>
                    <a:pt x="17031" y="17610"/>
                  </a:lnTo>
                  <a:lnTo>
                    <a:pt x="16971" y="17766"/>
                  </a:lnTo>
                  <a:lnTo>
                    <a:pt x="16823" y="17766"/>
                  </a:lnTo>
                  <a:lnTo>
                    <a:pt x="16764" y="17829"/>
                  </a:lnTo>
                  <a:lnTo>
                    <a:pt x="16704" y="17922"/>
                  </a:lnTo>
                  <a:lnTo>
                    <a:pt x="16615" y="17922"/>
                  </a:lnTo>
                  <a:lnTo>
                    <a:pt x="16556" y="17984"/>
                  </a:lnTo>
                  <a:lnTo>
                    <a:pt x="16556" y="18140"/>
                  </a:lnTo>
                  <a:lnTo>
                    <a:pt x="16408" y="18140"/>
                  </a:lnTo>
                  <a:lnTo>
                    <a:pt x="16348" y="18203"/>
                  </a:lnTo>
                  <a:lnTo>
                    <a:pt x="16348" y="18265"/>
                  </a:lnTo>
                  <a:lnTo>
                    <a:pt x="16289" y="18265"/>
                  </a:lnTo>
                  <a:lnTo>
                    <a:pt x="16289" y="18421"/>
                  </a:lnTo>
                  <a:lnTo>
                    <a:pt x="16408" y="18421"/>
                  </a:lnTo>
                  <a:lnTo>
                    <a:pt x="16408" y="18639"/>
                  </a:lnTo>
                  <a:lnTo>
                    <a:pt x="16348" y="18701"/>
                  </a:lnTo>
                  <a:lnTo>
                    <a:pt x="16289" y="18701"/>
                  </a:lnTo>
                  <a:lnTo>
                    <a:pt x="16289" y="18795"/>
                  </a:lnTo>
                  <a:lnTo>
                    <a:pt x="16200" y="18857"/>
                  </a:lnTo>
                  <a:lnTo>
                    <a:pt x="16200" y="18919"/>
                  </a:lnTo>
                  <a:lnTo>
                    <a:pt x="16141" y="19013"/>
                  </a:lnTo>
                  <a:lnTo>
                    <a:pt x="16081" y="19075"/>
                  </a:lnTo>
                  <a:lnTo>
                    <a:pt x="15992" y="19075"/>
                  </a:lnTo>
                  <a:lnTo>
                    <a:pt x="15992" y="19138"/>
                  </a:lnTo>
                  <a:lnTo>
                    <a:pt x="15874" y="19138"/>
                  </a:lnTo>
                  <a:lnTo>
                    <a:pt x="15725" y="19231"/>
                  </a:lnTo>
                  <a:lnTo>
                    <a:pt x="15666" y="19294"/>
                  </a:lnTo>
                  <a:lnTo>
                    <a:pt x="15666" y="19449"/>
                  </a:lnTo>
                  <a:lnTo>
                    <a:pt x="15577" y="19512"/>
                  </a:lnTo>
                  <a:lnTo>
                    <a:pt x="15577" y="19730"/>
                  </a:lnTo>
                  <a:lnTo>
                    <a:pt x="15518" y="19730"/>
                  </a:lnTo>
                  <a:lnTo>
                    <a:pt x="15458" y="19886"/>
                  </a:lnTo>
                  <a:lnTo>
                    <a:pt x="15399" y="19886"/>
                  </a:lnTo>
                  <a:lnTo>
                    <a:pt x="15399" y="20010"/>
                  </a:lnTo>
                  <a:lnTo>
                    <a:pt x="15310" y="20104"/>
                  </a:lnTo>
                  <a:lnTo>
                    <a:pt x="15310" y="20322"/>
                  </a:lnTo>
                  <a:lnTo>
                    <a:pt x="15251" y="20322"/>
                  </a:lnTo>
                  <a:lnTo>
                    <a:pt x="15251" y="20540"/>
                  </a:lnTo>
                  <a:lnTo>
                    <a:pt x="15191" y="20540"/>
                  </a:lnTo>
                  <a:lnTo>
                    <a:pt x="15191" y="20821"/>
                  </a:lnTo>
                  <a:lnTo>
                    <a:pt x="15310" y="21039"/>
                  </a:lnTo>
                  <a:lnTo>
                    <a:pt x="15310" y="21101"/>
                  </a:lnTo>
                  <a:lnTo>
                    <a:pt x="15399" y="21164"/>
                  </a:lnTo>
                  <a:lnTo>
                    <a:pt x="15399" y="21319"/>
                  </a:lnTo>
                  <a:lnTo>
                    <a:pt x="15458" y="21475"/>
                  </a:lnTo>
                  <a:lnTo>
                    <a:pt x="15458" y="21538"/>
                  </a:lnTo>
                  <a:lnTo>
                    <a:pt x="15310" y="21600"/>
                  </a:lnTo>
                  <a:lnTo>
                    <a:pt x="15251" y="21538"/>
                  </a:lnTo>
                  <a:lnTo>
                    <a:pt x="15043" y="21538"/>
                  </a:lnTo>
                  <a:lnTo>
                    <a:pt x="15043" y="21475"/>
                  </a:lnTo>
                  <a:lnTo>
                    <a:pt x="14835" y="21475"/>
                  </a:lnTo>
                  <a:lnTo>
                    <a:pt x="14835" y="21538"/>
                  </a:lnTo>
                  <a:lnTo>
                    <a:pt x="14687" y="21538"/>
                  </a:lnTo>
                  <a:lnTo>
                    <a:pt x="14568" y="21475"/>
                  </a:lnTo>
                  <a:lnTo>
                    <a:pt x="14212" y="21475"/>
                  </a:lnTo>
                  <a:lnTo>
                    <a:pt x="14004" y="21319"/>
                  </a:lnTo>
                  <a:lnTo>
                    <a:pt x="13797" y="21319"/>
                  </a:lnTo>
                  <a:lnTo>
                    <a:pt x="13797" y="21257"/>
                  </a:lnTo>
                  <a:lnTo>
                    <a:pt x="13856" y="21164"/>
                  </a:lnTo>
                  <a:lnTo>
                    <a:pt x="13945" y="21101"/>
                  </a:lnTo>
                  <a:lnTo>
                    <a:pt x="13945" y="21039"/>
                  </a:lnTo>
                  <a:lnTo>
                    <a:pt x="14004" y="20945"/>
                  </a:lnTo>
                  <a:lnTo>
                    <a:pt x="14004" y="20883"/>
                  </a:lnTo>
                  <a:lnTo>
                    <a:pt x="14064" y="20883"/>
                  </a:lnTo>
                  <a:lnTo>
                    <a:pt x="14064" y="20821"/>
                  </a:lnTo>
                  <a:lnTo>
                    <a:pt x="14271" y="20821"/>
                  </a:lnTo>
                  <a:lnTo>
                    <a:pt x="14271" y="20603"/>
                  </a:lnTo>
                  <a:lnTo>
                    <a:pt x="14360" y="20540"/>
                  </a:lnTo>
                  <a:lnTo>
                    <a:pt x="14360" y="20384"/>
                  </a:lnTo>
                  <a:lnTo>
                    <a:pt x="14420" y="20104"/>
                  </a:lnTo>
                  <a:lnTo>
                    <a:pt x="14420" y="20010"/>
                  </a:lnTo>
                  <a:lnTo>
                    <a:pt x="14271" y="20010"/>
                  </a:lnTo>
                  <a:lnTo>
                    <a:pt x="14153" y="20104"/>
                  </a:lnTo>
                  <a:lnTo>
                    <a:pt x="14153" y="20166"/>
                  </a:lnTo>
                  <a:lnTo>
                    <a:pt x="14064" y="20229"/>
                  </a:lnTo>
                  <a:lnTo>
                    <a:pt x="13945" y="20384"/>
                  </a:lnTo>
                  <a:lnTo>
                    <a:pt x="13856" y="20447"/>
                  </a:lnTo>
                  <a:lnTo>
                    <a:pt x="13737" y="20447"/>
                  </a:lnTo>
                  <a:lnTo>
                    <a:pt x="13737" y="20603"/>
                  </a:lnTo>
                  <a:lnTo>
                    <a:pt x="13648" y="20603"/>
                  </a:lnTo>
                  <a:lnTo>
                    <a:pt x="13589" y="20665"/>
                  </a:lnTo>
                  <a:lnTo>
                    <a:pt x="13441" y="20665"/>
                  </a:lnTo>
                  <a:lnTo>
                    <a:pt x="13381" y="20727"/>
                  </a:lnTo>
                  <a:lnTo>
                    <a:pt x="13233" y="20821"/>
                  </a:lnTo>
                  <a:lnTo>
                    <a:pt x="13114" y="20821"/>
                  </a:lnTo>
                  <a:lnTo>
                    <a:pt x="13114" y="20603"/>
                  </a:lnTo>
                  <a:lnTo>
                    <a:pt x="13025" y="20603"/>
                  </a:lnTo>
                  <a:lnTo>
                    <a:pt x="12966" y="20540"/>
                  </a:lnTo>
                  <a:lnTo>
                    <a:pt x="12907" y="20447"/>
                  </a:lnTo>
                  <a:lnTo>
                    <a:pt x="12491" y="20447"/>
                  </a:lnTo>
                  <a:lnTo>
                    <a:pt x="12402" y="20540"/>
                  </a:lnTo>
                  <a:lnTo>
                    <a:pt x="12402" y="20603"/>
                  </a:lnTo>
                  <a:lnTo>
                    <a:pt x="12343" y="20603"/>
                  </a:lnTo>
                  <a:lnTo>
                    <a:pt x="12195" y="20665"/>
                  </a:lnTo>
                  <a:lnTo>
                    <a:pt x="12135" y="20727"/>
                  </a:lnTo>
                  <a:lnTo>
                    <a:pt x="12076" y="20665"/>
                  </a:lnTo>
                  <a:lnTo>
                    <a:pt x="11868" y="20727"/>
                  </a:lnTo>
                  <a:lnTo>
                    <a:pt x="11720" y="20727"/>
                  </a:lnTo>
                  <a:lnTo>
                    <a:pt x="11512" y="20603"/>
                  </a:lnTo>
                  <a:lnTo>
                    <a:pt x="11453" y="20603"/>
                  </a:lnTo>
                  <a:lnTo>
                    <a:pt x="11453" y="20540"/>
                  </a:lnTo>
                  <a:lnTo>
                    <a:pt x="11304" y="20540"/>
                  </a:lnTo>
                  <a:lnTo>
                    <a:pt x="11304" y="20447"/>
                  </a:lnTo>
                  <a:lnTo>
                    <a:pt x="11245" y="20447"/>
                  </a:lnTo>
                  <a:lnTo>
                    <a:pt x="11097" y="20384"/>
                  </a:lnTo>
                  <a:lnTo>
                    <a:pt x="11037" y="20322"/>
                  </a:lnTo>
                  <a:lnTo>
                    <a:pt x="11037" y="20229"/>
                  </a:lnTo>
                  <a:lnTo>
                    <a:pt x="10978" y="20229"/>
                  </a:lnTo>
                  <a:lnTo>
                    <a:pt x="10978" y="20166"/>
                  </a:lnTo>
                  <a:lnTo>
                    <a:pt x="10889" y="20104"/>
                  </a:lnTo>
                  <a:lnTo>
                    <a:pt x="10770" y="20104"/>
                  </a:lnTo>
                  <a:lnTo>
                    <a:pt x="10622" y="20010"/>
                  </a:lnTo>
                  <a:lnTo>
                    <a:pt x="10563" y="20010"/>
                  </a:lnTo>
                  <a:lnTo>
                    <a:pt x="10563" y="19948"/>
                  </a:lnTo>
                  <a:lnTo>
                    <a:pt x="10414" y="19948"/>
                  </a:lnTo>
                  <a:lnTo>
                    <a:pt x="10266" y="19886"/>
                  </a:lnTo>
                  <a:lnTo>
                    <a:pt x="10207" y="19792"/>
                  </a:lnTo>
                  <a:lnTo>
                    <a:pt x="10207" y="19730"/>
                  </a:lnTo>
                  <a:lnTo>
                    <a:pt x="9791" y="19730"/>
                  </a:lnTo>
                  <a:lnTo>
                    <a:pt x="9791" y="19792"/>
                  </a:lnTo>
                  <a:lnTo>
                    <a:pt x="9732" y="19886"/>
                  </a:lnTo>
                  <a:lnTo>
                    <a:pt x="9584" y="19886"/>
                  </a:lnTo>
                  <a:lnTo>
                    <a:pt x="9584" y="19948"/>
                  </a:lnTo>
                  <a:lnTo>
                    <a:pt x="8812" y="19948"/>
                  </a:lnTo>
                  <a:lnTo>
                    <a:pt x="8812" y="20104"/>
                  </a:lnTo>
                  <a:lnTo>
                    <a:pt x="8753" y="20104"/>
                  </a:lnTo>
                  <a:lnTo>
                    <a:pt x="8753" y="20166"/>
                  </a:lnTo>
                  <a:lnTo>
                    <a:pt x="8693" y="20229"/>
                  </a:lnTo>
                  <a:lnTo>
                    <a:pt x="8693" y="20322"/>
                  </a:lnTo>
                  <a:lnTo>
                    <a:pt x="8604" y="20384"/>
                  </a:lnTo>
                  <a:lnTo>
                    <a:pt x="8545" y="20384"/>
                  </a:lnTo>
                  <a:lnTo>
                    <a:pt x="8545" y="20447"/>
                  </a:lnTo>
                  <a:lnTo>
                    <a:pt x="8486" y="20447"/>
                  </a:lnTo>
                  <a:lnTo>
                    <a:pt x="8486" y="20603"/>
                  </a:lnTo>
                  <a:lnTo>
                    <a:pt x="8278" y="20821"/>
                  </a:lnTo>
                  <a:lnTo>
                    <a:pt x="8189" y="20821"/>
                  </a:lnTo>
                  <a:lnTo>
                    <a:pt x="8070" y="20883"/>
                  </a:lnTo>
                  <a:lnTo>
                    <a:pt x="7981" y="20883"/>
                  </a:lnTo>
                  <a:lnTo>
                    <a:pt x="7655" y="20945"/>
                  </a:lnTo>
                  <a:lnTo>
                    <a:pt x="7655" y="21039"/>
                  </a:lnTo>
                  <a:lnTo>
                    <a:pt x="7596" y="21101"/>
                  </a:lnTo>
                  <a:lnTo>
                    <a:pt x="7596" y="21164"/>
                  </a:lnTo>
                  <a:lnTo>
                    <a:pt x="7596" y="21039"/>
                  </a:lnTo>
                  <a:lnTo>
                    <a:pt x="7507" y="20945"/>
                  </a:lnTo>
                  <a:lnTo>
                    <a:pt x="7447" y="20945"/>
                  </a:lnTo>
                  <a:lnTo>
                    <a:pt x="7388" y="20883"/>
                  </a:lnTo>
                  <a:lnTo>
                    <a:pt x="7388" y="20821"/>
                  </a:lnTo>
                  <a:lnTo>
                    <a:pt x="7299" y="20821"/>
                  </a:lnTo>
                  <a:lnTo>
                    <a:pt x="7299" y="20727"/>
                  </a:lnTo>
                  <a:lnTo>
                    <a:pt x="7091" y="20727"/>
                  </a:lnTo>
                  <a:lnTo>
                    <a:pt x="7091" y="20665"/>
                  </a:lnTo>
                  <a:lnTo>
                    <a:pt x="7032" y="20665"/>
                  </a:lnTo>
                  <a:lnTo>
                    <a:pt x="7032" y="20322"/>
                  </a:lnTo>
                  <a:lnTo>
                    <a:pt x="6765" y="20322"/>
                  </a:lnTo>
                  <a:lnTo>
                    <a:pt x="6676" y="20229"/>
                  </a:lnTo>
                  <a:lnTo>
                    <a:pt x="6616" y="20229"/>
                  </a:lnTo>
                  <a:lnTo>
                    <a:pt x="6557" y="20166"/>
                  </a:lnTo>
                  <a:lnTo>
                    <a:pt x="6468" y="20166"/>
                  </a:lnTo>
                  <a:lnTo>
                    <a:pt x="6468" y="20104"/>
                  </a:lnTo>
                  <a:lnTo>
                    <a:pt x="6409" y="20104"/>
                  </a:lnTo>
                  <a:lnTo>
                    <a:pt x="6409" y="20010"/>
                  </a:lnTo>
                  <a:lnTo>
                    <a:pt x="6260" y="20010"/>
                  </a:lnTo>
                  <a:lnTo>
                    <a:pt x="6260" y="19948"/>
                  </a:lnTo>
                  <a:lnTo>
                    <a:pt x="6201" y="19948"/>
                  </a:lnTo>
                  <a:lnTo>
                    <a:pt x="6201" y="19886"/>
                  </a:lnTo>
                  <a:lnTo>
                    <a:pt x="6142" y="19886"/>
                  </a:lnTo>
                  <a:lnTo>
                    <a:pt x="6053" y="19792"/>
                  </a:lnTo>
                  <a:lnTo>
                    <a:pt x="5993" y="19792"/>
                  </a:lnTo>
                  <a:lnTo>
                    <a:pt x="5934" y="19730"/>
                  </a:lnTo>
                  <a:lnTo>
                    <a:pt x="5934" y="19356"/>
                  </a:lnTo>
                  <a:lnTo>
                    <a:pt x="5845" y="19356"/>
                  </a:lnTo>
                  <a:lnTo>
                    <a:pt x="5845" y="19138"/>
                  </a:lnTo>
                  <a:lnTo>
                    <a:pt x="5786" y="19013"/>
                  </a:lnTo>
                  <a:lnTo>
                    <a:pt x="5845" y="19013"/>
                  </a:lnTo>
                  <a:lnTo>
                    <a:pt x="5845" y="18857"/>
                  </a:lnTo>
                  <a:lnTo>
                    <a:pt x="5786" y="18701"/>
                  </a:lnTo>
                  <a:lnTo>
                    <a:pt x="5786" y="18577"/>
                  </a:lnTo>
                  <a:lnTo>
                    <a:pt x="5845" y="18483"/>
                  </a:lnTo>
                  <a:lnTo>
                    <a:pt x="5993" y="18265"/>
                  </a:lnTo>
                  <a:lnTo>
                    <a:pt x="6053" y="18203"/>
                  </a:lnTo>
                  <a:lnTo>
                    <a:pt x="5993" y="18140"/>
                  </a:lnTo>
                  <a:lnTo>
                    <a:pt x="6053" y="18047"/>
                  </a:lnTo>
                  <a:lnTo>
                    <a:pt x="6053" y="17829"/>
                  </a:lnTo>
                  <a:lnTo>
                    <a:pt x="5934" y="17829"/>
                  </a:lnTo>
                  <a:lnTo>
                    <a:pt x="5934" y="17922"/>
                  </a:lnTo>
                  <a:lnTo>
                    <a:pt x="4688" y="17922"/>
                  </a:lnTo>
                  <a:lnTo>
                    <a:pt x="4332" y="17829"/>
                  </a:lnTo>
                  <a:lnTo>
                    <a:pt x="2819" y="17829"/>
                  </a:lnTo>
                  <a:lnTo>
                    <a:pt x="2759" y="17766"/>
                  </a:lnTo>
                  <a:lnTo>
                    <a:pt x="2759" y="17704"/>
                  </a:lnTo>
                  <a:lnTo>
                    <a:pt x="2670" y="17486"/>
                  </a:lnTo>
                  <a:lnTo>
                    <a:pt x="2670" y="16956"/>
                  </a:lnTo>
                  <a:lnTo>
                    <a:pt x="2611" y="16613"/>
                  </a:lnTo>
                  <a:lnTo>
                    <a:pt x="2611" y="16177"/>
                  </a:lnTo>
                  <a:lnTo>
                    <a:pt x="1988" y="15522"/>
                  </a:lnTo>
                  <a:lnTo>
                    <a:pt x="2344" y="15522"/>
                  </a:lnTo>
                  <a:lnTo>
                    <a:pt x="2552" y="15460"/>
                  </a:lnTo>
                  <a:lnTo>
                    <a:pt x="2552" y="14587"/>
                  </a:lnTo>
                  <a:lnTo>
                    <a:pt x="2403" y="14431"/>
                  </a:lnTo>
                  <a:lnTo>
                    <a:pt x="2403" y="14275"/>
                  </a:lnTo>
                  <a:lnTo>
                    <a:pt x="2344" y="14151"/>
                  </a:lnTo>
                  <a:lnTo>
                    <a:pt x="2344" y="13995"/>
                  </a:lnTo>
                  <a:lnTo>
                    <a:pt x="2196" y="13932"/>
                  </a:lnTo>
                  <a:lnTo>
                    <a:pt x="2196" y="13496"/>
                  </a:lnTo>
                  <a:lnTo>
                    <a:pt x="2255" y="13496"/>
                  </a:lnTo>
                  <a:lnTo>
                    <a:pt x="2255" y="13403"/>
                  </a:lnTo>
                  <a:lnTo>
                    <a:pt x="2344" y="13340"/>
                  </a:lnTo>
                  <a:lnTo>
                    <a:pt x="2344" y="13278"/>
                  </a:lnTo>
                  <a:lnTo>
                    <a:pt x="2255" y="13278"/>
                  </a:lnTo>
                  <a:lnTo>
                    <a:pt x="2344" y="13184"/>
                  </a:lnTo>
                  <a:lnTo>
                    <a:pt x="2255" y="13184"/>
                  </a:lnTo>
                  <a:lnTo>
                    <a:pt x="2255" y="13122"/>
                  </a:lnTo>
                  <a:lnTo>
                    <a:pt x="2196" y="13122"/>
                  </a:lnTo>
                  <a:lnTo>
                    <a:pt x="2196" y="12904"/>
                  </a:lnTo>
                  <a:lnTo>
                    <a:pt x="2136" y="12904"/>
                  </a:lnTo>
                  <a:lnTo>
                    <a:pt x="1988" y="12842"/>
                  </a:lnTo>
                  <a:lnTo>
                    <a:pt x="1929" y="12842"/>
                  </a:lnTo>
                  <a:lnTo>
                    <a:pt x="1929" y="12748"/>
                  </a:lnTo>
                  <a:lnTo>
                    <a:pt x="1840" y="12748"/>
                  </a:lnTo>
                  <a:lnTo>
                    <a:pt x="1721" y="12623"/>
                  </a:lnTo>
                  <a:lnTo>
                    <a:pt x="1780" y="12623"/>
                  </a:lnTo>
                  <a:lnTo>
                    <a:pt x="1840" y="12530"/>
                  </a:lnTo>
                  <a:lnTo>
                    <a:pt x="2136" y="12312"/>
                  </a:lnTo>
                  <a:lnTo>
                    <a:pt x="2344" y="12187"/>
                  </a:lnTo>
                  <a:lnTo>
                    <a:pt x="2344" y="12094"/>
                  </a:lnTo>
                  <a:lnTo>
                    <a:pt x="2403" y="12031"/>
                  </a:lnTo>
                  <a:lnTo>
                    <a:pt x="2403" y="11813"/>
                  </a:lnTo>
                  <a:lnTo>
                    <a:pt x="2552" y="11595"/>
                  </a:lnTo>
                  <a:lnTo>
                    <a:pt x="2552" y="11470"/>
                  </a:lnTo>
                  <a:lnTo>
                    <a:pt x="2611" y="11377"/>
                  </a:lnTo>
                  <a:lnTo>
                    <a:pt x="2670" y="11314"/>
                  </a:lnTo>
                  <a:lnTo>
                    <a:pt x="2670" y="11252"/>
                  </a:lnTo>
                  <a:lnTo>
                    <a:pt x="2878" y="11252"/>
                  </a:lnTo>
                  <a:lnTo>
                    <a:pt x="2878" y="11158"/>
                  </a:lnTo>
                  <a:lnTo>
                    <a:pt x="2967" y="11096"/>
                  </a:lnTo>
                  <a:lnTo>
                    <a:pt x="2967" y="11034"/>
                  </a:lnTo>
                  <a:lnTo>
                    <a:pt x="3026" y="11034"/>
                  </a:lnTo>
                  <a:lnTo>
                    <a:pt x="3026" y="10722"/>
                  </a:lnTo>
                  <a:lnTo>
                    <a:pt x="3086" y="10722"/>
                  </a:lnTo>
                  <a:lnTo>
                    <a:pt x="3234" y="10597"/>
                  </a:lnTo>
                  <a:lnTo>
                    <a:pt x="3382" y="10223"/>
                  </a:lnTo>
                  <a:lnTo>
                    <a:pt x="3382" y="10068"/>
                  </a:lnTo>
                  <a:lnTo>
                    <a:pt x="3293" y="10005"/>
                  </a:lnTo>
                  <a:lnTo>
                    <a:pt x="3293" y="9849"/>
                  </a:lnTo>
                  <a:lnTo>
                    <a:pt x="3234" y="9849"/>
                  </a:lnTo>
                  <a:lnTo>
                    <a:pt x="3234" y="9569"/>
                  </a:lnTo>
                  <a:lnTo>
                    <a:pt x="3175" y="9413"/>
                  </a:lnTo>
                  <a:lnTo>
                    <a:pt x="3175" y="9351"/>
                  </a:lnTo>
                  <a:lnTo>
                    <a:pt x="3086" y="9288"/>
                  </a:lnTo>
                  <a:lnTo>
                    <a:pt x="3086" y="9132"/>
                  </a:lnTo>
                  <a:lnTo>
                    <a:pt x="2967" y="9132"/>
                  </a:lnTo>
                  <a:lnTo>
                    <a:pt x="2878" y="9070"/>
                  </a:lnTo>
                  <a:lnTo>
                    <a:pt x="2878" y="8852"/>
                  </a:lnTo>
                  <a:lnTo>
                    <a:pt x="2819" y="8634"/>
                  </a:lnTo>
                  <a:lnTo>
                    <a:pt x="2878" y="8540"/>
                  </a:lnTo>
                  <a:lnTo>
                    <a:pt x="2878" y="8478"/>
                  </a:lnTo>
                  <a:lnTo>
                    <a:pt x="3026" y="8416"/>
                  </a:lnTo>
                  <a:lnTo>
                    <a:pt x="3026" y="8322"/>
                  </a:lnTo>
                  <a:lnTo>
                    <a:pt x="3086" y="8322"/>
                  </a:lnTo>
                  <a:lnTo>
                    <a:pt x="3086" y="8197"/>
                  </a:lnTo>
                  <a:lnTo>
                    <a:pt x="3175" y="8197"/>
                  </a:lnTo>
                  <a:lnTo>
                    <a:pt x="3234" y="8104"/>
                  </a:lnTo>
                  <a:lnTo>
                    <a:pt x="3234" y="8042"/>
                  </a:lnTo>
                  <a:lnTo>
                    <a:pt x="3175" y="7886"/>
                  </a:lnTo>
                  <a:lnTo>
                    <a:pt x="3086" y="7823"/>
                  </a:lnTo>
                  <a:lnTo>
                    <a:pt x="3086" y="7605"/>
                  </a:lnTo>
                  <a:lnTo>
                    <a:pt x="2967" y="7605"/>
                  </a:lnTo>
                  <a:lnTo>
                    <a:pt x="2967" y="7543"/>
                  </a:lnTo>
                  <a:lnTo>
                    <a:pt x="2611" y="7543"/>
                  </a:lnTo>
                  <a:lnTo>
                    <a:pt x="2552" y="7449"/>
                  </a:lnTo>
                  <a:lnTo>
                    <a:pt x="2463" y="7449"/>
                  </a:lnTo>
                  <a:lnTo>
                    <a:pt x="2403" y="7543"/>
                  </a:lnTo>
                  <a:lnTo>
                    <a:pt x="2344" y="7543"/>
                  </a:lnTo>
                  <a:lnTo>
                    <a:pt x="2196" y="7387"/>
                  </a:lnTo>
                  <a:lnTo>
                    <a:pt x="2255" y="7387"/>
                  </a:lnTo>
                  <a:lnTo>
                    <a:pt x="2255" y="7325"/>
                  </a:lnTo>
                  <a:lnTo>
                    <a:pt x="178" y="7325"/>
                  </a:lnTo>
                  <a:lnTo>
                    <a:pt x="178" y="6888"/>
                  </a:lnTo>
                  <a:lnTo>
                    <a:pt x="267" y="6888"/>
                  </a:lnTo>
                  <a:lnTo>
                    <a:pt x="267" y="6732"/>
                  </a:lnTo>
                  <a:lnTo>
                    <a:pt x="178" y="6732"/>
                  </a:lnTo>
                  <a:lnTo>
                    <a:pt x="178" y="6670"/>
                  </a:lnTo>
                  <a:lnTo>
                    <a:pt x="267" y="6608"/>
                  </a:lnTo>
                  <a:lnTo>
                    <a:pt x="267" y="6171"/>
                  </a:lnTo>
                  <a:lnTo>
                    <a:pt x="178" y="6078"/>
                  </a:lnTo>
                  <a:lnTo>
                    <a:pt x="119" y="5860"/>
                  </a:lnTo>
                  <a:lnTo>
                    <a:pt x="59" y="5860"/>
                  </a:lnTo>
                  <a:lnTo>
                    <a:pt x="59" y="5797"/>
                  </a:lnTo>
                  <a:lnTo>
                    <a:pt x="119" y="5735"/>
                  </a:lnTo>
                  <a:lnTo>
                    <a:pt x="119" y="5642"/>
                  </a:lnTo>
                  <a:lnTo>
                    <a:pt x="59" y="5642"/>
                  </a:lnTo>
                  <a:lnTo>
                    <a:pt x="59" y="5423"/>
                  </a:lnTo>
                  <a:lnTo>
                    <a:pt x="119" y="5423"/>
                  </a:lnTo>
                  <a:lnTo>
                    <a:pt x="119" y="5143"/>
                  </a:lnTo>
                  <a:lnTo>
                    <a:pt x="178" y="5143"/>
                  </a:lnTo>
                  <a:lnTo>
                    <a:pt x="178" y="5081"/>
                  </a:lnTo>
                  <a:lnTo>
                    <a:pt x="119" y="4987"/>
                  </a:lnTo>
                  <a:lnTo>
                    <a:pt x="119" y="4862"/>
                  </a:lnTo>
                  <a:lnTo>
                    <a:pt x="59" y="4769"/>
                  </a:lnTo>
                  <a:lnTo>
                    <a:pt x="178" y="4769"/>
                  </a:lnTo>
                  <a:lnTo>
                    <a:pt x="178" y="4644"/>
                  </a:lnTo>
                  <a:lnTo>
                    <a:pt x="267" y="4644"/>
                  </a:lnTo>
                  <a:lnTo>
                    <a:pt x="267" y="4551"/>
                  </a:lnTo>
                  <a:lnTo>
                    <a:pt x="178" y="4551"/>
                  </a:lnTo>
                  <a:lnTo>
                    <a:pt x="178" y="4488"/>
                  </a:lnTo>
                  <a:lnTo>
                    <a:pt x="119" y="4488"/>
                  </a:lnTo>
                  <a:lnTo>
                    <a:pt x="119" y="4114"/>
                  </a:lnTo>
                  <a:lnTo>
                    <a:pt x="59" y="4114"/>
                  </a:lnTo>
                  <a:lnTo>
                    <a:pt x="59" y="4052"/>
                  </a:lnTo>
                  <a:lnTo>
                    <a:pt x="0" y="4052"/>
                  </a:lnTo>
                  <a:lnTo>
                    <a:pt x="0" y="3834"/>
                  </a:lnTo>
                  <a:lnTo>
                    <a:pt x="59" y="3834"/>
                  </a:lnTo>
                  <a:lnTo>
                    <a:pt x="59" y="3771"/>
                  </a:lnTo>
                  <a:lnTo>
                    <a:pt x="119" y="3771"/>
                  </a:lnTo>
                  <a:lnTo>
                    <a:pt x="119" y="3678"/>
                  </a:lnTo>
                  <a:lnTo>
                    <a:pt x="59" y="3616"/>
                  </a:lnTo>
                  <a:lnTo>
                    <a:pt x="59" y="3460"/>
                  </a:lnTo>
                  <a:lnTo>
                    <a:pt x="119" y="3335"/>
                  </a:lnTo>
                  <a:lnTo>
                    <a:pt x="178" y="3179"/>
                  </a:lnTo>
                  <a:lnTo>
                    <a:pt x="178" y="3023"/>
                  </a:lnTo>
                  <a:lnTo>
                    <a:pt x="59" y="2899"/>
                  </a:lnTo>
                  <a:lnTo>
                    <a:pt x="0" y="2899"/>
                  </a:lnTo>
                  <a:lnTo>
                    <a:pt x="5845" y="2805"/>
                  </a:lnTo>
                  <a:lnTo>
                    <a:pt x="5934" y="2743"/>
                  </a:lnTo>
                  <a:lnTo>
                    <a:pt x="5993" y="2743"/>
                  </a:lnTo>
                  <a:lnTo>
                    <a:pt x="5993" y="2525"/>
                  </a:lnTo>
                  <a:lnTo>
                    <a:pt x="6053" y="2525"/>
                  </a:lnTo>
                  <a:lnTo>
                    <a:pt x="6053" y="2088"/>
                  </a:lnTo>
                  <a:lnTo>
                    <a:pt x="6142" y="2088"/>
                  </a:lnTo>
                  <a:lnTo>
                    <a:pt x="6142" y="2026"/>
                  </a:lnTo>
                  <a:lnTo>
                    <a:pt x="6201" y="1964"/>
                  </a:lnTo>
                  <a:lnTo>
                    <a:pt x="6201" y="1870"/>
                  </a:lnTo>
                  <a:lnTo>
                    <a:pt x="6260" y="1808"/>
                  </a:lnTo>
                  <a:lnTo>
                    <a:pt x="6260" y="1745"/>
                  </a:lnTo>
                  <a:lnTo>
                    <a:pt x="6349" y="1527"/>
                  </a:lnTo>
                  <a:lnTo>
                    <a:pt x="6349" y="1434"/>
                  </a:lnTo>
                  <a:lnTo>
                    <a:pt x="6260" y="1309"/>
                  </a:lnTo>
                  <a:lnTo>
                    <a:pt x="6260" y="1216"/>
                  </a:lnTo>
                  <a:lnTo>
                    <a:pt x="6201" y="1153"/>
                  </a:lnTo>
                  <a:lnTo>
                    <a:pt x="6201" y="873"/>
                  </a:lnTo>
                  <a:lnTo>
                    <a:pt x="6260" y="779"/>
                  </a:lnTo>
                  <a:lnTo>
                    <a:pt x="6349" y="779"/>
                  </a:lnTo>
                  <a:lnTo>
                    <a:pt x="6409" y="655"/>
                  </a:lnTo>
                  <a:lnTo>
                    <a:pt x="6468" y="561"/>
                  </a:lnTo>
                  <a:lnTo>
                    <a:pt x="6468" y="499"/>
                  </a:lnTo>
                  <a:lnTo>
                    <a:pt x="6557" y="436"/>
                  </a:lnTo>
                  <a:lnTo>
                    <a:pt x="6468" y="343"/>
                  </a:lnTo>
                  <a:lnTo>
                    <a:pt x="6468" y="125"/>
                  </a:lnTo>
                  <a:lnTo>
                    <a:pt x="6557" y="125"/>
                  </a:lnTo>
                  <a:lnTo>
                    <a:pt x="6557" y="62"/>
                  </a:lnTo>
                  <a:lnTo>
                    <a:pt x="6616" y="62"/>
                  </a:lnTo>
                  <a:lnTo>
                    <a:pt x="6616" y="0"/>
                  </a:lnTo>
                  <a:lnTo>
                    <a:pt x="6676" y="0"/>
                  </a:lnTo>
                  <a:lnTo>
                    <a:pt x="6824" y="125"/>
                  </a:lnTo>
                  <a:lnTo>
                    <a:pt x="6973" y="343"/>
                  </a:lnTo>
                  <a:lnTo>
                    <a:pt x="6973" y="436"/>
                  </a:lnTo>
                  <a:lnTo>
                    <a:pt x="7032" y="561"/>
                  </a:lnTo>
                  <a:lnTo>
                    <a:pt x="7091" y="655"/>
                  </a:lnTo>
                  <a:lnTo>
                    <a:pt x="7091" y="717"/>
                  </a:lnTo>
                  <a:lnTo>
                    <a:pt x="7180" y="873"/>
                  </a:lnTo>
                  <a:lnTo>
                    <a:pt x="7180" y="935"/>
                  </a:lnTo>
                  <a:lnTo>
                    <a:pt x="7240" y="1091"/>
                  </a:lnTo>
                  <a:lnTo>
                    <a:pt x="7240" y="1216"/>
                  </a:lnTo>
                  <a:lnTo>
                    <a:pt x="7299" y="1309"/>
                  </a:lnTo>
                  <a:lnTo>
                    <a:pt x="7299" y="1434"/>
                  </a:lnTo>
                  <a:lnTo>
                    <a:pt x="7447" y="1527"/>
                  </a:lnTo>
                  <a:lnTo>
                    <a:pt x="7447" y="1652"/>
                  </a:lnTo>
                  <a:lnTo>
                    <a:pt x="7596" y="1745"/>
                  </a:lnTo>
                  <a:lnTo>
                    <a:pt x="7596" y="1964"/>
                  </a:lnTo>
                  <a:lnTo>
                    <a:pt x="7507" y="1964"/>
                  </a:lnTo>
                  <a:lnTo>
                    <a:pt x="7507" y="2244"/>
                  </a:lnTo>
                  <a:lnTo>
                    <a:pt x="7596" y="2306"/>
                  </a:lnTo>
                  <a:lnTo>
                    <a:pt x="7596" y="2618"/>
                  </a:lnTo>
                  <a:lnTo>
                    <a:pt x="7655" y="2618"/>
                  </a:lnTo>
                  <a:lnTo>
                    <a:pt x="7655" y="2805"/>
                  </a:lnTo>
                  <a:lnTo>
                    <a:pt x="7714" y="2805"/>
                  </a:lnTo>
                  <a:lnTo>
                    <a:pt x="7803" y="2899"/>
                  </a:lnTo>
                  <a:lnTo>
                    <a:pt x="7863" y="2899"/>
                  </a:lnTo>
                  <a:lnTo>
                    <a:pt x="7863" y="2961"/>
                  </a:lnTo>
                  <a:lnTo>
                    <a:pt x="7922" y="2961"/>
                  </a:lnTo>
                  <a:lnTo>
                    <a:pt x="8070" y="3117"/>
                  </a:lnTo>
                  <a:lnTo>
                    <a:pt x="8070" y="3179"/>
                  </a:lnTo>
                  <a:lnTo>
                    <a:pt x="8130" y="3179"/>
                  </a:lnTo>
                  <a:lnTo>
                    <a:pt x="8189" y="3242"/>
                  </a:lnTo>
                  <a:lnTo>
                    <a:pt x="8337" y="3335"/>
                  </a:lnTo>
                  <a:lnTo>
                    <a:pt x="8397" y="3397"/>
                  </a:lnTo>
                  <a:lnTo>
                    <a:pt x="8486" y="3397"/>
                  </a:lnTo>
                  <a:lnTo>
                    <a:pt x="8604" y="3460"/>
                  </a:lnTo>
                  <a:lnTo>
                    <a:pt x="8604" y="3771"/>
                  </a:lnTo>
                  <a:lnTo>
                    <a:pt x="8693" y="3834"/>
                  </a:lnTo>
                  <a:lnTo>
                    <a:pt x="8901" y="3834"/>
                  </a:lnTo>
                  <a:lnTo>
                    <a:pt x="9020" y="3896"/>
                  </a:lnTo>
                  <a:lnTo>
                    <a:pt x="9109" y="3896"/>
                  </a:lnTo>
                  <a:lnTo>
                    <a:pt x="9109" y="3990"/>
                  </a:lnTo>
                  <a:lnTo>
                    <a:pt x="9168" y="4052"/>
                  </a:lnTo>
                  <a:lnTo>
                    <a:pt x="9168" y="4208"/>
                  </a:lnTo>
                  <a:lnTo>
                    <a:pt x="9316" y="4208"/>
                  </a:lnTo>
                  <a:lnTo>
                    <a:pt x="9316" y="4114"/>
                  </a:lnTo>
                  <a:lnTo>
                    <a:pt x="9376" y="4114"/>
                  </a:lnTo>
                  <a:lnTo>
                    <a:pt x="9435" y="4208"/>
                  </a:lnTo>
                  <a:lnTo>
                    <a:pt x="9584" y="4208"/>
                  </a:lnTo>
                  <a:lnTo>
                    <a:pt x="9643" y="4270"/>
                  </a:lnTo>
                  <a:lnTo>
                    <a:pt x="9732" y="4332"/>
                  </a:lnTo>
                  <a:lnTo>
                    <a:pt x="9791" y="4332"/>
                  </a:lnTo>
                  <a:lnTo>
                    <a:pt x="12402" y="4644"/>
                  </a:lnTo>
                  <a:lnTo>
                    <a:pt x="19582" y="5423"/>
                  </a:lnTo>
                  <a:lnTo>
                    <a:pt x="19790" y="5423"/>
                  </a:lnTo>
                  <a:lnTo>
                    <a:pt x="21600" y="5642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2" name="Freeform 18"/>
            <p:cNvSpPr/>
            <p:nvPr/>
          </p:nvSpPr>
          <p:spPr>
            <a:xfrm>
              <a:off x="141896" y="335796"/>
              <a:ext cx="59727" cy="6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02" y="7901"/>
                  </a:moveTo>
                  <a:lnTo>
                    <a:pt x="21157" y="8260"/>
                  </a:lnTo>
                  <a:lnTo>
                    <a:pt x="21059" y="8619"/>
                  </a:lnTo>
                  <a:lnTo>
                    <a:pt x="20813" y="8825"/>
                  </a:lnTo>
                  <a:lnTo>
                    <a:pt x="20567" y="9338"/>
                  </a:lnTo>
                  <a:lnTo>
                    <a:pt x="20468" y="9440"/>
                  </a:lnTo>
                  <a:lnTo>
                    <a:pt x="19927" y="10620"/>
                  </a:lnTo>
                  <a:lnTo>
                    <a:pt x="19779" y="10980"/>
                  </a:lnTo>
                  <a:lnTo>
                    <a:pt x="19583" y="11493"/>
                  </a:lnTo>
                  <a:lnTo>
                    <a:pt x="18746" y="12673"/>
                  </a:lnTo>
                  <a:lnTo>
                    <a:pt x="18746" y="12775"/>
                  </a:lnTo>
                  <a:lnTo>
                    <a:pt x="18402" y="13288"/>
                  </a:lnTo>
                  <a:lnTo>
                    <a:pt x="18057" y="13596"/>
                  </a:lnTo>
                  <a:lnTo>
                    <a:pt x="17959" y="13853"/>
                  </a:lnTo>
                  <a:lnTo>
                    <a:pt x="17516" y="14314"/>
                  </a:lnTo>
                  <a:lnTo>
                    <a:pt x="17172" y="14571"/>
                  </a:lnTo>
                  <a:lnTo>
                    <a:pt x="16680" y="15033"/>
                  </a:lnTo>
                  <a:lnTo>
                    <a:pt x="15991" y="15546"/>
                  </a:lnTo>
                  <a:lnTo>
                    <a:pt x="15204" y="16008"/>
                  </a:lnTo>
                  <a:lnTo>
                    <a:pt x="15105" y="16008"/>
                  </a:lnTo>
                  <a:lnTo>
                    <a:pt x="14613" y="16469"/>
                  </a:lnTo>
                  <a:lnTo>
                    <a:pt x="14515" y="16726"/>
                  </a:lnTo>
                  <a:lnTo>
                    <a:pt x="14515" y="16623"/>
                  </a:lnTo>
                  <a:lnTo>
                    <a:pt x="14613" y="16469"/>
                  </a:lnTo>
                  <a:lnTo>
                    <a:pt x="14613" y="16110"/>
                  </a:lnTo>
                  <a:lnTo>
                    <a:pt x="14761" y="16008"/>
                  </a:lnTo>
                  <a:lnTo>
                    <a:pt x="14761" y="15905"/>
                  </a:lnTo>
                  <a:lnTo>
                    <a:pt x="14515" y="15648"/>
                  </a:lnTo>
                  <a:lnTo>
                    <a:pt x="14613" y="15546"/>
                  </a:lnTo>
                  <a:lnTo>
                    <a:pt x="14761" y="15648"/>
                  </a:lnTo>
                  <a:lnTo>
                    <a:pt x="14958" y="15751"/>
                  </a:lnTo>
                  <a:lnTo>
                    <a:pt x="15204" y="15751"/>
                  </a:lnTo>
                  <a:lnTo>
                    <a:pt x="15302" y="15648"/>
                  </a:lnTo>
                  <a:lnTo>
                    <a:pt x="15204" y="15546"/>
                  </a:lnTo>
                  <a:lnTo>
                    <a:pt x="15646" y="15546"/>
                  </a:lnTo>
                  <a:lnTo>
                    <a:pt x="15991" y="15187"/>
                  </a:lnTo>
                  <a:lnTo>
                    <a:pt x="15991" y="15033"/>
                  </a:lnTo>
                  <a:lnTo>
                    <a:pt x="16138" y="15033"/>
                  </a:lnTo>
                  <a:lnTo>
                    <a:pt x="16138" y="14930"/>
                  </a:lnTo>
                  <a:lnTo>
                    <a:pt x="16237" y="14828"/>
                  </a:lnTo>
                  <a:lnTo>
                    <a:pt x="16237" y="15033"/>
                  </a:lnTo>
                  <a:lnTo>
                    <a:pt x="16335" y="15033"/>
                  </a:lnTo>
                  <a:lnTo>
                    <a:pt x="16335" y="14930"/>
                  </a:lnTo>
                  <a:lnTo>
                    <a:pt x="16237" y="14828"/>
                  </a:lnTo>
                  <a:lnTo>
                    <a:pt x="16335" y="14828"/>
                  </a:lnTo>
                  <a:lnTo>
                    <a:pt x="16335" y="14571"/>
                  </a:lnTo>
                  <a:lnTo>
                    <a:pt x="16483" y="14571"/>
                  </a:lnTo>
                  <a:lnTo>
                    <a:pt x="16483" y="14674"/>
                  </a:lnTo>
                  <a:lnTo>
                    <a:pt x="16680" y="14674"/>
                  </a:lnTo>
                  <a:lnTo>
                    <a:pt x="16827" y="14571"/>
                  </a:lnTo>
                  <a:lnTo>
                    <a:pt x="16926" y="14571"/>
                  </a:lnTo>
                  <a:lnTo>
                    <a:pt x="17024" y="14468"/>
                  </a:lnTo>
                  <a:lnTo>
                    <a:pt x="17024" y="14212"/>
                  </a:lnTo>
                  <a:lnTo>
                    <a:pt x="17172" y="13955"/>
                  </a:lnTo>
                  <a:lnTo>
                    <a:pt x="17172" y="13288"/>
                  </a:lnTo>
                  <a:lnTo>
                    <a:pt x="17270" y="13288"/>
                  </a:lnTo>
                  <a:lnTo>
                    <a:pt x="17369" y="13391"/>
                  </a:lnTo>
                  <a:lnTo>
                    <a:pt x="17516" y="13288"/>
                  </a:lnTo>
                  <a:lnTo>
                    <a:pt x="17615" y="13288"/>
                  </a:lnTo>
                  <a:lnTo>
                    <a:pt x="17615" y="13494"/>
                  </a:lnTo>
                  <a:lnTo>
                    <a:pt x="17713" y="13494"/>
                  </a:lnTo>
                  <a:lnTo>
                    <a:pt x="17713" y="13391"/>
                  </a:lnTo>
                  <a:lnTo>
                    <a:pt x="17861" y="13391"/>
                  </a:lnTo>
                  <a:lnTo>
                    <a:pt x="17713" y="13391"/>
                  </a:lnTo>
                  <a:lnTo>
                    <a:pt x="17615" y="13288"/>
                  </a:lnTo>
                  <a:lnTo>
                    <a:pt x="17713" y="13134"/>
                  </a:lnTo>
                  <a:lnTo>
                    <a:pt x="17713" y="12775"/>
                  </a:lnTo>
                  <a:lnTo>
                    <a:pt x="17959" y="12775"/>
                  </a:lnTo>
                  <a:lnTo>
                    <a:pt x="18205" y="12570"/>
                  </a:lnTo>
                  <a:lnTo>
                    <a:pt x="18402" y="12570"/>
                  </a:lnTo>
                  <a:lnTo>
                    <a:pt x="18402" y="12416"/>
                  </a:lnTo>
                  <a:lnTo>
                    <a:pt x="18549" y="12314"/>
                  </a:lnTo>
                  <a:lnTo>
                    <a:pt x="18549" y="10980"/>
                  </a:lnTo>
                  <a:lnTo>
                    <a:pt x="18648" y="11133"/>
                  </a:lnTo>
                  <a:lnTo>
                    <a:pt x="18746" y="11236"/>
                  </a:lnTo>
                  <a:lnTo>
                    <a:pt x="18648" y="11236"/>
                  </a:lnTo>
                  <a:lnTo>
                    <a:pt x="18648" y="11339"/>
                  </a:lnTo>
                  <a:lnTo>
                    <a:pt x="18746" y="11339"/>
                  </a:lnTo>
                  <a:lnTo>
                    <a:pt x="18746" y="11493"/>
                  </a:lnTo>
                  <a:lnTo>
                    <a:pt x="18894" y="11493"/>
                  </a:lnTo>
                  <a:lnTo>
                    <a:pt x="18894" y="11236"/>
                  </a:lnTo>
                  <a:lnTo>
                    <a:pt x="18992" y="11133"/>
                  </a:lnTo>
                  <a:lnTo>
                    <a:pt x="18992" y="10774"/>
                  </a:lnTo>
                  <a:lnTo>
                    <a:pt x="18894" y="10620"/>
                  </a:lnTo>
                  <a:lnTo>
                    <a:pt x="18894" y="10518"/>
                  </a:lnTo>
                  <a:lnTo>
                    <a:pt x="18746" y="10518"/>
                  </a:lnTo>
                  <a:lnTo>
                    <a:pt x="18648" y="10620"/>
                  </a:lnTo>
                  <a:lnTo>
                    <a:pt x="18746" y="10774"/>
                  </a:lnTo>
                  <a:lnTo>
                    <a:pt x="18648" y="10774"/>
                  </a:lnTo>
                  <a:lnTo>
                    <a:pt x="18648" y="10877"/>
                  </a:lnTo>
                  <a:lnTo>
                    <a:pt x="18303" y="10877"/>
                  </a:lnTo>
                  <a:lnTo>
                    <a:pt x="18303" y="10980"/>
                  </a:lnTo>
                  <a:lnTo>
                    <a:pt x="18205" y="10877"/>
                  </a:lnTo>
                  <a:lnTo>
                    <a:pt x="17959" y="10877"/>
                  </a:lnTo>
                  <a:lnTo>
                    <a:pt x="17959" y="11236"/>
                  </a:lnTo>
                  <a:lnTo>
                    <a:pt x="17861" y="11133"/>
                  </a:lnTo>
                  <a:lnTo>
                    <a:pt x="17615" y="11133"/>
                  </a:lnTo>
                  <a:lnTo>
                    <a:pt x="17615" y="10980"/>
                  </a:lnTo>
                  <a:lnTo>
                    <a:pt x="17713" y="10877"/>
                  </a:lnTo>
                  <a:lnTo>
                    <a:pt x="17713" y="10620"/>
                  </a:lnTo>
                  <a:lnTo>
                    <a:pt x="17615" y="10774"/>
                  </a:lnTo>
                  <a:lnTo>
                    <a:pt x="17615" y="10620"/>
                  </a:lnTo>
                  <a:lnTo>
                    <a:pt x="17369" y="10620"/>
                  </a:lnTo>
                  <a:lnTo>
                    <a:pt x="17270" y="10518"/>
                  </a:lnTo>
                  <a:lnTo>
                    <a:pt x="17369" y="10518"/>
                  </a:lnTo>
                  <a:lnTo>
                    <a:pt x="17270" y="10518"/>
                  </a:lnTo>
                  <a:lnTo>
                    <a:pt x="17270" y="10415"/>
                  </a:lnTo>
                  <a:lnTo>
                    <a:pt x="17172" y="10415"/>
                  </a:lnTo>
                  <a:lnTo>
                    <a:pt x="17270" y="10261"/>
                  </a:lnTo>
                  <a:lnTo>
                    <a:pt x="17172" y="10261"/>
                  </a:lnTo>
                  <a:lnTo>
                    <a:pt x="17172" y="9800"/>
                  </a:lnTo>
                  <a:lnTo>
                    <a:pt x="17024" y="9800"/>
                  </a:lnTo>
                  <a:lnTo>
                    <a:pt x="17024" y="10261"/>
                  </a:lnTo>
                  <a:lnTo>
                    <a:pt x="16926" y="10261"/>
                  </a:lnTo>
                  <a:lnTo>
                    <a:pt x="16926" y="10518"/>
                  </a:lnTo>
                  <a:lnTo>
                    <a:pt x="17024" y="10518"/>
                  </a:lnTo>
                  <a:lnTo>
                    <a:pt x="17024" y="10774"/>
                  </a:lnTo>
                  <a:lnTo>
                    <a:pt x="17172" y="10774"/>
                  </a:lnTo>
                  <a:lnTo>
                    <a:pt x="17172" y="10877"/>
                  </a:lnTo>
                  <a:lnTo>
                    <a:pt x="17172" y="10774"/>
                  </a:lnTo>
                  <a:lnTo>
                    <a:pt x="17270" y="10774"/>
                  </a:lnTo>
                  <a:lnTo>
                    <a:pt x="17270" y="10980"/>
                  </a:lnTo>
                  <a:lnTo>
                    <a:pt x="17516" y="10980"/>
                  </a:lnTo>
                  <a:lnTo>
                    <a:pt x="17516" y="11133"/>
                  </a:lnTo>
                  <a:lnTo>
                    <a:pt x="17270" y="11133"/>
                  </a:lnTo>
                  <a:lnTo>
                    <a:pt x="17172" y="11236"/>
                  </a:lnTo>
                  <a:lnTo>
                    <a:pt x="17024" y="11339"/>
                  </a:lnTo>
                  <a:lnTo>
                    <a:pt x="16926" y="11595"/>
                  </a:lnTo>
                  <a:lnTo>
                    <a:pt x="16926" y="12416"/>
                  </a:lnTo>
                  <a:lnTo>
                    <a:pt x="16827" y="12314"/>
                  </a:lnTo>
                  <a:lnTo>
                    <a:pt x="16926" y="12314"/>
                  </a:lnTo>
                  <a:lnTo>
                    <a:pt x="16926" y="12211"/>
                  </a:lnTo>
                  <a:lnTo>
                    <a:pt x="16827" y="12057"/>
                  </a:lnTo>
                  <a:lnTo>
                    <a:pt x="16827" y="11852"/>
                  </a:lnTo>
                  <a:lnTo>
                    <a:pt x="16680" y="11852"/>
                  </a:lnTo>
                  <a:lnTo>
                    <a:pt x="16680" y="12673"/>
                  </a:lnTo>
                  <a:lnTo>
                    <a:pt x="16335" y="12673"/>
                  </a:lnTo>
                  <a:lnTo>
                    <a:pt x="16335" y="13134"/>
                  </a:lnTo>
                  <a:lnTo>
                    <a:pt x="16483" y="13288"/>
                  </a:lnTo>
                  <a:lnTo>
                    <a:pt x="16138" y="13391"/>
                  </a:lnTo>
                  <a:lnTo>
                    <a:pt x="15892" y="13391"/>
                  </a:lnTo>
                  <a:lnTo>
                    <a:pt x="15892" y="13853"/>
                  </a:lnTo>
                  <a:lnTo>
                    <a:pt x="15794" y="13853"/>
                  </a:lnTo>
                  <a:lnTo>
                    <a:pt x="15794" y="13750"/>
                  </a:lnTo>
                  <a:lnTo>
                    <a:pt x="15794" y="13853"/>
                  </a:lnTo>
                  <a:lnTo>
                    <a:pt x="15302" y="13853"/>
                  </a:lnTo>
                  <a:lnTo>
                    <a:pt x="15302" y="13955"/>
                  </a:lnTo>
                  <a:lnTo>
                    <a:pt x="14958" y="13955"/>
                  </a:lnTo>
                  <a:lnTo>
                    <a:pt x="14958" y="14109"/>
                  </a:lnTo>
                  <a:lnTo>
                    <a:pt x="15105" y="14109"/>
                  </a:lnTo>
                  <a:lnTo>
                    <a:pt x="14958" y="14109"/>
                  </a:lnTo>
                  <a:lnTo>
                    <a:pt x="14859" y="14212"/>
                  </a:lnTo>
                  <a:lnTo>
                    <a:pt x="14859" y="15033"/>
                  </a:lnTo>
                  <a:lnTo>
                    <a:pt x="14761" y="14930"/>
                  </a:lnTo>
                  <a:lnTo>
                    <a:pt x="14761" y="14674"/>
                  </a:lnTo>
                  <a:lnTo>
                    <a:pt x="14613" y="14674"/>
                  </a:lnTo>
                  <a:lnTo>
                    <a:pt x="14613" y="14930"/>
                  </a:lnTo>
                  <a:lnTo>
                    <a:pt x="14761" y="14930"/>
                  </a:lnTo>
                  <a:lnTo>
                    <a:pt x="14761" y="15033"/>
                  </a:lnTo>
                  <a:lnTo>
                    <a:pt x="14613" y="15033"/>
                  </a:lnTo>
                  <a:lnTo>
                    <a:pt x="14613" y="15187"/>
                  </a:lnTo>
                  <a:lnTo>
                    <a:pt x="14269" y="15289"/>
                  </a:lnTo>
                  <a:lnTo>
                    <a:pt x="14170" y="15392"/>
                  </a:lnTo>
                  <a:lnTo>
                    <a:pt x="14269" y="15546"/>
                  </a:lnTo>
                  <a:lnTo>
                    <a:pt x="14170" y="15546"/>
                  </a:lnTo>
                  <a:lnTo>
                    <a:pt x="14170" y="15751"/>
                  </a:lnTo>
                  <a:lnTo>
                    <a:pt x="14269" y="15751"/>
                  </a:lnTo>
                  <a:lnTo>
                    <a:pt x="14269" y="15905"/>
                  </a:lnTo>
                  <a:lnTo>
                    <a:pt x="14416" y="15905"/>
                  </a:lnTo>
                  <a:lnTo>
                    <a:pt x="14416" y="16008"/>
                  </a:lnTo>
                  <a:lnTo>
                    <a:pt x="14269" y="15905"/>
                  </a:lnTo>
                  <a:lnTo>
                    <a:pt x="14269" y="16008"/>
                  </a:lnTo>
                  <a:lnTo>
                    <a:pt x="14170" y="16008"/>
                  </a:lnTo>
                  <a:lnTo>
                    <a:pt x="14170" y="16110"/>
                  </a:lnTo>
                  <a:lnTo>
                    <a:pt x="14072" y="16264"/>
                  </a:lnTo>
                  <a:lnTo>
                    <a:pt x="14072" y="16367"/>
                  </a:lnTo>
                  <a:lnTo>
                    <a:pt x="14170" y="16264"/>
                  </a:lnTo>
                  <a:lnTo>
                    <a:pt x="14170" y="16367"/>
                  </a:lnTo>
                  <a:lnTo>
                    <a:pt x="14416" y="16367"/>
                  </a:lnTo>
                  <a:lnTo>
                    <a:pt x="14416" y="16264"/>
                  </a:lnTo>
                  <a:lnTo>
                    <a:pt x="14515" y="16264"/>
                  </a:lnTo>
                  <a:lnTo>
                    <a:pt x="14515" y="16367"/>
                  </a:lnTo>
                  <a:lnTo>
                    <a:pt x="14416" y="16367"/>
                  </a:lnTo>
                  <a:lnTo>
                    <a:pt x="14269" y="16469"/>
                  </a:lnTo>
                  <a:lnTo>
                    <a:pt x="14269" y="16623"/>
                  </a:lnTo>
                  <a:lnTo>
                    <a:pt x="14515" y="16367"/>
                  </a:lnTo>
                  <a:lnTo>
                    <a:pt x="14515" y="16726"/>
                  </a:lnTo>
                  <a:lnTo>
                    <a:pt x="14416" y="16726"/>
                  </a:lnTo>
                  <a:lnTo>
                    <a:pt x="14072" y="17085"/>
                  </a:lnTo>
                  <a:lnTo>
                    <a:pt x="13728" y="17701"/>
                  </a:lnTo>
                  <a:lnTo>
                    <a:pt x="13482" y="18419"/>
                  </a:lnTo>
                  <a:lnTo>
                    <a:pt x="13383" y="18778"/>
                  </a:lnTo>
                  <a:lnTo>
                    <a:pt x="12940" y="19702"/>
                  </a:lnTo>
                  <a:lnTo>
                    <a:pt x="12940" y="19856"/>
                  </a:lnTo>
                  <a:lnTo>
                    <a:pt x="12596" y="20215"/>
                  </a:lnTo>
                  <a:lnTo>
                    <a:pt x="12350" y="20317"/>
                  </a:lnTo>
                  <a:lnTo>
                    <a:pt x="12104" y="20676"/>
                  </a:lnTo>
                  <a:lnTo>
                    <a:pt x="11661" y="21036"/>
                  </a:lnTo>
                  <a:lnTo>
                    <a:pt x="11317" y="21241"/>
                  </a:lnTo>
                  <a:lnTo>
                    <a:pt x="11218" y="21497"/>
                  </a:lnTo>
                  <a:lnTo>
                    <a:pt x="10874" y="21600"/>
                  </a:lnTo>
                  <a:lnTo>
                    <a:pt x="10726" y="21600"/>
                  </a:lnTo>
                  <a:lnTo>
                    <a:pt x="10726" y="21497"/>
                  </a:lnTo>
                  <a:lnTo>
                    <a:pt x="10529" y="21497"/>
                  </a:lnTo>
                  <a:lnTo>
                    <a:pt x="10382" y="21395"/>
                  </a:lnTo>
                  <a:lnTo>
                    <a:pt x="10529" y="21036"/>
                  </a:lnTo>
                  <a:lnTo>
                    <a:pt x="10529" y="21138"/>
                  </a:lnTo>
                  <a:lnTo>
                    <a:pt x="10529" y="21036"/>
                  </a:lnTo>
                  <a:lnTo>
                    <a:pt x="10628" y="20933"/>
                  </a:lnTo>
                  <a:lnTo>
                    <a:pt x="10628" y="21036"/>
                  </a:lnTo>
                  <a:lnTo>
                    <a:pt x="10726" y="20933"/>
                  </a:lnTo>
                  <a:lnTo>
                    <a:pt x="10726" y="19958"/>
                  </a:lnTo>
                  <a:lnTo>
                    <a:pt x="10874" y="19856"/>
                  </a:lnTo>
                  <a:lnTo>
                    <a:pt x="10874" y="19702"/>
                  </a:lnTo>
                  <a:lnTo>
                    <a:pt x="10972" y="19702"/>
                  </a:lnTo>
                  <a:lnTo>
                    <a:pt x="10972" y="19599"/>
                  </a:lnTo>
                  <a:lnTo>
                    <a:pt x="11071" y="19496"/>
                  </a:lnTo>
                  <a:lnTo>
                    <a:pt x="11071" y="19599"/>
                  </a:lnTo>
                  <a:lnTo>
                    <a:pt x="11317" y="19599"/>
                  </a:lnTo>
                  <a:lnTo>
                    <a:pt x="11317" y="19496"/>
                  </a:lnTo>
                  <a:lnTo>
                    <a:pt x="11415" y="19496"/>
                  </a:lnTo>
                  <a:lnTo>
                    <a:pt x="11415" y="19343"/>
                  </a:lnTo>
                  <a:lnTo>
                    <a:pt x="11563" y="19240"/>
                  </a:lnTo>
                  <a:lnTo>
                    <a:pt x="11563" y="18881"/>
                  </a:lnTo>
                  <a:lnTo>
                    <a:pt x="11661" y="18778"/>
                  </a:lnTo>
                  <a:lnTo>
                    <a:pt x="11661" y="18624"/>
                  </a:lnTo>
                  <a:lnTo>
                    <a:pt x="11907" y="18624"/>
                  </a:lnTo>
                  <a:lnTo>
                    <a:pt x="12005" y="18522"/>
                  </a:lnTo>
                  <a:lnTo>
                    <a:pt x="12005" y="18778"/>
                  </a:lnTo>
                  <a:lnTo>
                    <a:pt x="12251" y="18983"/>
                  </a:lnTo>
                  <a:lnTo>
                    <a:pt x="12350" y="18983"/>
                  </a:lnTo>
                  <a:lnTo>
                    <a:pt x="12350" y="19137"/>
                  </a:lnTo>
                  <a:lnTo>
                    <a:pt x="12448" y="19137"/>
                  </a:lnTo>
                  <a:lnTo>
                    <a:pt x="12448" y="18983"/>
                  </a:lnTo>
                  <a:lnTo>
                    <a:pt x="12596" y="18983"/>
                  </a:lnTo>
                  <a:lnTo>
                    <a:pt x="12694" y="18881"/>
                  </a:lnTo>
                  <a:lnTo>
                    <a:pt x="12694" y="18778"/>
                  </a:lnTo>
                  <a:lnTo>
                    <a:pt x="12793" y="18624"/>
                  </a:lnTo>
                  <a:lnTo>
                    <a:pt x="12793" y="18522"/>
                  </a:lnTo>
                  <a:lnTo>
                    <a:pt x="13039" y="18162"/>
                  </a:lnTo>
                  <a:lnTo>
                    <a:pt x="13039" y="18060"/>
                  </a:lnTo>
                  <a:lnTo>
                    <a:pt x="13137" y="17906"/>
                  </a:lnTo>
                  <a:lnTo>
                    <a:pt x="13137" y="17547"/>
                  </a:lnTo>
                  <a:lnTo>
                    <a:pt x="13039" y="17444"/>
                  </a:lnTo>
                  <a:lnTo>
                    <a:pt x="12940" y="17188"/>
                  </a:lnTo>
                  <a:lnTo>
                    <a:pt x="12793" y="17085"/>
                  </a:lnTo>
                  <a:lnTo>
                    <a:pt x="12793" y="16982"/>
                  </a:lnTo>
                  <a:lnTo>
                    <a:pt x="12940" y="16829"/>
                  </a:lnTo>
                  <a:lnTo>
                    <a:pt x="13039" y="16623"/>
                  </a:lnTo>
                  <a:lnTo>
                    <a:pt x="12940" y="16623"/>
                  </a:lnTo>
                  <a:lnTo>
                    <a:pt x="12940" y="16726"/>
                  </a:lnTo>
                  <a:lnTo>
                    <a:pt x="12793" y="16726"/>
                  </a:lnTo>
                  <a:lnTo>
                    <a:pt x="12793" y="16829"/>
                  </a:lnTo>
                  <a:lnTo>
                    <a:pt x="12694" y="16829"/>
                  </a:lnTo>
                  <a:lnTo>
                    <a:pt x="12596" y="17085"/>
                  </a:lnTo>
                  <a:lnTo>
                    <a:pt x="12596" y="17188"/>
                  </a:lnTo>
                  <a:lnTo>
                    <a:pt x="12694" y="17188"/>
                  </a:lnTo>
                  <a:lnTo>
                    <a:pt x="12694" y="17342"/>
                  </a:lnTo>
                  <a:lnTo>
                    <a:pt x="12596" y="17444"/>
                  </a:lnTo>
                  <a:lnTo>
                    <a:pt x="12251" y="17547"/>
                  </a:lnTo>
                  <a:lnTo>
                    <a:pt x="12104" y="17547"/>
                  </a:lnTo>
                  <a:lnTo>
                    <a:pt x="12104" y="17701"/>
                  </a:lnTo>
                  <a:lnTo>
                    <a:pt x="12005" y="17803"/>
                  </a:lnTo>
                  <a:lnTo>
                    <a:pt x="12005" y="18060"/>
                  </a:lnTo>
                  <a:lnTo>
                    <a:pt x="11759" y="18060"/>
                  </a:lnTo>
                  <a:lnTo>
                    <a:pt x="11661" y="18162"/>
                  </a:lnTo>
                  <a:lnTo>
                    <a:pt x="11563" y="18162"/>
                  </a:lnTo>
                  <a:lnTo>
                    <a:pt x="11563" y="18060"/>
                  </a:lnTo>
                  <a:lnTo>
                    <a:pt x="11415" y="18060"/>
                  </a:lnTo>
                  <a:lnTo>
                    <a:pt x="11317" y="17906"/>
                  </a:lnTo>
                  <a:lnTo>
                    <a:pt x="11071" y="17906"/>
                  </a:lnTo>
                  <a:lnTo>
                    <a:pt x="10628" y="17444"/>
                  </a:lnTo>
                  <a:lnTo>
                    <a:pt x="10529" y="17444"/>
                  </a:lnTo>
                  <a:lnTo>
                    <a:pt x="10529" y="17188"/>
                  </a:lnTo>
                  <a:lnTo>
                    <a:pt x="10382" y="17188"/>
                  </a:lnTo>
                  <a:lnTo>
                    <a:pt x="10382" y="16829"/>
                  </a:lnTo>
                  <a:lnTo>
                    <a:pt x="10283" y="16726"/>
                  </a:lnTo>
                  <a:lnTo>
                    <a:pt x="10185" y="16469"/>
                  </a:lnTo>
                  <a:lnTo>
                    <a:pt x="10185" y="16110"/>
                  </a:lnTo>
                  <a:lnTo>
                    <a:pt x="10037" y="16110"/>
                  </a:lnTo>
                  <a:lnTo>
                    <a:pt x="9939" y="16008"/>
                  </a:lnTo>
                  <a:lnTo>
                    <a:pt x="9841" y="16008"/>
                  </a:lnTo>
                  <a:lnTo>
                    <a:pt x="9841" y="15905"/>
                  </a:lnTo>
                  <a:lnTo>
                    <a:pt x="9693" y="15905"/>
                  </a:lnTo>
                  <a:lnTo>
                    <a:pt x="9693" y="15751"/>
                  </a:lnTo>
                  <a:lnTo>
                    <a:pt x="9595" y="15751"/>
                  </a:lnTo>
                  <a:lnTo>
                    <a:pt x="9595" y="15648"/>
                  </a:lnTo>
                  <a:lnTo>
                    <a:pt x="9496" y="15648"/>
                  </a:lnTo>
                  <a:lnTo>
                    <a:pt x="9349" y="15546"/>
                  </a:lnTo>
                  <a:lnTo>
                    <a:pt x="9004" y="15546"/>
                  </a:lnTo>
                  <a:lnTo>
                    <a:pt x="8906" y="15392"/>
                  </a:lnTo>
                  <a:lnTo>
                    <a:pt x="8561" y="15033"/>
                  </a:lnTo>
                  <a:lnTo>
                    <a:pt x="8463" y="15033"/>
                  </a:lnTo>
                  <a:lnTo>
                    <a:pt x="8463" y="14930"/>
                  </a:lnTo>
                  <a:lnTo>
                    <a:pt x="8315" y="14828"/>
                  </a:lnTo>
                  <a:lnTo>
                    <a:pt x="8217" y="14828"/>
                  </a:lnTo>
                  <a:lnTo>
                    <a:pt x="8217" y="14468"/>
                  </a:lnTo>
                  <a:lnTo>
                    <a:pt x="8118" y="14314"/>
                  </a:lnTo>
                  <a:lnTo>
                    <a:pt x="7971" y="14212"/>
                  </a:lnTo>
                  <a:lnTo>
                    <a:pt x="7971" y="14109"/>
                  </a:lnTo>
                  <a:lnTo>
                    <a:pt x="7774" y="14109"/>
                  </a:lnTo>
                  <a:lnTo>
                    <a:pt x="7331" y="13955"/>
                  </a:lnTo>
                  <a:lnTo>
                    <a:pt x="7184" y="13853"/>
                  </a:lnTo>
                  <a:lnTo>
                    <a:pt x="7184" y="13750"/>
                  </a:lnTo>
                  <a:lnTo>
                    <a:pt x="7085" y="13750"/>
                  </a:lnTo>
                  <a:lnTo>
                    <a:pt x="6987" y="13596"/>
                  </a:lnTo>
                  <a:lnTo>
                    <a:pt x="6839" y="13494"/>
                  </a:lnTo>
                  <a:lnTo>
                    <a:pt x="6839" y="13391"/>
                  </a:lnTo>
                  <a:lnTo>
                    <a:pt x="6741" y="13391"/>
                  </a:lnTo>
                  <a:lnTo>
                    <a:pt x="6741" y="13596"/>
                  </a:lnTo>
                  <a:lnTo>
                    <a:pt x="6642" y="13596"/>
                  </a:lnTo>
                  <a:lnTo>
                    <a:pt x="6495" y="13494"/>
                  </a:lnTo>
                  <a:lnTo>
                    <a:pt x="6396" y="13391"/>
                  </a:lnTo>
                  <a:lnTo>
                    <a:pt x="6298" y="13391"/>
                  </a:lnTo>
                  <a:lnTo>
                    <a:pt x="6298" y="13288"/>
                  </a:lnTo>
                  <a:lnTo>
                    <a:pt x="6150" y="13288"/>
                  </a:lnTo>
                  <a:lnTo>
                    <a:pt x="6150" y="13032"/>
                  </a:lnTo>
                  <a:lnTo>
                    <a:pt x="6052" y="12929"/>
                  </a:lnTo>
                  <a:lnTo>
                    <a:pt x="5954" y="12929"/>
                  </a:lnTo>
                  <a:lnTo>
                    <a:pt x="5954" y="12673"/>
                  </a:lnTo>
                  <a:lnTo>
                    <a:pt x="5609" y="12314"/>
                  </a:lnTo>
                  <a:lnTo>
                    <a:pt x="5609" y="12211"/>
                  </a:lnTo>
                  <a:lnTo>
                    <a:pt x="5462" y="12211"/>
                  </a:lnTo>
                  <a:lnTo>
                    <a:pt x="5363" y="12057"/>
                  </a:lnTo>
                  <a:lnTo>
                    <a:pt x="5363" y="11954"/>
                  </a:lnTo>
                  <a:lnTo>
                    <a:pt x="5265" y="11954"/>
                  </a:lnTo>
                  <a:lnTo>
                    <a:pt x="5117" y="12057"/>
                  </a:lnTo>
                  <a:lnTo>
                    <a:pt x="5117" y="12314"/>
                  </a:lnTo>
                  <a:lnTo>
                    <a:pt x="4920" y="12314"/>
                  </a:lnTo>
                  <a:lnTo>
                    <a:pt x="4920" y="12570"/>
                  </a:lnTo>
                  <a:lnTo>
                    <a:pt x="4773" y="12570"/>
                  </a:lnTo>
                  <a:lnTo>
                    <a:pt x="4674" y="12673"/>
                  </a:lnTo>
                  <a:lnTo>
                    <a:pt x="4231" y="12673"/>
                  </a:lnTo>
                  <a:lnTo>
                    <a:pt x="4231" y="12057"/>
                  </a:lnTo>
                  <a:lnTo>
                    <a:pt x="4330" y="11954"/>
                  </a:lnTo>
                  <a:lnTo>
                    <a:pt x="4231" y="11852"/>
                  </a:lnTo>
                  <a:lnTo>
                    <a:pt x="4084" y="11595"/>
                  </a:lnTo>
                  <a:lnTo>
                    <a:pt x="3985" y="11595"/>
                  </a:lnTo>
                  <a:lnTo>
                    <a:pt x="3887" y="11339"/>
                  </a:lnTo>
                  <a:lnTo>
                    <a:pt x="3739" y="11236"/>
                  </a:lnTo>
                  <a:lnTo>
                    <a:pt x="3641" y="11133"/>
                  </a:lnTo>
                  <a:lnTo>
                    <a:pt x="3641" y="10980"/>
                  </a:lnTo>
                  <a:lnTo>
                    <a:pt x="3543" y="10980"/>
                  </a:lnTo>
                  <a:lnTo>
                    <a:pt x="3395" y="10877"/>
                  </a:lnTo>
                  <a:lnTo>
                    <a:pt x="3297" y="10774"/>
                  </a:lnTo>
                  <a:lnTo>
                    <a:pt x="3198" y="10774"/>
                  </a:lnTo>
                  <a:lnTo>
                    <a:pt x="3198" y="10518"/>
                  </a:lnTo>
                  <a:lnTo>
                    <a:pt x="3051" y="10518"/>
                  </a:lnTo>
                  <a:lnTo>
                    <a:pt x="2952" y="10415"/>
                  </a:lnTo>
                  <a:lnTo>
                    <a:pt x="2854" y="10261"/>
                  </a:lnTo>
                  <a:lnTo>
                    <a:pt x="2706" y="10159"/>
                  </a:lnTo>
                  <a:lnTo>
                    <a:pt x="2608" y="10159"/>
                  </a:lnTo>
                  <a:lnTo>
                    <a:pt x="2608" y="9902"/>
                  </a:lnTo>
                  <a:lnTo>
                    <a:pt x="2509" y="9902"/>
                  </a:lnTo>
                  <a:lnTo>
                    <a:pt x="2509" y="9800"/>
                  </a:lnTo>
                  <a:lnTo>
                    <a:pt x="2362" y="9800"/>
                  </a:lnTo>
                  <a:lnTo>
                    <a:pt x="2263" y="9697"/>
                  </a:lnTo>
                  <a:lnTo>
                    <a:pt x="2165" y="9697"/>
                  </a:lnTo>
                  <a:lnTo>
                    <a:pt x="2165" y="9543"/>
                  </a:lnTo>
                  <a:lnTo>
                    <a:pt x="2017" y="9440"/>
                  </a:lnTo>
                  <a:lnTo>
                    <a:pt x="1574" y="9440"/>
                  </a:lnTo>
                  <a:lnTo>
                    <a:pt x="1476" y="9543"/>
                  </a:lnTo>
                  <a:lnTo>
                    <a:pt x="1476" y="9440"/>
                  </a:lnTo>
                  <a:lnTo>
                    <a:pt x="1378" y="9440"/>
                  </a:lnTo>
                  <a:lnTo>
                    <a:pt x="1378" y="9543"/>
                  </a:lnTo>
                  <a:lnTo>
                    <a:pt x="1230" y="9543"/>
                  </a:lnTo>
                  <a:lnTo>
                    <a:pt x="1230" y="9697"/>
                  </a:lnTo>
                  <a:lnTo>
                    <a:pt x="1132" y="9800"/>
                  </a:lnTo>
                  <a:lnTo>
                    <a:pt x="1132" y="10056"/>
                  </a:lnTo>
                  <a:lnTo>
                    <a:pt x="98" y="10056"/>
                  </a:lnTo>
                  <a:lnTo>
                    <a:pt x="98" y="9902"/>
                  </a:lnTo>
                  <a:lnTo>
                    <a:pt x="0" y="9800"/>
                  </a:lnTo>
                  <a:lnTo>
                    <a:pt x="0" y="9697"/>
                  </a:lnTo>
                  <a:lnTo>
                    <a:pt x="98" y="9697"/>
                  </a:lnTo>
                  <a:lnTo>
                    <a:pt x="197" y="9543"/>
                  </a:lnTo>
                  <a:lnTo>
                    <a:pt x="541" y="9184"/>
                  </a:lnTo>
                  <a:lnTo>
                    <a:pt x="787" y="9081"/>
                  </a:lnTo>
                  <a:lnTo>
                    <a:pt x="787" y="8466"/>
                  </a:lnTo>
                  <a:lnTo>
                    <a:pt x="886" y="8466"/>
                  </a:lnTo>
                  <a:lnTo>
                    <a:pt x="1033" y="8363"/>
                  </a:lnTo>
                  <a:lnTo>
                    <a:pt x="1378" y="8363"/>
                  </a:lnTo>
                  <a:lnTo>
                    <a:pt x="1574" y="8106"/>
                  </a:lnTo>
                  <a:lnTo>
                    <a:pt x="1574" y="8004"/>
                  </a:lnTo>
                  <a:lnTo>
                    <a:pt x="1673" y="8004"/>
                  </a:lnTo>
                  <a:lnTo>
                    <a:pt x="1673" y="7901"/>
                  </a:lnTo>
                  <a:lnTo>
                    <a:pt x="1821" y="7747"/>
                  </a:lnTo>
                  <a:lnTo>
                    <a:pt x="1919" y="7747"/>
                  </a:lnTo>
                  <a:lnTo>
                    <a:pt x="1919" y="7645"/>
                  </a:lnTo>
                  <a:lnTo>
                    <a:pt x="2165" y="7388"/>
                  </a:lnTo>
                  <a:lnTo>
                    <a:pt x="2165" y="7286"/>
                  </a:lnTo>
                  <a:lnTo>
                    <a:pt x="2263" y="7286"/>
                  </a:lnTo>
                  <a:lnTo>
                    <a:pt x="2263" y="7183"/>
                  </a:lnTo>
                  <a:lnTo>
                    <a:pt x="2362" y="7029"/>
                  </a:lnTo>
                  <a:lnTo>
                    <a:pt x="2509" y="7029"/>
                  </a:lnTo>
                  <a:lnTo>
                    <a:pt x="2509" y="6926"/>
                  </a:lnTo>
                  <a:lnTo>
                    <a:pt x="2608" y="6824"/>
                  </a:lnTo>
                  <a:lnTo>
                    <a:pt x="2608" y="6567"/>
                  </a:lnTo>
                  <a:lnTo>
                    <a:pt x="2854" y="6311"/>
                  </a:lnTo>
                  <a:lnTo>
                    <a:pt x="2952" y="6311"/>
                  </a:lnTo>
                  <a:lnTo>
                    <a:pt x="2952" y="6208"/>
                  </a:lnTo>
                  <a:lnTo>
                    <a:pt x="3198" y="6208"/>
                  </a:lnTo>
                  <a:lnTo>
                    <a:pt x="3297" y="6105"/>
                  </a:lnTo>
                  <a:lnTo>
                    <a:pt x="3297" y="5746"/>
                  </a:lnTo>
                  <a:lnTo>
                    <a:pt x="3543" y="5644"/>
                  </a:lnTo>
                  <a:lnTo>
                    <a:pt x="3641" y="5644"/>
                  </a:lnTo>
                  <a:lnTo>
                    <a:pt x="3641" y="5285"/>
                  </a:lnTo>
                  <a:lnTo>
                    <a:pt x="3739" y="5285"/>
                  </a:lnTo>
                  <a:lnTo>
                    <a:pt x="3887" y="5131"/>
                  </a:lnTo>
                  <a:lnTo>
                    <a:pt x="4084" y="4771"/>
                  </a:lnTo>
                  <a:lnTo>
                    <a:pt x="4330" y="4669"/>
                  </a:lnTo>
                  <a:lnTo>
                    <a:pt x="4428" y="4566"/>
                  </a:lnTo>
                  <a:lnTo>
                    <a:pt x="4330" y="4412"/>
                  </a:lnTo>
                  <a:lnTo>
                    <a:pt x="4428" y="4412"/>
                  </a:lnTo>
                  <a:lnTo>
                    <a:pt x="4428" y="4310"/>
                  </a:lnTo>
                  <a:lnTo>
                    <a:pt x="4674" y="4310"/>
                  </a:lnTo>
                  <a:lnTo>
                    <a:pt x="4773" y="4207"/>
                  </a:lnTo>
                  <a:lnTo>
                    <a:pt x="4773" y="4053"/>
                  </a:lnTo>
                  <a:lnTo>
                    <a:pt x="4674" y="3951"/>
                  </a:lnTo>
                  <a:lnTo>
                    <a:pt x="4773" y="3951"/>
                  </a:lnTo>
                  <a:lnTo>
                    <a:pt x="4920" y="3848"/>
                  </a:lnTo>
                  <a:lnTo>
                    <a:pt x="5019" y="3951"/>
                  </a:lnTo>
                  <a:lnTo>
                    <a:pt x="5265" y="3951"/>
                  </a:lnTo>
                  <a:lnTo>
                    <a:pt x="5265" y="4053"/>
                  </a:lnTo>
                  <a:lnTo>
                    <a:pt x="5363" y="4053"/>
                  </a:lnTo>
                  <a:lnTo>
                    <a:pt x="5363" y="3694"/>
                  </a:lnTo>
                  <a:lnTo>
                    <a:pt x="5265" y="3694"/>
                  </a:lnTo>
                  <a:lnTo>
                    <a:pt x="5117" y="3591"/>
                  </a:lnTo>
                  <a:lnTo>
                    <a:pt x="5117" y="3489"/>
                  </a:lnTo>
                  <a:lnTo>
                    <a:pt x="5363" y="3335"/>
                  </a:lnTo>
                  <a:lnTo>
                    <a:pt x="5462" y="3232"/>
                  </a:lnTo>
                  <a:lnTo>
                    <a:pt x="5609" y="3232"/>
                  </a:lnTo>
                  <a:lnTo>
                    <a:pt x="5609" y="3130"/>
                  </a:lnTo>
                  <a:lnTo>
                    <a:pt x="5609" y="3232"/>
                  </a:lnTo>
                  <a:lnTo>
                    <a:pt x="5708" y="3232"/>
                  </a:lnTo>
                  <a:lnTo>
                    <a:pt x="5708" y="3130"/>
                  </a:lnTo>
                  <a:lnTo>
                    <a:pt x="5806" y="3130"/>
                  </a:lnTo>
                  <a:lnTo>
                    <a:pt x="5806" y="2976"/>
                  </a:lnTo>
                  <a:lnTo>
                    <a:pt x="5954" y="2976"/>
                  </a:lnTo>
                  <a:lnTo>
                    <a:pt x="5954" y="3130"/>
                  </a:lnTo>
                  <a:lnTo>
                    <a:pt x="6052" y="2976"/>
                  </a:lnTo>
                  <a:lnTo>
                    <a:pt x="6150" y="2873"/>
                  </a:lnTo>
                  <a:lnTo>
                    <a:pt x="6150" y="2771"/>
                  </a:lnTo>
                  <a:lnTo>
                    <a:pt x="6298" y="2771"/>
                  </a:lnTo>
                  <a:lnTo>
                    <a:pt x="6298" y="2617"/>
                  </a:lnTo>
                  <a:lnTo>
                    <a:pt x="6396" y="2617"/>
                  </a:lnTo>
                  <a:lnTo>
                    <a:pt x="6396" y="2514"/>
                  </a:lnTo>
                  <a:lnTo>
                    <a:pt x="6642" y="2514"/>
                  </a:lnTo>
                  <a:lnTo>
                    <a:pt x="6642" y="2411"/>
                  </a:lnTo>
                  <a:lnTo>
                    <a:pt x="6987" y="2411"/>
                  </a:lnTo>
                  <a:lnTo>
                    <a:pt x="6987" y="2257"/>
                  </a:lnTo>
                  <a:lnTo>
                    <a:pt x="7085" y="2257"/>
                  </a:lnTo>
                  <a:lnTo>
                    <a:pt x="7085" y="2411"/>
                  </a:lnTo>
                  <a:lnTo>
                    <a:pt x="7184" y="2411"/>
                  </a:lnTo>
                  <a:lnTo>
                    <a:pt x="7184" y="2257"/>
                  </a:lnTo>
                  <a:lnTo>
                    <a:pt x="7085" y="2155"/>
                  </a:lnTo>
                  <a:lnTo>
                    <a:pt x="7085" y="2052"/>
                  </a:lnTo>
                  <a:lnTo>
                    <a:pt x="7184" y="2155"/>
                  </a:lnTo>
                  <a:lnTo>
                    <a:pt x="7331" y="2155"/>
                  </a:lnTo>
                  <a:lnTo>
                    <a:pt x="7430" y="2052"/>
                  </a:lnTo>
                  <a:lnTo>
                    <a:pt x="7528" y="2052"/>
                  </a:lnTo>
                  <a:lnTo>
                    <a:pt x="7528" y="1539"/>
                  </a:lnTo>
                  <a:lnTo>
                    <a:pt x="7774" y="1539"/>
                  </a:lnTo>
                  <a:lnTo>
                    <a:pt x="7774" y="1334"/>
                  </a:lnTo>
                  <a:lnTo>
                    <a:pt x="7872" y="1334"/>
                  </a:lnTo>
                  <a:lnTo>
                    <a:pt x="7872" y="1437"/>
                  </a:lnTo>
                  <a:lnTo>
                    <a:pt x="8217" y="1437"/>
                  </a:lnTo>
                  <a:lnTo>
                    <a:pt x="8217" y="1334"/>
                  </a:lnTo>
                  <a:lnTo>
                    <a:pt x="8315" y="1334"/>
                  </a:lnTo>
                  <a:lnTo>
                    <a:pt x="8315" y="1180"/>
                  </a:lnTo>
                  <a:lnTo>
                    <a:pt x="8463" y="1077"/>
                  </a:lnTo>
                  <a:lnTo>
                    <a:pt x="8561" y="1180"/>
                  </a:lnTo>
                  <a:lnTo>
                    <a:pt x="8807" y="1180"/>
                  </a:lnTo>
                  <a:lnTo>
                    <a:pt x="8807" y="975"/>
                  </a:lnTo>
                  <a:lnTo>
                    <a:pt x="9004" y="975"/>
                  </a:lnTo>
                  <a:lnTo>
                    <a:pt x="9004" y="1077"/>
                  </a:lnTo>
                  <a:lnTo>
                    <a:pt x="9152" y="1077"/>
                  </a:lnTo>
                  <a:lnTo>
                    <a:pt x="9152" y="975"/>
                  </a:lnTo>
                  <a:lnTo>
                    <a:pt x="9152" y="1077"/>
                  </a:lnTo>
                  <a:lnTo>
                    <a:pt x="9250" y="1077"/>
                  </a:lnTo>
                  <a:lnTo>
                    <a:pt x="9349" y="975"/>
                  </a:lnTo>
                  <a:lnTo>
                    <a:pt x="9496" y="975"/>
                  </a:lnTo>
                  <a:lnTo>
                    <a:pt x="9496" y="718"/>
                  </a:lnTo>
                  <a:lnTo>
                    <a:pt x="9595" y="462"/>
                  </a:lnTo>
                  <a:lnTo>
                    <a:pt x="9693" y="462"/>
                  </a:lnTo>
                  <a:lnTo>
                    <a:pt x="9595" y="616"/>
                  </a:lnTo>
                  <a:lnTo>
                    <a:pt x="9841" y="616"/>
                  </a:lnTo>
                  <a:lnTo>
                    <a:pt x="10037" y="359"/>
                  </a:lnTo>
                  <a:lnTo>
                    <a:pt x="10185" y="359"/>
                  </a:lnTo>
                  <a:lnTo>
                    <a:pt x="10185" y="257"/>
                  </a:lnTo>
                  <a:lnTo>
                    <a:pt x="10382" y="257"/>
                  </a:lnTo>
                  <a:lnTo>
                    <a:pt x="10382" y="103"/>
                  </a:lnTo>
                  <a:lnTo>
                    <a:pt x="10529" y="103"/>
                  </a:lnTo>
                  <a:lnTo>
                    <a:pt x="10529" y="257"/>
                  </a:lnTo>
                  <a:lnTo>
                    <a:pt x="10726" y="257"/>
                  </a:lnTo>
                  <a:lnTo>
                    <a:pt x="10726" y="359"/>
                  </a:lnTo>
                  <a:lnTo>
                    <a:pt x="10874" y="359"/>
                  </a:lnTo>
                  <a:lnTo>
                    <a:pt x="10972" y="257"/>
                  </a:lnTo>
                  <a:lnTo>
                    <a:pt x="11071" y="257"/>
                  </a:lnTo>
                  <a:lnTo>
                    <a:pt x="11071" y="462"/>
                  </a:lnTo>
                  <a:lnTo>
                    <a:pt x="11218" y="359"/>
                  </a:lnTo>
                  <a:lnTo>
                    <a:pt x="11563" y="359"/>
                  </a:lnTo>
                  <a:lnTo>
                    <a:pt x="11415" y="257"/>
                  </a:lnTo>
                  <a:lnTo>
                    <a:pt x="11563" y="257"/>
                  </a:lnTo>
                  <a:lnTo>
                    <a:pt x="11563" y="103"/>
                  </a:lnTo>
                  <a:lnTo>
                    <a:pt x="11563" y="257"/>
                  </a:lnTo>
                  <a:lnTo>
                    <a:pt x="11661" y="257"/>
                  </a:lnTo>
                  <a:lnTo>
                    <a:pt x="11759" y="103"/>
                  </a:lnTo>
                  <a:lnTo>
                    <a:pt x="11907" y="0"/>
                  </a:lnTo>
                  <a:lnTo>
                    <a:pt x="12005" y="103"/>
                  </a:lnTo>
                  <a:lnTo>
                    <a:pt x="12104" y="103"/>
                  </a:lnTo>
                  <a:lnTo>
                    <a:pt x="12104" y="257"/>
                  </a:lnTo>
                  <a:lnTo>
                    <a:pt x="12005" y="462"/>
                  </a:lnTo>
                  <a:lnTo>
                    <a:pt x="12104" y="462"/>
                  </a:lnTo>
                  <a:lnTo>
                    <a:pt x="12251" y="359"/>
                  </a:lnTo>
                  <a:lnTo>
                    <a:pt x="12448" y="359"/>
                  </a:lnTo>
                  <a:lnTo>
                    <a:pt x="12448" y="257"/>
                  </a:lnTo>
                  <a:lnTo>
                    <a:pt x="12596" y="359"/>
                  </a:lnTo>
                  <a:lnTo>
                    <a:pt x="12694" y="359"/>
                  </a:lnTo>
                  <a:lnTo>
                    <a:pt x="12694" y="103"/>
                  </a:lnTo>
                  <a:lnTo>
                    <a:pt x="12940" y="103"/>
                  </a:lnTo>
                  <a:lnTo>
                    <a:pt x="12793" y="257"/>
                  </a:lnTo>
                  <a:lnTo>
                    <a:pt x="12793" y="359"/>
                  </a:lnTo>
                  <a:lnTo>
                    <a:pt x="12940" y="359"/>
                  </a:lnTo>
                  <a:lnTo>
                    <a:pt x="12940" y="257"/>
                  </a:lnTo>
                  <a:lnTo>
                    <a:pt x="12940" y="462"/>
                  </a:lnTo>
                  <a:lnTo>
                    <a:pt x="12793" y="462"/>
                  </a:lnTo>
                  <a:lnTo>
                    <a:pt x="12940" y="616"/>
                  </a:lnTo>
                  <a:lnTo>
                    <a:pt x="12940" y="462"/>
                  </a:lnTo>
                  <a:lnTo>
                    <a:pt x="13039" y="359"/>
                  </a:lnTo>
                  <a:lnTo>
                    <a:pt x="13039" y="462"/>
                  </a:lnTo>
                  <a:lnTo>
                    <a:pt x="13137" y="462"/>
                  </a:lnTo>
                  <a:lnTo>
                    <a:pt x="13137" y="359"/>
                  </a:lnTo>
                  <a:lnTo>
                    <a:pt x="13285" y="359"/>
                  </a:lnTo>
                  <a:lnTo>
                    <a:pt x="13383" y="462"/>
                  </a:lnTo>
                  <a:lnTo>
                    <a:pt x="13383" y="616"/>
                  </a:lnTo>
                  <a:lnTo>
                    <a:pt x="13482" y="616"/>
                  </a:lnTo>
                  <a:lnTo>
                    <a:pt x="13629" y="718"/>
                  </a:lnTo>
                  <a:lnTo>
                    <a:pt x="13629" y="616"/>
                  </a:lnTo>
                  <a:lnTo>
                    <a:pt x="13629" y="718"/>
                  </a:lnTo>
                  <a:lnTo>
                    <a:pt x="14269" y="718"/>
                  </a:lnTo>
                  <a:lnTo>
                    <a:pt x="14269" y="616"/>
                  </a:lnTo>
                  <a:lnTo>
                    <a:pt x="14416" y="616"/>
                  </a:lnTo>
                  <a:lnTo>
                    <a:pt x="14416" y="821"/>
                  </a:lnTo>
                  <a:lnTo>
                    <a:pt x="14515" y="718"/>
                  </a:lnTo>
                  <a:lnTo>
                    <a:pt x="14515" y="821"/>
                  </a:lnTo>
                  <a:lnTo>
                    <a:pt x="14761" y="821"/>
                  </a:lnTo>
                  <a:lnTo>
                    <a:pt x="14761" y="975"/>
                  </a:lnTo>
                  <a:lnTo>
                    <a:pt x="14761" y="718"/>
                  </a:lnTo>
                  <a:lnTo>
                    <a:pt x="14958" y="718"/>
                  </a:lnTo>
                  <a:lnTo>
                    <a:pt x="14958" y="821"/>
                  </a:lnTo>
                  <a:lnTo>
                    <a:pt x="14859" y="821"/>
                  </a:lnTo>
                  <a:lnTo>
                    <a:pt x="14859" y="975"/>
                  </a:lnTo>
                  <a:lnTo>
                    <a:pt x="14958" y="975"/>
                  </a:lnTo>
                  <a:lnTo>
                    <a:pt x="15105" y="821"/>
                  </a:lnTo>
                  <a:lnTo>
                    <a:pt x="15204" y="975"/>
                  </a:lnTo>
                  <a:lnTo>
                    <a:pt x="15302" y="975"/>
                  </a:lnTo>
                  <a:lnTo>
                    <a:pt x="15302" y="1077"/>
                  </a:lnTo>
                  <a:lnTo>
                    <a:pt x="15548" y="1077"/>
                  </a:lnTo>
                  <a:lnTo>
                    <a:pt x="15548" y="1180"/>
                  </a:lnTo>
                  <a:lnTo>
                    <a:pt x="15646" y="1180"/>
                  </a:lnTo>
                  <a:lnTo>
                    <a:pt x="15548" y="1180"/>
                  </a:lnTo>
                  <a:lnTo>
                    <a:pt x="15548" y="1334"/>
                  </a:lnTo>
                  <a:lnTo>
                    <a:pt x="15646" y="1334"/>
                  </a:lnTo>
                  <a:lnTo>
                    <a:pt x="15794" y="1437"/>
                  </a:lnTo>
                  <a:lnTo>
                    <a:pt x="15646" y="1437"/>
                  </a:lnTo>
                  <a:lnTo>
                    <a:pt x="15794" y="1539"/>
                  </a:lnTo>
                  <a:lnTo>
                    <a:pt x="15794" y="1437"/>
                  </a:lnTo>
                  <a:lnTo>
                    <a:pt x="15794" y="1539"/>
                  </a:lnTo>
                  <a:lnTo>
                    <a:pt x="15892" y="1693"/>
                  </a:lnTo>
                  <a:lnTo>
                    <a:pt x="15991" y="1539"/>
                  </a:lnTo>
                  <a:lnTo>
                    <a:pt x="15991" y="1693"/>
                  </a:lnTo>
                  <a:lnTo>
                    <a:pt x="16138" y="1693"/>
                  </a:lnTo>
                  <a:lnTo>
                    <a:pt x="16237" y="1539"/>
                  </a:lnTo>
                  <a:lnTo>
                    <a:pt x="16237" y="1693"/>
                  </a:lnTo>
                  <a:lnTo>
                    <a:pt x="16483" y="1693"/>
                  </a:lnTo>
                  <a:lnTo>
                    <a:pt x="16483" y="1539"/>
                  </a:lnTo>
                  <a:lnTo>
                    <a:pt x="16483" y="1693"/>
                  </a:lnTo>
                  <a:lnTo>
                    <a:pt x="16680" y="1693"/>
                  </a:lnTo>
                  <a:lnTo>
                    <a:pt x="16680" y="1796"/>
                  </a:lnTo>
                  <a:lnTo>
                    <a:pt x="16827" y="1796"/>
                  </a:lnTo>
                  <a:lnTo>
                    <a:pt x="16827" y="1898"/>
                  </a:lnTo>
                  <a:lnTo>
                    <a:pt x="17024" y="1898"/>
                  </a:lnTo>
                  <a:lnTo>
                    <a:pt x="17024" y="2052"/>
                  </a:lnTo>
                  <a:lnTo>
                    <a:pt x="17172" y="2052"/>
                  </a:lnTo>
                  <a:lnTo>
                    <a:pt x="17172" y="2155"/>
                  </a:lnTo>
                  <a:lnTo>
                    <a:pt x="17369" y="2155"/>
                  </a:lnTo>
                  <a:lnTo>
                    <a:pt x="17369" y="2257"/>
                  </a:lnTo>
                  <a:lnTo>
                    <a:pt x="17516" y="2257"/>
                  </a:lnTo>
                  <a:lnTo>
                    <a:pt x="17516" y="2514"/>
                  </a:lnTo>
                  <a:lnTo>
                    <a:pt x="17615" y="2514"/>
                  </a:lnTo>
                  <a:lnTo>
                    <a:pt x="17615" y="2617"/>
                  </a:lnTo>
                  <a:lnTo>
                    <a:pt x="17861" y="2617"/>
                  </a:lnTo>
                  <a:lnTo>
                    <a:pt x="17861" y="2771"/>
                  </a:lnTo>
                  <a:lnTo>
                    <a:pt x="18057" y="2771"/>
                  </a:lnTo>
                  <a:lnTo>
                    <a:pt x="18057" y="2976"/>
                  </a:lnTo>
                  <a:lnTo>
                    <a:pt x="18205" y="3232"/>
                  </a:lnTo>
                  <a:lnTo>
                    <a:pt x="18402" y="3232"/>
                  </a:lnTo>
                  <a:lnTo>
                    <a:pt x="18402" y="3335"/>
                  </a:lnTo>
                  <a:lnTo>
                    <a:pt x="18549" y="3489"/>
                  </a:lnTo>
                  <a:lnTo>
                    <a:pt x="18549" y="3848"/>
                  </a:lnTo>
                  <a:lnTo>
                    <a:pt x="18746" y="3848"/>
                  </a:lnTo>
                  <a:lnTo>
                    <a:pt x="18894" y="3951"/>
                  </a:lnTo>
                  <a:lnTo>
                    <a:pt x="18894" y="4207"/>
                  </a:lnTo>
                  <a:lnTo>
                    <a:pt x="19091" y="4412"/>
                  </a:lnTo>
                  <a:lnTo>
                    <a:pt x="19091" y="4566"/>
                  </a:lnTo>
                  <a:lnTo>
                    <a:pt x="19238" y="4669"/>
                  </a:lnTo>
                  <a:lnTo>
                    <a:pt x="19337" y="4771"/>
                  </a:lnTo>
                  <a:lnTo>
                    <a:pt x="19583" y="4771"/>
                  </a:lnTo>
                  <a:lnTo>
                    <a:pt x="19681" y="4925"/>
                  </a:lnTo>
                  <a:lnTo>
                    <a:pt x="19927" y="4925"/>
                  </a:lnTo>
                  <a:lnTo>
                    <a:pt x="19927" y="5028"/>
                  </a:lnTo>
                  <a:lnTo>
                    <a:pt x="20026" y="4925"/>
                  </a:lnTo>
                  <a:lnTo>
                    <a:pt x="20272" y="5028"/>
                  </a:lnTo>
                  <a:lnTo>
                    <a:pt x="20370" y="5028"/>
                  </a:lnTo>
                  <a:lnTo>
                    <a:pt x="20370" y="5131"/>
                  </a:lnTo>
                  <a:lnTo>
                    <a:pt x="20468" y="5131"/>
                  </a:lnTo>
                  <a:lnTo>
                    <a:pt x="20468" y="5028"/>
                  </a:lnTo>
                  <a:lnTo>
                    <a:pt x="20567" y="5028"/>
                  </a:lnTo>
                  <a:lnTo>
                    <a:pt x="20567" y="5131"/>
                  </a:lnTo>
                  <a:lnTo>
                    <a:pt x="20813" y="5131"/>
                  </a:lnTo>
                  <a:lnTo>
                    <a:pt x="20813" y="5028"/>
                  </a:lnTo>
                  <a:lnTo>
                    <a:pt x="20911" y="5028"/>
                  </a:lnTo>
                  <a:lnTo>
                    <a:pt x="21059" y="5131"/>
                  </a:lnTo>
                  <a:lnTo>
                    <a:pt x="21157" y="5028"/>
                  </a:lnTo>
                  <a:lnTo>
                    <a:pt x="21256" y="5028"/>
                  </a:lnTo>
                  <a:lnTo>
                    <a:pt x="21256" y="5285"/>
                  </a:lnTo>
                  <a:lnTo>
                    <a:pt x="21502" y="5285"/>
                  </a:lnTo>
                  <a:lnTo>
                    <a:pt x="21502" y="5131"/>
                  </a:lnTo>
                  <a:lnTo>
                    <a:pt x="21600" y="5285"/>
                  </a:lnTo>
                  <a:lnTo>
                    <a:pt x="21600" y="5644"/>
                  </a:lnTo>
                  <a:lnTo>
                    <a:pt x="21403" y="5644"/>
                  </a:lnTo>
                  <a:lnTo>
                    <a:pt x="21256" y="5849"/>
                  </a:lnTo>
                  <a:lnTo>
                    <a:pt x="21157" y="5849"/>
                  </a:lnTo>
                  <a:lnTo>
                    <a:pt x="21059" y="6003"/>
                  </a:lnTo>
                  <a:lnTo>
                    <a:pt x="21059" y="5849"/>
                  </a:lnTo>
                  <a:lnTo>
                    <a:pt x="21059" y="6105"/>
                  </a:lnTo>
                  <a:lnTo>
                    <a:pt x="20911" y="6105"/>
                  </a:lnTo>
                  <a:lnTo>
                    <a:pt x="20911" y="6670"/>
                  </a:lnTo>
                  <a:lnTo>
                    <a:pt x="20813" y="6824"/>
                  </a:lnTo>
                  <a:lnTo>
                    <a:pt x="20813" y="6926"/>
                  </a:lnTo>
                  <a:lnTo>
                    <a:pt x="20714" y="7029"/>
                  </a:lnTo>
                  <a:lnTo>
                    <a:pt x="20714" y="7183"/>
                  </a:lnTo>
                  <a:lnTo>
                    <a:pt x="20567" y="7183"/>
                  </a:lnTo>
                  <a:lnTo>
                    <a:pt x="20567" y="7029"/>
                  </a:lnTo>
                  <a:lnTo>
                    <a:pt x="20468" y="7183"/>
                  </a:lnTo>
                  <a:lnTo>
                    <a:pt x="20468" y="7286"/>
                  </a:lnTo>
                  <a:lnTo>
                    <a:pt x="20370" y="7388"/>
                  </a:lnTo>
                  <a:lnTo>
                    <a:pt x="20272" y="7388"/>
                  </a:lnTo>
                  <a:lnTo>
                    <a:pt x="20272" y="7747"/>
                  </a:lnTo>
                  <a:lnTo>
                    <a:pt x="20468" y="7901"/>
                  </a:lnTo>
                  <a:lnTo>
                    <a:pt x="20567" y="8004"/>
                  </a:lnTo>
                  <a:lnTo>
                    <a:pt x="20567" y="7747"/>
                  </a:lnTo>
                  <a:lnTo>
                    <a:pt x="20468" y="7645"/>
                  </a:lnTo>
                  <a:lnTo>
                    <a:pt x="20468" y="7542"/>
                  </a:lnTo>
                  <a:lnTo>
                    <a:pt x="20813" y="7542"/>
                  </a:lnTo>
                  <a:lnTo>
                    <a:pt x="20813" y="7388"/>
                  </a:lnTo>
                  <a:lnTo>
                    <a:pt x="20911" y="7388"/>
                  </a:lnTo>
                  <a:lnTo>
                    <a:pt x="21059" y="7542"/>
                  </a:lnTo>
                  <a:lnTo>
                    <a:pt x="21157" y="7747"/>
                  </a:lnTo>
                  <a:lnTo>
                    <a:pt x="21403" y="7747"/>
                  </a:lnTo>
                  <a:lnTo>
                    <a:pt x="21403" y="7901"/>
                  </a:lnTo>
                  <a:lnTo>
                    <a:pt x="21502" y="7901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3" name="Freeform 19"/>
            <p:cNvSpPr/>
            <p:nvPr/>
          </p:nvSpPr>
          <p:spPr>
            <a:xfrm>
              <a:off x="165569" y="291045"/>
              <a:ext cx="51292" cy="4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3" y="16322"/>
                  </a:moveTo>
                  <a:lnTo>
                    <a:pt x="20683" y="16484"/>
                  </a:lnTo>
                  <a:lnTo>
                    <a:pt x="20569" y="16322"/>
                  </a:lnTo>
                  <a:lnTo>
                    <a:pt x="20569" y="15916"/>
                  </a:lnTo>
                  <a:lnTo>
                    <a:pt x="20683" y="15753"/>
                  </a:lnTo>
                  <a:lnTo>
                    <a:pt x="20798" y="15753"/>
                  </a:lnTo>
                  <a:lnTo>
                    <a:pt x="20798" y="16322"/>
                  </a:lnTo>
                  <a:lnTo>
                    <a:pt x="20683" y="16322"/>
                  </a:lnTo>
                  <a:close/>
                  <a:moveTo>
                    <a:pt x="9625" y="568"/>
                  </a:moveTo>
                  <a:lnTo>
                    <a:pt x="10027" y="568"/>
                  </a:lnTo>
                  <a:lnTo>
                    <a:pt x="10141" y="812"/>
                  </a:lnTo>
                  <a:lnTo>
                    <a:pt x="10141" y="974"/>
                  </a:lnTo>
                  <a:lnTo>
                    <a:pt x="10256" y="974"/>
                  </a:lnTo>
                  <a:lnTo>
                    <a:pt x="10256" y="812"/>
                  </a:lnTo>
                  <a:lnTo>
                    <a:pt x="10428" y="812"/>
                  </a:lnTo>
                  <a:lnTo>
                    <a:pt x="10428" y="974"/>
                  </a:lnTo>
                  <a:lnTo>
                    <a:pt x="11459" y="974"/>
                  </a:lnTo>
                  <a:lnTo>
                    <a:pt x="11459" y="1137"/>
                  </a:lnTo>
                  <a:lnTo>
                    <a:pt x="11631" y="1137"/>
                  </a:lnTo>
                  <a:lnTo>
                    <a:pt x="11860" y="1380"/>
                  </a:lnTo>
                  <a:lnTo>
                    <a:pt x="12433" y="1705"/>
                  </a:lnTo>
                  <a:lnTo>
                    <a:pt x="12834" y="1949"/>
                  </a:lnTo>
                  <a:lnTo>
                    <a:pt x="12949" y="1949"/>
                  </a:lnTo>
                  <a:lnTo>
                    <a:pt x="13063" y="2274"/>
                  </a:lnTo>
                  <a:lnTo>
                    <a:pt x="13063" y="2680"/>
                  </a:lnTo>
                  <a:lnTo>
                    <a:pt x="13464" y="2680"/>
                  </a:lnTo>
                  <a:lnTo>
                    <a:pt x="13464" y="2517"/>
                  </a:lnTo>
                  <a:lnTo>
                    <a:pt x="13636" y="2517"/>
                  </a:lnTo>
                  <a:lnTo>
                    <a:pt x="13865" y="2680"/>
                  </a:lnTo>
                  <a:lnTo>
                    <a:pt x="14381" y="2680"/>
                  </a:lnTo>
                  <a:lnTo>
                    <a:pt x="14381" y="2517"/>
                  </a:lnTo>
                  <a:lnTo>
                    <a:pt x="14553" y="2517"/>
                  </a:lnTo>
                  <a:lnTo>
                    <a:pt x="14553" y="2680"/>
                  </a:lnTo>
                  <a:lnTo>
                    <a:pt x="14667" y="2680"/>
                  </a:lnTo>
                  <a:lnTo>
                    <a:pt x="14667" y="2842"/>
                  </a:lnTo>
                  <a:lnTo>
                    <a:pt x="14782" y="2842"/>
                  </a:lnTo>
                  <a:lnTo>
                    <a:pt x="14782" y="2680"/>
                  </a:lnTo>
                  <a:lnTo>
                    <a:pt x="14954" y="2680"/>
                  </a:lnTo>
                  <a:lnTo>
                    <a:pt x="15068" y="2842"/>
                  </a:lnTo>
                  <a:lnTo>
                    <a:pt x="15355" y="2842"/>
                  </a:lnTo>
                  <a:lnTo>
                    <a:pt x="15355" y="2680"/>
                  </a:lnTo>
                  <a:lnTo>
                    <a:pt x="15871" y="2680"/>
                  </a:lnTo>
                  <a:lnTo>
                    <a:pt x="15871" y="2842"/>
                  </a:lnTo>
                  <a:lnTo>
                    <a:pt x="15985" y="3086"/>
                  </a:lnTo>
                  <a:lnTo>
                    <a:pt x="15985" y="3411"/>
                  </a:lnTo>
                  <a:lnTo>
                    <a:pt x="16272" y="3411"/>
                  </a:lnTo>
                  <a:lnTo>
                    <a:pt x="16386" y="3654"/>
                  </a:lnTo>
                  <a:lnTo>
                    <a:pt x="16558" y="3654"/>
                  </a:lnTo>
                  <a:lnTo>
                    <a:pt x="16558" y="3817"/>
                  </a:lnTo>
                  <a:lnTo>
                    <a:pt x="16673" y="3817"/>
                  </a:lnTo>
                  <a:lnTo>
                    <a:pt x="16673" y="3979"/>
                  </a:lnTo>
                  <a:lnTo>
                    <a:pt x="16787" y="4223"/>
                  </a:lnTo>
                  <a:lnTo>
                    <a:pt x="16787" y="4547"/>
                  </a:lnTo>
                  <a:lnTo>
                    <a:pt x="16959" y="4953"/>
                  </a:lnTo>
                  <a:lnTo>
                    <a:pt x="16959" y="5359"/>
                  </a:lnTo>
                  <a:lnTo>
                    <a:pt x="16787" y="5684"/>
                  </a:lnTo>
                  <a:lnTo>
                    <a:pt x="16787" y="6496"/>
                  </a:lnTo>
                  <a:lnTo>
                    <a:pt x="16959" y="6659"/>
                  </a:lnTo>
                  <a:lnTo>
                    <a:pt x="16959" y="6821"/>
                  </a:lnTo>
                  <a:lnTo>
                    <a:pt x="17074" y="6821"/>
                  </a:lnTo>
                  <a:lnTo>
                    <a:pt x="16959" y="7227"/>
                  </a:lnTo>
                  <a:lnTo>
                    <a:pt x="16959" y="7633"/>
                  </a:lnTo>
                  <a:lnTo>
                    <a:pt x="16787" y="7633"/>
                  </a:lnTo>
                  <a:lnTo>
                    <a:pt x="16787" y="7795"/>
                  </a:lnTo>
                  <a:lnTo>
                    <a:pt x="16959" y="7795"/>
                  </a:lnTo>
                  <a:lnTo>
                    <a:pt x="16959" y="7958"/>
                  </a:lnTo>
                  <a:lnTo>
                    <a:pt x="17074" y="7958"/>
                  </a:lnTo>
                  <a:lnTo>
                    <a:pt x="17074" y="8364"/>
                  </a:lnTo>
                  <a:lnTo>
                    <a:pt x="17188" y="8364"/>
                  </a:lnTo>
                  <a:lnTo>
                    <a:pt x="17188" y="8770"/>
                  </a:lnTo>
                  <a:lnTo>
                    <a:pt x="17360" y="8770"/>
                  </a:lnTo>
                  <a:lnTo>
                    <a:pt x="17360" y="8932"/>
                  </a:lnTo>
                  <a:lnTo>
                    <a:pt x="17589" y="8932"/>
                  </a:lnTo>
                  <a:lnTo>
                    <a:pt x="17589" y="9663"/>
                  </a:lnTo>
                  <a:lnTo>
                    <a:pt x="17761" y="9663"/>
                  </a:lnTo>
                  <a:lnTo>
                    <a:pt x="17761" y="10069"/>
                  </a:lnTo>
                  <a:lnTo>
                    <a:pt x="17876" y="10069"/>
                  </a:lnTo>
                  <a:lnTo>
                    <a:pt x="17876" y="10638"/>
                  </a:lnTo>
                  <a:lnTo>
                    <a:pt x="17761" y="10638"/>
                  </a:lnTo>
                  <a:lnTo>
                    <a:pt x="17761" y="10800"/>
                  </a:lnTo>
                  <a:lnTo>
                    <a:pt x="17589" y="10800"/>
                  </a:lnTo>
                  <a:lnTo>
                    <a:pt x="17761" y="10800"/>
                  </a:lnTo>
                  <a:lnTo>
                    <a:pt x="17761" y="11206"/>
                  </a:lnTo>
                  <a:lnTo>
                    <a:pt x="17589" y="11206"/>
                  </a:lnTo>
                  <a:lnTo>
                    <a:pt x="17589" y="11937"/>
                  </a:lnTo>
                  <a:lnTo>
                    <a:pt x="18563" y="11937"/>
                  </a:lnTo>
                  <a:lnTo>
                    <a:pt x="18563" y="11774"/>
                  </a:lnTo>
                  <a:lnTo>
                    <a:pt x="18678" y="11937"/>
                  </a:lnTo>
                  <a:lnTo>
                    <a:pt x="19194" y="11937"/>
                  </a:lnTo>
                  <a:lnTo>
                    <a:pt x="19194" y="12099"/>
                  </a:lnTo>
                  <a:lnTo>
                    <a:pt x="19595" y="12099"/>
                  </a:lnTo>
                  <a:lnTo>
                    <a:pt x="19595" y="12343"/>
                  </a:lnTo>
                  <a:lnTo>
                    <a:pt x="19767" y="12343"/>
                  </a:lnTo>
                  <a:lnTo>
                    <a:pt x="19767" y="12099"/>
                  </a:lnTo>
                  <a:lnTo>
                    <a:pt x="19996" y="12099"/>
                  </a:lnTo>
                  <a:lnTo>
                    <a:pt x="19996" y="12343"/>
                  </a:lnTo>
                  <a:lnTo>
                    <a:pt x="20282" y="12505"/>
                  </a:lnTo>
                  <a:lnTo>
                    <a:pt x="19996" y="12911"/>
                  </a:lnTo>
                  <a:lnTo>
                    <a:pt x="19996" y="13480"/>
                  </a:lnTo>
                  <a:lnTo>
                    <a:pt x="19881" y="13642"/>
                  </a:lnTo>
                  <a:lnTo>
                    <a:pt x="19881" y="14048"/>
                  </a:lnTo>
                  <a:lnTo>
                    <a:pt x="19996" y="14211"/>
                  </a:lnTo>
                  <a:lnTo>
                    <a:pt x="20168" y="14211"/>
                  </a:lnTo>
                  <a:lnTo>
                    <a:pt x="20168" y="14048"/>
                  </a:lnTo>
                  <a:lnTo>
                    <a:pt x="20282" y="14048"/>
                  </a:lnTo>
                  <a:lnTo>
                    <a:pt x="20282" y="13805"/>
                  </a:lnTo>
                  <a:lnTo>
                    <a:pt x="20397" y="13642"/>
                  </a:lnTo>
                  <a:lnTo>
                    <a:pt x="20569" y="13805"/>
                  </a:lnTo>
                  <a:lnTo>
                    <a:pt x="20683" y="13805"/>
                  </a:lnTo>
                  <a:lnTo>
                    <a:pt x="20683" y="14048"/>
                  </a:lnTo>
                  <a:lnTo>
                    <a:pt x="20970" y="14048"/>
                  </a:lnTo>
                  <a:lnTo>
                    <a:pt x="21084" y="14211"/>
                  </a:lnTo>
                  <a:lnTo>
                    <a:pt x="21084" y="14941"/>
                  </a:lnTo>
                  <a:lnTo>
                    <a:pt x="21199" y="14941"/>
                  </a:lnTo>
                  <a:lnTo>
                    <a:pt x="21199" y="15185"/>
                  </a:lnTo>
                  <a:lnTo>
                    <a:pt x="21600" y="15185"/>
                  </a:lnTo>
                  <a:lnTo>
                    <a:pt x="21485" y="15347"/>
                  </a:lnTo>
                  <a:lnTo>
                    <a:pt x="21485" y="15510"/>
                  </a:lnTo>
                  <a:lnTo>
                    <a:pt x="21314" y="15510"/>
                  </a:lnTo>
                  <a:lnTo>
                    <a:pt x="21314" y="15753"/>
                  </a:lnTo>
                  <a:lnTo>
                    <a:pt x="21084" y="15916"/>
                  </a:lnTo>
                  <a:lnTo>
                    <a:pt x="20970" y="16078"/>
                  </a:lnTo>
                  <a:lnTo>
                    <a:pt x="20970" y="16322"/>
                  </a:lnTo>
                  <a:lnTo>
                    <a:pt x="20798" y="16322"/>
                  </a:lnTo>
                  <a:lnTo>
                    <a:pt x="20798" y="16078"/>
                  </a:lnTo>
                  <a:lnTo>
                    <a:pt x="20970" y="15753"/>
                  </a:lnTo>
                  <a:lnTo>
                    <a:pt x="20970" y="15510"/>
                  </a:lnTo>
                  <a:lnTo>
                    <a:pt x="21199" y="15510"/>
                  </a:lnTo>
                  <a:lnTo>
                    <a:pt x="21199" y="15347"/>
                  </a:lnTo>
                  <a:lnTo>
                    <a:pt x="21084" y="15347"/>
                  </a:lnTo>
                  <a:lnTo>
                    <a:pt x="21084" y="15510"/>
                  </a:lnTo>
                  <a:lnTo>
                    <a:pt x="20798" y="15510"/>
                  </a:lnTo>
                  <a:lnTo>
                    <a:pt x="20798" y="15347"/>
                  </a:lnTo>
                  <a:lnTo>
                    <a:pt x="20683" y="15347"/>
                  </a:lnTo>
                  <a:lnTo>
                    <a:pt x="20683" y="15753"/>
                  </a:lnTo>
                  <a:lnTo>
                    <a:pt x="20569" y="15753"/>
                  </a:lnTo>
                  <a:lnTo>
                    <a:pt x="20683" y="15510"/>
                  </a:lnTo>
                  <a:lnTo>
                    <a:pt x="20569" y="15510"/>
                  </a:lnTo>
                  <a:lnTo>
                    <a:pt x="20569" y="15347"/>
                  </a:lnTo>
                  <a:lnTo>
                    <a:pt x="20683" y="15185"/>
                  </a:lnTo>
                  <a:lnTo>
                    <a:pt x="20683" y="14941"/>
                  </a:lnTo>
                  <a:lnTo>
                    <a:pt x="20569" y="15185"/>
                  </a:lnTo>
                  <a:lnTo>
                    <a:pt x="20569" y="15347"/>
                  </a:lnTo>
                  <a:lnTo>
                    <a:pt x="20397" y="15347"/>
                  </a:lnTo>
                  <a:lnTo>
                    <a:pt x="20569" y="15347"/>
                  </a:lnTo>
                  <a:lnTo>
                    <a:pt x="20282" y="15347"/>
                  </a:lnTo>
                  <a:lnTo>
                    <a:pt x="20282" y="15185"/>
                  </a:lnTo>
                  <a:lnTo>
                    <a:pt x="20168" y="15185"/>
                  </a:lnTo>
                  <a:lnTo>
                    <a:pt x="20282" y="15510"/>
                  </a:lnTo>
                  <a:lnTo>
                    <a:pt x="20168" y="15510"/>
                  </a:lnTo>
                  <a:lnTo>
                    <a:pt x="20282" y="15753"/>
                  </a:lnTo>
                  <a:lnTo>
                    <a:pt x="20168" y="15753"/>
                  </a:lnTo>
                  <a:lnTo>
                    <a:pt x="20282" y="15753"/>
                  </a:lnTo>
                  <a:lnTo>
                    <a:pt x="20282" y="16078"/>
                  </a:lnTo>
                  <a:lnTo>
                    <a:pt x="20168" y="16078"/>
                  </a:lnTo>
                  <a:lnTo>
                    <a:pt x="20168" y="16322"/>
                  </a:lnTo>
                  <a:lnTo>
                    <a:pt x="19996" y="16322"/>
                  </a:lnTo>
                  <a:lnTo>
                    <a:pt x="19881" y="16078"/>
                  </a:lnTo>
                  <a:lnTo>
                    <a:pt x="19595" y="16078"/>
                  </a:lnTo>
                  <a:lnTo>
                    <a:pt x="19366" y="15916"/>
                  </a:lnTo>
                  <a:lnTo>
                    <a:pt x="19194" y="15510"/>
                  </a:lnTo>
                  <a:lnTo>
                    <a:pt x="19366" y="15753"/>
                  </a:lnTo>
                  <a:lnTo>
                    <a:pt x="19366" y="16078"/>
                  </a:lnTo>
                  <a:lnTo>
                    <a:pt x="19194" y="16078"/>
                  </a:lnTo>
                  <a:lnTo>
                    <a:pt x="19366" y="16322"/>
                  </a:lnTo>
                  <a:lnTo>
                    <a:pt x="19480" y="16322"/>
                  </a:lnTo>
                  <a:lnTo>
                    <a:pt x="19480" y="16484"/>
                  </a:lnTo>
                  <a:lnTo>
                    <a:pt x="19996" y="16484"/>
                  </a:lnTo>
                  <a:lnTo>
                    <a:pt x="19996" y="16647"/>
                  </a:lnTo>
                  <a:lnTo>
                    <a:pt x="20282" y="16647"/>
                  </a:lnTo>
                  <a:lnTo>
                    <a:pt x="20397" y="16890"/>
                  </a:lnTo>
                  <a:lnTo>
                    <a:pt x="20282" y="16890"/>
                  </a:lnTo>
                  <a:lnTo>
                    <a:pt x="20168" y="17053"/>
                  </a:lnTo>
                  <a:lnTo>
                    <a:pt x="19881" y="17783"/>
                  </a:lnTo>
                  <a:lnTo>
                    <a:pt x="19767" y="18027"/>
                  </a:lnTo>
                  <a:lnTo>
                    <a:pt x="19767" y="18189"/>
                  </a:lnTo>
                  <a:lnTo>
                    <a:pt x="19767" y="18027"/>
                  </a:lnTo>
                  <a:lnTo>
                    <a:pt x="19595" y="18027"/>
                  </a:lnTo>
                  <a:lnTo>
                    <a:pt x="19595" y="17783"/>
                  </a:lnTo>
                  <a:lnTo>
                    <a:pt x="19480" y="17783"/>
                  </a:lnTo>
                  <a:lnTo>
                    <a:pt x="19480" y="18027"/>
                  </a:lnTo>
                  <a:lnTo>
                    <a:pt x="19595" y="18027"/>
                  </a:lnTo>
                  <a:lnTo>
                    <a:pt x="19595" y="18189"/>
                  </a:lnTo>
                  <a:lnTo>
                    <a:pt x="19366" y="18027"/>
                  </a:lnTo>
                  <a:lnTo>
                    <a:pt x="19079" y="18027"/>
                  </a:lnTo>
                  <a:lnTo>
                    <a:pt x="19079" y="18189"/>
                  </a:lnTo>
                  <a:lnTo>
                    <a:pt x="18964" y="18189"/>
                  </a:lnTo>
                  <a:lnTo>
                    <a:pt x="19595" y="18189"/>
                  </a:lnTo>
                  <a:lnTo>
                    <a:pt x="19767" y="18352"/>
                  </a:lnTo>
                  <a:lnTo>
                    <a:pt x="19595" y="18352"/>
                  </a:lnTo>
                  <a:lnTo>
                    <a:pt x="19595" y="18758"/>
                  </a:lnTo>
                  <a:lnTo>
                    <a:pt x="19366" y="18758"/>
                  </a:lnTo>
                  <a:lnTo>
                    <a:pt x="18563" y="18595"/>
                  </a:lnTo>
                  <a:lnTo>
                    <a:pt x="18392" y="18758"/>
                  </a:lnTo>
                  <a:lnTo>
                    <a:pt x="17876" y="18758"/>
                  </a:lnTo>
                  <a:lnTo>
                    <a:pt x="17876" y="18595"/>
                  </a:lnTo>
                  <a:lnTo>
                    <a:pt x="17876" y="18758"/>
                  </a:lnTo>
                  <a:lnTo>
                    <a:pt x="17475" y="18758"/>
                  </a:lnTo>
                  <a:lnTo>
                    <a:pt x="17475" y="18920"/>
                  </a:lnTo>
                  <a:lnTo>
                    <a:pt x="17360" y="18920"/>
                  </a:lnTo>
                  <a:lnTo>
                    <a:pt x="17188" y="19164"/>
                  </a:lnTo>
                  <a:lnTo>
                    <a:pt x="16959" y="19326"/>
                  </a:lnTo>
                  <a:lnTo>
                    <a:pt x="16787" y="19326"/>
                  </a:lnTo>
                  <a:lnTo>
                    <a:pt x="16673" y="19489"/>
                  </a:lnTo>
                  <a:lnTo>
                    <a:pt x="16558" y="19732"/>
                  </a:lnTo>
                  <a:lnTo>
                    <a:pt x="16272" y="19732"/>
                  </a:lnTo>
                  <a:lnTo>
                    <a:pt x="15985" y="19489"/>
                  </a:lnTo>
                  <a:lnTo>
                    <a:pt x="15871" y="19326"/>
                  </a:lnTo>
                  <a:lnTo>
                    <a:pt x="15756" y="19326"/>
                  </a:lnTo>
                  <a:lnTo>
                    <a:pt x="15756" y="19164"/>
                  </a:lnTo>
                  <a:lnTo>
                    <a:pt x="15469" y="18920"/>
                  </a:lnTo>
                  <a:lnTo>
                    <a:pt x="15469" y="18758"/>
                  </a:lnTo>
                  <a:lnTo>
                    <a:pt x="15355" y="18758"/>
                  </a:lnTo>
                  <a:lnTo>
                    <a:pt x="15355" y="18595"/>
                  </a:lnTo>
                  <a:lnTo>
                    <a:pt x="15068" y="18595"/>
                  </a:lnTo>
                  <a:lnTo>
                    <a:pt x="14954" y="18352"/>
                  </a:lnTo>
                  <a:lnTo>
                    <a:pt x="14954" y="18595"/>
                  </a:lnTo>
                  <a:lnTo>
                    <a:pt x="13865" y="18595"/>
                  </a:lnTo>
                  <a:lnTo>
                    <a:pt x="13865" y="18920"/>
                  </a:lnTo>
                  <a:lnTo>
                    <a:pt x="13751" y="18758"/>
                  </a:lnTo>
                  <a:lnTo>
                    <a:pt x="13751" y="18595"/>
                  </a:lnTo>
                  <a:lnTo>
                    <a:pt x="13464" y="18595"/>
                  </a:lnTo>
                  <a:lnTo>
                    <a:pt x="13464" y="18352"/>
                  </a:lnTo>
                  <a:lnTo>
                    <a:pt x="13063" y="18352"/>
                  </a:lnTo>
                  <a:lnTo>
                    <a:pt x="13063" y="18189"/>
                  </a:lnTo>
                  <a:lnTo>
                    <a:pt x="13063" y="18352"/>
                  </a:lnTo>
                  <a:lnTo>
                    <a:pt x="13235" y="18352"/>
                  </a:lnTo>
                  <a:lnTo>
                    <a:pt x="13063" y="18352"/>
                  </a:lnTo>
                  <a:lnTo>
                    <a:pt x="13063" y="18595"/>
                  </a:lnTo>
                  <a:lnTo>
                    <a:pt x="12834" y="18595"/>
                  </a:lnTo>
                  <a:lnTo>
                    <a:pt x="12834" y="18758"/>
                  </a:lnTo>
                  <a:lnTo>
                    <a:pt x="12662" y="18920"/>
                  </a:lnTo>
                  <a:lnTo>
                    <a:pt x="12662" y="19164"/>
                  </a:lnTo>
                  <a:lnTo>
                    <a:pt x="12547" y="19164"/>
                  </a:lnTo>
                  <a:lnTo>
                    <a:pt x="12547" y="19326"/>
                  </a:lnTo>
                  <a:lnTo>
                    <a:pt x="12261" y="19326"/>
                  </a:lnTo>
                  <a:lnTo>
                    <a:pt x="12146" y="19489"/>
                  </a:lnTo>
                  <a:lnTo>
                    <a:pt x="12032" y="19326"/>
                  </a:lnTo>
                  <a:lnTo>
                    <a:pt x="12032" y="19489"/>
                  </a:lnTo>
                  <a:lnTo>
                    <a:pt x="11860" y="19489"/>
                  </a:lnTo>
                  <a:lnTo>
                    <a:pt x="11860" y="19326"/>
                  </a:lnTo>
                  <a:lnTo>
                    <a:pt x="11745" y="19489"/>
                  </a:lnTo>
                  <a:lnTo>
                    <a:pt x="11745" y="19326"/>
                  </a:lnTo>
                  <a:lnTo>
                    <a:pt x="11344" y="19326"/>
                  </a:lnTo>
                  <a:lnTo>
                    <a:pt x="11344" y="19489"/>
                  </a:lnTo>
                  <a:lnTo>
                    <a:pt x="10943" y="19489"/>
                  </a:lnTo>
                  <a:lnTo>
                    <a:pt x="10943" y="19732"/>
                  </a:lnTo>
                  <a:lnTo>
                    <a:pt x="10829" y="19732"/>
                  </a:lnTo>
                  <a:lnTo>
                    <a:pt x="10829" y="20057"/>
                  </a:lnTo>
                  <a:lnTo>
                    <a:pt x="10657" y="20057"/>
                  </a:lnTo>
                  <a:lnTo>
                    <a:pt x="10657" y="20463"/>
                  </a:lnTo>
                  <a:lnTo>
                    <a:pt x="10829" y="20463"/>
                  </a:lnTo>
                  <a:lnTo>
                    <a:pt x="10657" y="20463"/>
                  </a:lnTo>
                  <a:lnTo>
                    <a:pt x="10829" y="20869"/>
                  </a:lnTo>
                  <a:lnTo>
                    <a:pt x="10829" y="21194"/>
                  </a:lnTo>
                  <a:lnTo>
                    <a:pt x="10657" y="21356"/>
                  </a:lnTo>
                  <a:lnTo>
                    <a:pt x="10256" y="21356"/>
                  </a:lnTo>
                  <a:lnTo>
                    <a:pt x="10256" y="21600"/>
                  </a:lnTo>
                  <a:lnTo>
                    <a:pt x="10141" y="21600"/>
                  </a:lnTo>
                  <a:lnTo>
                    <a:pt x="10141" y="21194"/>
                  </a:lnTo>
                  <a:lnTo>
                    <a:pt x="10027" y="21194"/>
                  </a:lnTo>
                  <a:lnTo>
                    <a:pt x="10027" y="21032"/>
                  </a:lnTo>
                  <a:lnTo>
                    <a:pt x="9625" y="21032"/>
                  </a:lnTo>
                  <a:lnTo>
                    <a:pt x="9454" y="20869"/>
                  </a:lnTo>
                  <a:lnTo>
                    <a:pt x="9339" y="21032"/>
                  </a:lnTo>
                  <a:lnTo>
                    <a:pt x="8823" y="20869"/>
                  </a:lnTo>
                  <a:lnTo>
                    <a:pt x="8250" y="20869"/>
                  </a:lnTo>
                  <a:lnTo>
                    <a:pt x="8250" y="20626"/>
                  </a:lnTo>
                  <a:lnTo>
                    <a:pt x="8021" y="20463"/>
                  </a:lnTo>
                  <a:lnTo>
                    <a:pt x="8021" y="20301"/>
                  </a:lnTo>
                  <a:lnTo>
                    <a:pt x="7735" y="20057"/>
                  </a:lnTo>
                  <a:lnTo>
                    <a:pt x="7448" y="20057"/>
                  </a:lnTo>
                  <a:lnTo>
                    <a:pt x="7334" y="19895"/>
                  </a:lnTo>
                  <a:lnTo>
                    <a:pt x="7334" y="20057"/>
                  </a:lnTo>
                  <a:lnTo>
                    <a:pt x="7219" y="19895"/>
                  </a:lnTo>
                  <a:lnTo>
                    <a:pt x="6818" y="19895"/>
                  </a:lnTo>
                  <a:lnTo>
                    <a:pt x="6818" y="19732"/>
                  </a:lnTo>
                  <a:lnTo>
                    <a:pt x="6302" y="19732"/>
                  </a:lnTo>
                  <a:lnTo>
                    <a:pt x="6302" y="19489"/>
                  </a:lnTo>
                  <a:lnTo>
                    <a:pt x="5729" y="19326"/>
                  </a:lnTo>
                  <a:lnTo>
                    <a:pt x="5615" y="19326"/>
                  </a:lnTo>
                  <a:lnTo>
                    <a:pt x="5500" y="19489"/>
                  </a:lnTo>
                  <a:lnTo>
                    <a:pt x="5328" y="19489"/>
                  </a:lnTo>
                  <a:lnTo>
                    <a:pt x="5214" y="19326"/>
                  </a:lnTo>
                  <a:lnTo>
                    <a:pt x="5099" y="19489"/>
                  </a:lnTo>
                  <a:lnTo>
                    <a:pt x="4813" y="19489"/>
                  </a:lnTo>
                  <a:lnTo>
                    <a:pt x="4813" y="19326"/>
                  </a:lnTo>
                  <a:lnTo>
                    <a:pt x="4698" y="19326"/>
                  </a:lnTo>
                  <a:lnTo>
                    <a:pt x="4526" y="19164"/>
                  </a:lnTo>
                  <a:lnTo>
                    <a:pt x="4412" y="18920"/>
                  </a:lnTo>
                  <a:lnTo>
                    <a:pt x="4297" y="18920"/>
                  </a:lnTo>
                  <a:lnTo>
                    <a:pt x="4297" y="18758"/>
                  </a:lnTo>
                  <a:lnTo>
                    <a:pt x="4011" y="18758"/>
                  </a:lnTo>
                  <a:lnTo>
                    <a:pt x="3724" y="18920"/>
                  </a:lnTo>
                  <a:lnTo>
                    <a:pt x="3495" y="18920"/>
                  </a:lnTo>
                  <a:lnTo>
                    <a:pt x="3323" y="18758"/>
                  </a:lnTo>
                  <a:lnTo>
                    <a:pt x="3094" y="18758"/>
                  </a:lnTo>
                  <a:lnTo>
                    <a:pt x="3094" y="18595"/>
                  </a:lnTo>
                  <a:lnTo>
                    <a:pt x="2922" y="18352"/>
                  </a:lnTo>
                  <a:lnTo>
                    <a:pt x="2807" y="18027"/>
                  </a:lnTo>
                  <a:lnTo>
                    <a:pt x="2807" y="17621"/>
                  </a:lnTo>
                  <a:lnTo>
                    <a:pt x="2693" y="17621"/>
                  </a:lnTo>
                  <a:lnTo>
                    <a:pt x="2693" y="17459"/>
                  </a:lnTo>
                  <a:lnTo>
                    <a:pt x="2521" y="17215"/>
                  </a:lnTo>
                  <a:lnTo>
                    <a:pt x="2521" y="16322"/>
                  </a:lnTo>
                  <a:lnTo>
                    <a:pt x="2406" y="16078"/>
                  </a:lnTo>
                  <a:lnTo>
                    <a:pt x="2406" y="15510"/>
                  </a:lnTo>
                  <a:lnTo>
                    <a:pt x="2120" y="15510"/>
                  </a:lnTo>
                  <a:lnTo>
                    <a:pt x="2120" y="15347"/>
                  </a:lnTo>
                  <a:lnTo>
                    <a:pt x="2005" y="15185"/>
                  </a:lnTo>
                  <a:lnTo>
                    <a:pt x="1891" y="15185"/>
                  </a:lnTo>
                  <a:lnTo>
                    <a:pt x="1719" y="14941"/>
                  </a:lnTo>
                  <a:lnTo>
                    <a:pt x="1719" y="15185"/>
                  </a:lnTo>
                  <a:lnTo>
                    <a:pt x="1604" y="15185"/>
                  </a:lnTo>
                  <a:lnTo>
                    <a:pt x="1604" y="14941"/>
                  </a:lnTo>
                  <a:lnTo>
                    <a:pt x="1719" y="14779"/>
                  </a:lnTo>
                  <a:lnTo>
                    <a:pt x="1604" y="14779"/>
                  </a:lnTo>
                  <a:lnTo>
                    <a:pt x="1604" y="14941"/>
                  </a:lnTo>
                  <a:lnTo>
                    <a:pt x="1318" y="14941"/>
                  </a:lnTo>
                  <a:lnTo>
                    <a:pt x="1318" y="15185"/>
                  </a:lnTo>
                  <a:lnTo>
                    <a:pt x="1490" y="15185"/>
                  </a:lnTo>
                  <a:lnTo>
                    <a:pt x="1203" y="15185"/>
                  </a:lnTo>
                  <a:lnTo>
                    <a:pt x="1089" y="14941"/>
                  </a:lnTo>
                  <a:lnTo>
                    <a:pt x="917" y="14941"/>
                  </a:lnTo>
                  <a:lnTo>
                    <a:pt x="917" y="15185"/>
                  </a:lnTo>
                  <a:lnTo>
                    <a:pt x="688" y="15185"/>
                  </a:lnTo>
                  <a:lnTo>
                    <a:pt x="688" y="15347"/>
                  </a:lnTo>
                  <a:lnTo>
                    <a:pt x="516" y="15510"/>
                  </a:lnTo>
                  <a:lnTo>
                    <a:pt x="688" y="15510"/>
                  </a:lnTo>
                  <a:lnTo>
                    <a:pt x="516" y="15753"/>
                  </a:lnTo>
                  <a:lnTo>
                    <a:pt x="516" y="15347"/>
                  </a:lnTo>
                  <a:lnTo>
                    <a:pt x="401" y="15347"/>
                  </a:lnTo>
                  <a:lnTo>
                    <a:pt x="401" y="15185"/>
                  </a:lnTo>
                  <a:lnTo>
                    <a:pt x="286" y="15347"/>
                  </a:lnTo>
                  <a:lnTo>
                    <a:pt x="286" y="14941"/>
                  </a:lnTo>
                  <a:lnTo>
                    <a:pt x="115" y="15185"/>
                  </a:lnTo>
                  <a:lnTo>
                    <a:pt x="115" y="14779"/>
                  </a:lnTo>
                  <a:lnTo>
                    <a:pt x="0" y="14617"/>
                  </a:lnTo>
                  <a:lnTo>
                    <a:pt x="0" y="14373"/>
                  </a:lnTo>
                  <a:lnTo>
                    <a:pt x="286" y="14373"/>
                  </a:lnTo>
                  <a:lnTo>
                    <a:pt x="286" y="14211"/>
                  </a:lnTo>
                  <a:lnTo>
                    <a:pt x="401" y="14211"/>
                  </a:lnTo>
                  <a:lnTo>
                    <a:pt x="401" y="14048"/>
                  </a:lnTo>
                  <a:lnTo>
                    <a:pt x="516" y="14048"/>
                  </a:lnTo>
                  <a:lnTo>
                    <a:pt x="688" y="14211"/>
                  </a:lnTo>
                  <a:lnTo>
                    <a:pt x="802" y="14211"/>
                  </a:lnTo>
                  <a:lnTo>
                    <a:pt x="688" y="14048"/>
                  </a:lnTo>
                  <a:lnTo>
                    <a:pt x="688" y="13805"/>
                  </a:lnTo>
                  <a:lnTo>
                    <a:pt x="516" y="13642"/>
                  </a:lnTo>
                  <a:lnTo>
                    <a:pt x="688" y="13642"/>
                  </a:lnTo>
                  <a:lnTo>
                    <a:pt x="917" y="13805"/>
                  </a:lnTo>
                  <a:lnTo>
                    <a:pt x="1089" y="13805"/>
                  </a:lnTo>
                  <a:lnTo>
                    <a:pt x="917" y="13642"/>
                  </a:lnTo>
                  <a:lnTo>
                    <a:pt x="802" y="13642"/>
                  </a:lnTo>
                  <a:lnTo>
                    <a:pt x="917" y="13480"/>
                  </a:lnTo>
                  <a:lnTo>
                    <a:pt x="1318" y="13480"/>
                  </a:lnTo>
                  <a:lnTo>
                    <a:pt x="1318" y="13642"/>
                  </a:lnTo>
                  <a:lnTo>
                    <a:pt x="1318" y="13480"/>
                  </a:lnTo>
                  <a:lnTo>
                    <a:pt x="1604" y="13480"/>
                  </a:lnTo>
                  <a:lnTo>
                    <a:pt x="1318" y="13480"/>
                  </a:lnTo>
                  <a:lnTo>
                    <a:pt x="1203" y="13236"/>
                  </a:lnTo>
                  <a:lnTo>
                    <a:pt x="802" y="13236"/>
                  </a:lnTo>
                  <a:lnTo>
                    <a:pt x="802" y="12911"/>
                  </a:lnTo>
                  <a:lnTo>
                    <a:pt x="917" y="12911"/>
                  </a:lnTo>
                  <a:lnTo>
                    <a:pt x="917" y="12505"/>
                  </a:lnTo>
                  <a:lnTo>
                    <a:pt x="1203" y="12505"/>
                  </a:lnTo>
                  <a:lnTo>
                    <a:pt x="1203" y="12668"/>
                  </a:lnTo>
                  <a:lnTo>
                    <a:pt x="1203" y="12505"/>
                  </a:lnTo>
                  <a:lnTo>
                    <a:pt x="1089" y="12343"/>
                  </a:lnTo>
                  <a:lnTo>
                    <a:pt x="802" y="12343"/>
                  </a:lnTo>
                  <a:lnTo>
                    <a:pt x="802" y="11774"/>
                  </a:lnTo>
                  <a:lnTo>
                    <a:pt x="917" y="11774"/>
                  </a:lnTo>
                  <a:lnTo>
                    <a:pt x="917" y="11368"/>
                  </a:lnTo>
                  <a:lnTo>
                    <a:pt x="1089" y="11531"/>
                  </a:lnTo>
                  <a:lnTo>
                    <a:pt x="1203" y="11774"/>
                  </a:lnTo>
                  <a:lnTo>
                    <a:pt x="1318" y="11774"/>
                  </a:lnTo>
                  <a:lnTo>
                    <a:pt x="1318" y="11531"/>
                  </a:lnTo>
                  <a:lnTo>
                    <a:pt x="1203" y="11531"/>
                  </a:lnTo>
                  <a:lnTo>
                    <a:pt x="1203" y="11368"/>
                  </a:lnTo>
                  <a:lnTo>
                    <a:pt x="1089" y="11206"/>
                  </a:lnTo>
                  <a:lnTo>
                    <a:pt x="1089" y="10962"/>
                  </a:lnTo>
                  <a:lnTo>
                    <a:pt x="1203" y="10800"/>
                  </a:lnTo>
                  <a:lnTo>
                    <a:pt x="1604" y="10800"/>
                  </a:lnTo>
                  <a:lnTo>
                    <a:pt x="1490" y="10638"/>
                  </a:lnTo>
                  <a:lnTo>
                    <a:pt x="1318" y="10638"/>
                  </a:lnTo>
                  <a:lnTo>
                    <a:pt x="1318" y="10232"/>
                  </a:lnTo>
                  <a:lnTo>
                    <a:pt x="1203" y="10069"/>
                  </a:lnTo>
                  <a:lnTo>
                    <a:pt x="1318" y="9663"/>
                  </a:lnTo>
                  <a:lnTo>
                    <a:pt x="1318" y="9095"/>
                  </a:lnTo>
                  <a:lnTo>
                    <a:pt x="1490" y="9095"/>
                  </a:lnTo>
                  <a:lnTo>
                    <a:pt x="1490" y="8526"/>
                  </a:lnTo>
                  <a:lnTo>
                    <a:pt x="1318" y="8364"/>
                  </a:lnTo>
                  <a:lnTo>
                    <a:pt x="1318" y="8202"/>
                  </a:lnTo>
                  <a:lnTo>
                    <a:pt x="1203" y="7958"/>
                  </a:lnTo>
                  <a:lnTo>
                    <a:pt x="1318" y="7958"/>
                  </a:lnTo>
                  <a:lnTo>
                    <a:pt x="1318" y="7389"/>
                  </a:lnTo>
                  <a:lnTo>
                    <a:pt x="1490" y="7389"/>
                  </a:lnTo>
                  <a:lnTo>
                    <a:pt x="1604" y="7227"/>
                  </a:lnTo>
                  <a:lnTo>
                    <a:pt x="1719" y="7227"/>
                  </a:lnTo>
                  <a:lnTo>
                    <a:pt x="2005" y="7065"/>
                  </a:lnTo>
                  <a:lnTo>
                    <a:pt x="2005" y="6659"/>
                  </a:lnTo>
                  <a:lnTo>
                    <a:pt x="2120" y="6253"/>
                  </a:lnTo>
                  <a:lnTo>
                    <a:pt x="2120" y="6090"/>
                  </a:lnTo>
                  <a:lnTo>
                    <a:pt x="2292" y="5522"/>
                  </a:lnTo>
                  <a:lnTo>
                    <a:pt x="2292" y="5359"/>
                  </a:lnTo>
                  <a:lnTo>
                    <a:pt x="2406" y="4547"/>
                  </a:lnTo>
                  <a:lnTo>
                    <a:pt x="2406" y="4385"/>
                  </a:lnTo>
                  <a:lnTo>
                    <a:pt x="2521" y="4223"/>
                  </a:lnTo>
                  <a:lnTo>
                    <a:pt x="2807" y="3979"/>
                  </a:lnTo>
                  <a:lnTo>
                    <a:pt x="3208" y="3817"/>
                  </a:lnTo>
                  <a:lnTo>
                    <a:pt x="3323" y="3654"/>
                  </a:lnTo>
                  <a:lnTo>
                    <a:pt x="3323" y="3411"/>
                  </a:lnTo>
                  <a:lnTo>
                    <a:pt x="3495" y="3086"/>
                  </a:lnTo>
                  <a:lnTo>
                    <a:pt x="3610" y="2842"/>
                  </a:lnTo>
                  <a:lnTo>
                    <a:pt x="3610" y="2274"/>
                  </a:lnTo>
                  <a:lnTo>
                    <a:pt x="3724" y="2111"/>
                  </a:lnTo>
                  <a:lnTo>
                    <a:pt x="3724" y="1705"/>
                  </a:lnTo>
                  <a:lnTo>
                    <a:pt x="3896" y="1705"/>
                  </a:lnTo>
                  <a:lnTo>
                    <a:pt x="4125" y="1380"/>
                  </a:lnTo>
                  <a:lnTo>
                    <a:pt x="5214" y="812"/>
                  </a:lnTo>
                  <a:lnTo>
                    <a:pt x="5328" y="812"/>
                  </a:lnTo>
                  <a:lnTo>
                    <a:pt x="5729" y="244"/>
                  </a:lnTo>
                  <a:lnTo>
                    <a:pt x="5901" y="244"/>
                  </a:lnTo>
                  <a:lnTo>
                    <a:pt x="6016" y="0"/>
                  </a:lnTo>
                  <a:lnTo>
                    <a:pt x="6302" y="0"/>
                  </a:lnTo>
                  <a:lnTo>
                    <a:pt x="6302" y="244"/>
                  </a:lnTo>
                  <a:lnTo>
                    <a:pt x="6532" y="244"/>
                  </a:lnTo>
                  <a:lnTo>
                    <a:pt x="6818" y="406"/>
                  </a:lnTo>
                  <a:lnTo>
                    <a:pt x="6933" y="244"/>
                  </a:lnTo>
                  <a:lnTo>
                    <a:pt x="7219" y="244"/>
                  </a:lnTo>
                  <a:lnTo>
                    <a:pt x="7334" y="406"/>
                  </a:lnTo>
                  <a:lnTo>
                    <a:pt x="8422" y="406"/>
                  </a:lnTo>
                  <a:lnTo>
                    <a:pt x="8422" y="568"/>
                  </a:lnTo>
                  <a:lnTo>
                    <a:pt x="8537" y="568"/>
                  </a:lnTo>
                  <a:lnTo>
                    <a:pt x="8651" y="406"/>
                  </a:lnTo>
                  <a:lnTo>
                    <a:pt x="8651" y="244"/>
                  </a:lnTo>
                  <a:lnTo>
                    <a:pt x="8823" y="0"/>
                  </a:lnTo>
                  <a:lnTo>
                    <a:pt x="8938" y="0"/>
                  </a:lnTo>
                  <a:lnTo>
                    <a:pt x="9053" y="244"/>
                  </a:lnTo>
                  <a:lnTo>
                    <a:pt x="9224" y="244"/>
                  </a:lnTo>
                  <a:lnTo>
                    <a:pt x="9625" y="568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4" name="Freeform 20"/>
            <p:cNvSpPr/>
            <p:nvPr/>
          </p:nvSpPr>
          <p:spPr>
            <a:xfrm>
              <a:off x="171282" y="326592"/>
              <a:ext cx="41226" cy="33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7" y="12415"/>
                  </a:moveTo>
                  <a:lnTo>
                    <a:pt x="20745" y="12415"/>
                  </a:lnTo>
                  <a:lnTo>
                    <a:pt x="20745" y="12011"/>
                  </a:lnTo>
                  <a:lnTo>
                    <a:pt x="20887" y="11708"/>
                  </a:lnTo>
                  <a:lnTo>
                    <a:pt x="20887" y="10800"/>
                  </a:lnTo>
                  <a:lnTo>
                    <a:pt x="21101" y="10800"/>
                  </a:lnTo>
                  <a:lnTo>
                    <a:pt x="21101" y="9892"/>
                  </a:lnTo>
                  <a:lnTo>
                    <a:pt x="21386" y="9892"/>
                  </a:lnTo>
                  <a:lnTo>
                    <a:pt x="21386" y="9589"/>
                  </a:lnTo>
                  <a:lnTo>
                    <a:pt x="21600" y="9892"/>
                  </a:lnTo>
                  <a:lnTo>
                    <a:pt x="21600" y="10598"/>
                  </a:lnTo>
                  <a:lnTo>
                    <a:pt x="21386" y="10598"/>
                  </a:lnTo>
                  <a:lnTo>
                    <a:pt x="21386" y="11002"/>
                  </a:lnTo>
                  <a:lnTo>
                    <a:pt x="21244" y="11305"/>
                  </a:lnTo>
                  <a:lnTo>
                    <a:pt x="21101" y="11708"/>
                  </a:lnTo>
                  <a:lnTo>
                    <a:pt x="21101" y="12213"/>
                  </a:lnTo>
                  <a:lnTo>
                    <a:pt x="20887" y="12213"/>
                  </a:lnTo>
                  <a:lnTo>
                    <a:pt x="20887" y="12415"/>
                  </a:lnTo>
                  <a:close/>
                  <a:moveTo>
                    <a:pt x="21244" y="3533"/>
                  </a:moveTo>
                  <a:lnTo>
                    <a:pt x="21101" y="3533"/>
                  </a:lnTo>
                  <a:lnTo>
                    <a:pt x="21101" y="3331"/>
                  </a:lnTo>
                  <a:lnTo>
                    <a:pt x="20745" y="2826"/>
                  </a:lnTo>
                  <a:lnTo>
                    <a:pt x="20887" y="2624"/>
                  </a:lnTo>
                  <a:lnTo>
                    <a:pt x="21101" y="2624"/>
                  </a:lnTo>
                  <a:lnTo>
                    <a:pt x="21101" y="2321"/>
                  </a:lnTo>
                  <a:lnTo>
                    <a:pt x="21244" y="2321"/>
                  </a:lnTo>
                  <a:lnTo>
                    <a:pt x="21386" y="2120"/>
                  </a:lnTo>
                  <a:lnTo>
                    <a:pt x="21386" y="1918"/>
                  </a:lnTo>
                  <a:lnTo>
                    <a:pt x="21600" y="1918"/>
                  </a:lnTo>
                  <a:lnTo>
                    <a:pt x="21600" y="2624"/>
                  </a:lnTo>
                  <a:lnTo>
                    <a:pt x="21386" y="2826"/>
                  </a:lnTo>
                  <a:lnTo>
                    <a:pt x="21386" y="3028"/>
                  </a:lnTo>
                  <a:lnTo>
                    <a:pt x="21244" y="3331"/>
                  </a:lnTo>
                  <a:lnTo>
                    <a:pt x="21244" y="3533"/>
                  </a:lnTo>
                  <a:close/>
                  <a:moveTo>
                    <a:pt x="21244" y="707"/>
                  </a:moveTo>
                  <a:lnTo>
                    <a:pt x="21386" y="707"/>
                  </a:lnTo>
                  <a:lnTo>
                    <a:pt x="21386" y="908"/>
                  </a:lnTo>
                  <a:lnTo>
                    <a:pt x="21244" y="908"/>
                  </a:lnTo>
                  <a:lnTo>
                    <a:pt x="21244" y="2120"/>
                  </a:lnTo>
                  <a:lnTo>
                    <a:pt x="21101" y="2120"/>
                  </a:lnTo>
                  <a:lnTo>
                    <a:pt x="20887" y="2321"/>
                  </a:lnTo>
                  <a:lnTo>
                    <a:pt x="20745" y="2321"/>
                  </a:lnTo>
                  <a:lnTo>
                    <a:pt x="20602" y="2120"/>
                  </a:lnTo>
                  <a:lnTo>
                    <a:pt x="20602" y="1211"/>
                  </a:lnTo>
                  <a:lnTo>
                    <a:pt x="20388" y="1211"/>
                  </a:lnTo>
                  <a:lnTo>
                    <a:pt x="20388" y="1413"/>
                  </a:lnTo>
                  <a:lnTo>
                    <a:pt x="20602" y="1413"/>
                  </a:lnTo>
                  <a:lnTo>
                    <a:pt x="20388" y="1615"/>
                  </a:lnTo>
                  <a:lnTo>
                    <a:pt x="20602" y="1918"/>
                  </a:lnTo>
                  <a:lnTo>
                    <a:pt x="20602" y="2321"/>
                  </a:lnTo>
                  <a:lnTo>
                    <a:pt x="20388" y="2321"/>
                  </a:lnTo>
                  <a:lnTo>
                    <a:pt x="20602" y="2624"/>
                  </a:lnTo>
                  <a:lnTo>
                    <a:pt x="20388" y="2624"/>
                  </a:lnTo>
                  <a:lnTo>
                    <a:pt x="20388" y="2826"/>
                  </a:lnTo>
                  <a:lnTo>
                    <a:pt x="20602" y="2826"/>
                  </a:lnTo>
                  <a:lnTo>
                    <a:pt x="20745" y="3028"/>
                  </a:lnTo>
                  <a:lnTo>
                    <a:pt x="20887" y="3331"/>
                  </a:lnTo>
                  <a:lnTo>
                    <a:pt x="20887" y="3533"/>
                  </a:lnTo>
                  <a:lnTo>
                    <a:pt x="21101" y="3533"/>
                  </a:lnTo>
                  <a:lnTo>
                    <a:pt x="21101" y="3735"/>
                  </a:lnTo>
                  <a:lnTo>
                    <a:pt x="20745" y="4441"/>
                  </a:lnTo>
                  <a:lnTo>
                    <a:pt x="20745" y="5350"/>
                  </a:lnTo>
                  <a:lnTo>
                    <a:pt x="20887" y="5652"/>
                  </a:lnTo>
                  <a:lnTo>
                    <a:pt x="21101" y="5652"/>
                  </a:lnTo>
                  <a:lnTo>
                    <a:pt x="21101" y="5854"/>
                  </a:lnTo>
                  <a:lnTo>
                    <a:pt x="20887" y="6056"/>
                  </a:lnTo>
                  <a:lnTo>
                    <a:pt x="20887" y="7267"/>
                  </a:lnTo>
                  <a:lnTo>
                    <a:pt x="21101" y="7267"/>
                  </a:lnTo>
                  <a:lnTo>
                    <a:pt x="21101" y="7469"/>
                  </a:lnTo>
                  <a:lnTo>
                    <a:pt x="20887" y="7469"/>
                  </a:lnTo>
                  <a:lnTo>
                    <a:pt x="20887" y="8176"/>
                  </a:lnTo>
                  <a:lnTo>
                    <a:pt x="21101" y="8176"/>
                  </a:lnTo>
                  <a:lnTo>
                    <a:pt x="21101" y="7974"/>
                  </a:lnTo>
                  <a:lnTo>
                    <a:pt x="21244" y="7974"/>
                  </a:lnTo>
                  <a:lnTo>
                    <a:pt x="21244" y="8176"/>
                  </a:lnTo>
                  <a:lnTo>
                    <a:pt x="21386" y="8176"/>
                  </a:lnTo>
                  <a:lnTo>
                    <a:pt x="21244" y="8176"/>
                  </a:lnTo>
                  <a:lnTo>
                    <a:pt x="21244" y="8680"/>
                  </a:lnTo>
                  <a:lnTo>
                    <a:pt x="21101" y="8680"/>
                  </a:lnTo>
                  <a:lnTo>
                    <a:pt x="21101" y="8479"/>
                  </a:lnTo>
                  <a:lnTo>
                    <a:pt x="21244" y="8479"/>
                  </a:lnTo>
                  <a:lnTo>
                    <a:pt x="20887" y="8479"/>
                  </a:lnTo>
                  <a:lnTo>
                    <a:pt x="20745" y="8680"/>
                  </a:lnTo>
                  <a:lnTo>
                    <a:pt x="20745" y="9185"/>
                  </a:lnTo>
                  <a:lnTo>
                    <a:pt x="20887" y="9185"/>
                  </a:lnTo>
                  <a:lnTo>
                    <a:pt x="20887" y="9892"/>
                  </a:lnTo>
                  <a:lnTo>
                    <a:pt x="20602" y="9892"/>
                  </a:lnTo>
                  <a:lnTo>
                    <a:pt x="20602" y="10093"/>
                  </a:lnTo>
                  <a:lnTo>
                    <a:pt x="20745" y="10800"/>
                  </a:lnTo>
                  <a:lnTo>
                    <a:pt x="20745" y="11002"/>
                  </a:lnTo>
                  <a:lnTo>
                    <a:pt x="20602" y="11002"/>
                  </a:lnTo>
                  <a:lnTo>
                    <a:pt x="20602" y="11305"/>
                  </a:lnTo>
                  <a:lnTo>
                    <a:pt x="20388" y="11305"/>
                  </a:lnTo>
                  <a:lnTo>
                    <a:pt x="20602" y="11305"/>
                  </a:lnTo>
                  <a:lnTo>
                    <a:pt x="20602" y="12213"/>
                  </a:lnTo>
                  <a:lnTo>
                    <a:pt x="20745" y="12415"/>
                  </a:lnTo>
                  <a:lnTo>
                    <a:pt x="20602" y="12415"/>
                  </a:lnTo>
                  <a:lnTo>
                    <a:pt x="20602" y="12718"/>
                  </a:lnTo>
                  <a:lnTo>
                    <a:pt x="20745" y="12718"/>
                  </a:lnTo>
                  <a:lnTo>
                    <a:pt x="20602" y="12920"/>
                  </a:lnTo>
                  <a:lnTo>
                    <a:pt x="20602" y="13121"/>
                  </a:lnTo>
                  <a:lnTo>
                    <a:pt x="20388" y="13424"/>
                  </a:lnTo>
                  <a:lnTo>
                    <a:pt x="20602" y="13626"/>
                  </a:lnTo>
                  <a:lnTo>
                    <a:pt x="20602" y="13828"/>
                  </a:lnTo>
                  <a:lnTo>
                    <a:pt x="20388" y="13828"/>
                  </a:lnTo>
                  <a:lnTo>
                    <a:pt x="20388" y="14333"/>
                  </a:lnTo>
                  <a:lnTo>
                    <a:pt x="20246" y="14837"/>
                  </a:lnTo>
                  <a:lnTo>
                    <a:pt x="20388" y="15039"/>
                  </a:lnTo>
                  <a:lnTo>
                    <a:pt x="20246" y="15039"/>
                  </a:lnTo>
                  <a:lnTo>
                    <a:pt x="20103" y="15241"/>
                  </a:lnTo>
                  <a:lnTo>
                    <a:pt x="20103" y="15746"/>
                  </a:lnTo>
                  <a:lnTo>
                    <a:pt x="19889" y="15746"/>
                  </a:lnTo>
                  <a:lnTo>
                    <a:pt x="19889" y="16250"/>
                  </a:lnTo>
                  <a:lnTo>
                    <a:pt x="19747" y="16250"/>
                  </a:lnTo>
                  <a:lnTo>
                    <a:pt x="19747" y="16452"/>
                  </a:lnTo>
                  <a:lnTo>
                    <a:pt x="19604" y="16452"/>
                  </a:lnTo>
                  <a:lnTo>
                    <a:pt x="19604" y="15544"/>
                  </a:lnTo>
                  <a:lnTo>
                    <a:pt x="19390" y="15544"/>
                  </a:lnTo>
                  <a:lnTo>
                    <a:pt x="19390" y="15948"/>
                  </a:lnTo>
                  <a:lnTo>
                    <a:pt x="19248" y="15948"/>
                  </a:lnTo>
                  <a:lnTo>
                    <a:pt x="19390" y="16250"/>
                  </a:lnTo>
                  <a:lnTo>
                    <a:pt x="19390" y="16452"/>
                  </a:lnTo>
                  <a:lnTo>
                    <a:pt x="19604" y="16654"/>
                  </a:lnTo>
                  <a:lnTo>
                    <a:pt x="19747" y="16654"/>
                  </a:lnTo>
                  <a:lnTo>
                    <a:pt x="19747" y="16957"/>
                  </a:lnTo>
                  <a:lnTo>
                    <a:pt x="19604" y="17159"/>
                  </a:lnTo>
                  <a:lnTo>
                    <a:pt x="19390" y="17361"/>
                  </a:lnTo>
                  <a:lnTo>
                    <a:pt x="18891" y="17361"/>
                  </a:lnTo>
                  <a:lnTo>
                    <a:pt x="18891" y="17664"/>
                  </a:lnTo>
                  <a:lnTo>
                    <a:pt x="18749" y="17664"/>
                  </a:lnTo>
                  <a:lnTo>
                    <a:pt x="18392" y="17865"/>
                  </a:lnTo>
                  <a:lnTo>
                    <a:pt x="17251" y="18976"/>
                  </a:lnTo>
                  <a:lnTo>
                    <a:pt x="16396" y="20187"/>
                  </a:lnTo>
                  <a:lnTo>
                    <a:pt x="15754" y="21398"/>
                  </a:lnTo>
                  <a:lnTo>
                    <a:pt x="15612" y="21398"/>
                  </a:lnTo>
                  <a:lnTo>
                    <a:pt x="15612" y="21095"/>
                  </a:lnTo>
                  <a:lnTo>
                    <a:pt x="15255" y="21095"/>
                  </a:lnTo>
                  <a:lnTo>
                    <a:pt x="15113" y="20692"/>
                  </a:lnTo>
                  <a:lnTo>
                    <a:pt x="14899" y="20389"/>
                  </a:lnTo>
                  <a:lnTo>
                    <a:pt x="14756" y="20389"/>
                  </a:lnTo>
                  <a:lnTo>
                    <a:pt x="14756" y="20692"/>
                  </a:lnTo>
                  <a:lnTo>
                    <a:pt x="14257" y="20692"/>
                  </a:lnTo>
                  <a:lnTo>
                    <a:pt x="14257" y="20893"/>
                  </a:lnTo>
                  <a:lnTo>
                    <a:pt x="14400" y="21095"/>
                  </a:lnTo>
                  <a:lnTo>
                    <a:pt x="14400" y="21600"/>
                  </a:lnTo>
                  <a:lnTo>
                    <a:pt x="14257" y="21398"/>
                  </a:lnTo>
                  <a:lnTo>
                    <a:pt x="13972" y="21095"/>
                  </a:lnTo>
                  <a:lnTo>
                    <a:pt x="13972" y="20389"/>
                  </a:lnTo>
                  <a:lnTo>
                    <a:pt x="14115" y="20389"/>
                  </a:lnTo>
                  <a:lnTo>
                    <a:pt x="14257" y="20187"/>
                  </a:lnTo>
                  <a:lnTo>
                    <a:pt x="14257" y="19985"/>
                  </a:lnTo>
                  <a:lnTo>
                    <a:pt x="14400" y="19682"/>
                  </a:lnTo>
                  <a:lnTo>
                    <a:pt x="14400" y="19985"/>
                  </a:lnTo>
                  <a:lnTo>
                    <a:pt x="14614" y="19985"/>
                  </a:lnTo>
                  <a:lnTo>
                    <a:pt x="14614" y="19682"/>
                  </a:lnTo>
                  <a:lnTo>
                    <a:pt x="14756" y="19480"/>
                  </a:lnTo>
                  <a:lnTo>
                    <a:pt x="14756" y="19279"/>
                  </a:lnTo>
                  <a:lnTo>
                    <a:pt x="14899" y="18976"/>
                  </a:lnTo>
                  <a:lnTo>
                    <a:pt x="14899" y="17865"/>
                  </a:lnTo>
                  <a:lnTo>
                    <a:pt x="15113" y="17865"/>
                  </a:lnTo>
                  <a:lnTo>
                    <a:pt x="15113" y="17664"/>
                  </a:lnTo>
                  <a:lnTo>
                    <a:pt x="15255" y="17361"/>
                  </a:lnTo>
                  <a:lnTo>
                    <a:pt x="15398" y="17361"/>
                  </a:lnTo>
                  <a:lnTo>
                    <a:pt x="15612" y="16957"/>
                  </a:lnTo>
                  <a:lnTo>
                    <a:pt x="15897" y="16957"/>
                  </a:lnTo>
                  <a:lnTo>
                    <a:pt x="15897" y="16250"/>
                  </a:lnTo>
                  <a:lnTo>
                    <a:pt x="15754" y="15948"/>
                  </a:lnTo>
                  <a:lnTo>
                    <a:pt x="15754" y="16250"/>
                  </a:lnTo>
                  <a:lnTo>
                    <a:pt x="15398" y="16250"/>
                  </a:lnTo>
                  <a:lnTo>
                    <a:pt x="15398" y="15746"/>
                  </a:lnTo>
                  <a:lnTo>
                    <a:pt x="15255" y="15746"/>
                  </a:lnTo>
                  <a:lnTo>
                    <a:pt x="15113" y="15948"/>
                  </a:lnTo>
                  <a:lnTo>
                    <a:pt x="14899" y="15746"/>
                  </a:lnTo>
                  <a:lnTo>
                    <a:pt x="14756" y="15746"/>
                  </a:lnTo>
                  <a:lnTo>
                    <a:pt x="14756" y="15948"/>
                  </a:lnTo>
                  <a:lnTo>
                    <a:pt x="14400" y="15948"/>
                  </a:lnTo>
                  <a:lnTo>
                    <a:pt x="14400" y="15746"/>
                  </a:lnTo>
                  <a:lnTo>
                    <a:pt x="14257" y="15746"/>
                  </a:lnTo>
                  <a:lnTo>
                    <a:pt x="14257" y="15948"/>
                  </a:lnTo>
                  <a:lnTo>
                    <a:pt x="14115" y="15948"/>
                  </a:lnTo>
                  <a:lnTo>
                    <a:pt x="14115" y="15746"/>
                  </a:lnTo>
                  <a:lnTo>
                    <a:pt x="13972" y="15746"/>
                  </a:lnTo>
                  <a:lnTo>
                    <a:pt x="13616" y="15544"/>
                  </a:lnTo>
                  <a:lnTo>
                    <a:pt x="13473" y="15746"/>
                  </a:lnTo>
                  <a:lnTo>
                    <a:pt x="13473" y="15544"/>
                  </a:lnTo>
                  <a:lnTo>
                    <a:pt x="13117" y="15544"/>
                  </a:lnTo>
                  <a:lnTo>
                    <a:pt x="12974" y="15241"/>
                  </a:lnTo>
                  <a:lnTo>
                    <a:pt x="12618" y="15241"/>
                  </a:lnTo>
                  <a:lnTo>
                    <a:pt x="12475" y="15039"/>
                  </a:lnTo>
                  <a:lnTo>
                    <a:pt x="12261" y="14837"/>
                  </a:lnTo>
                  <a:lnTo>
                    <a:pt x="12261" y="14535"/>
                  </a:lnTo>
                  <a:lnTo>
                    <a:pt x="11976" y="14131"/>
                  </a:lnTo>
                  <a:lnTo>
                    <a:pt x="11976" y="13626"/>
                  </a:lnTo>
                  <a:lnTo>
                    <a:pt x="11762" y="13424"/>
                  </a:lnTo>
                  <a:lnTo>
                    <a:pt x="11477" y="13424"/>
                  </a:lnTo>
                  <a:lnTo>
                    <a:pt x="11477" y="12718"/>
                  </a:lnTo>
                  <a:lnTo>
                    <a:pt x="11263" y="12415"/>
                  </a:lnTo>
                  <a:lnTo>
                    <a:pt x="11263" y="12213"/>
                  </a:lnTo>
                  <a:lnTo>
                    <a:pt x="10978" y="12213"/>
                  </a:lnTo>
                  <a:lnTo>
                    <a:pt x="10764" y="11708"/>
                  </a:lnTo>
                  <a:lnTo>
                    <a:pt x="10764" y="11305"/>
                  </a:lnTo>
                  <a:lnTo>
                    <a:pt x="10479" y="11305"/>
                  </a:lnTo>
                  <a:lnTo>
                    <a:pt x="10479" y="11002"/>
                  </a:lnTo>
                  <a:lnTo>
                    <a:pt x="10123" y="11002"/>
                  </a:lnTo>
                  <a:lnTo>
                    <a:pt x="10123" y="10800"/>
                  </a:lnTo>
                  <a:lnTo>
                    <a:pt x="9980" y="10800"/>
                  </a:lnTo>
                  <a:lnTo>
                    <a:pt x="9980" y="10295"/>
                  </a:lnTo>
                  <a:lnTo>
                    <a:pt x="9766" y="10295"/>
                  </a:lnTo>
                  <a:lnTo>
                    <a:pt x="9766" y="10093"/>
                  </a:lnTo>
                  <a:lnTo>
                    <a:pt x="9481" y="10093"/>
                  </a:lnTo>
                  <a:lnTo>
                    <a:pt x="9481" y="9892"/>
                  </a:lnTo>
                  <a:lnTo>
                    <a:pt x="9267" y="9892"/>
                  </a:lnTo>
                  <a:lnTo>
                    <a:pt x="9267" y="9589"/>
                  </a:lnTo>
                  <a:lnTo>
                    <a:pt x="8982" y="9589"/>
                  </a:lnTo>
                  <a:lnTo>
                    <a:pt x="8982" y="9387"/>
                  </a:lnTo>
                  <a:lnTo>
                    <a:pt x="8768" y="9387"/>
                  </a:lnTo>
                  <a:lnTo>
                    <a:pt x="8768" y="9185"/>
                  </a:lnTo>
                  <a:lnTo>
                    <a:pt x="8483" y="9185"/>
                  </a:lnTo>
                  <a:lnTo>
                    <a:pt x="8483" y="8882"/>
                  </a:lnTo>
                  <a:lnTo>
                    <a:pt x="8483" y="9185"/>
                  </a:lnTo>
                  <a:lnTo>
                    <a:pt x="8127" y="9185"/>
                  </a:lnTo>
                  <a:lnTo>
                    <a:pt x="8127" y="8882"/>
                  </a:lnTo>
                  <a:lnTo>
                    <a:pt x="7984" y="9185"/>
                  </a:lnTo>
                  <a:lnTo>
                    <a:pt x="7770" y="9185"/>
                  </a:lnTo>
                  <a:lnTo>
                    <a:pt x="7770" y="8882"/>
                  </a:lnTo>
                  <a:lnTo>
                    <a:pt x="7628" y="9185"/>
                  </a:lnTo>
                  <a:lnTo>
                    <a:pt x="7485" y="8882"/>
                  </a:lnTo>
                  <a:lnTo>
                    <a:pt x="7485" y="8680"/>
                  </a:lnTo>
                  <a:lnTo>
                    <a:pt x="7485" y="8882"/>
                  </a:lnTo>
                  <a:lnTo>
                    <a:pt x="7271" y="8680"/>
                  </a:lnTo>
                  <a:lnTo>
                    <a:pt x="7485" y="8680"/>
                  </a:lnTo>
                  <a:lnTo>
                    <a:pt x="7271" y="8479"/>
                  </a:lnTo>
                  <a:lnTo>
                    <a:pt x="7129" y="8479"/>
                  </a:lnTo>
                  <a:lnTo>
                    <a:pt x="7129" y="8176"/>
                  </a:lnTo>
                  <a:lnTo>
                    <a:pt x="7271" y="8176"/>
                  </a:lnTo>
                  <a:lnTo>
                    <a:pt x="7129" y="8176"/>
                  </a:lnTo>
                  <a:lnTo>
                    <a:pt x="7129" y="7974"/>
                  </a:lnTo>
                  <a:lnTo>
                    <a:pt x="6772" y="7974"/>
                  </a:lnTo>
                  <a:lnTo>
                    <a:pt x="6772" y="7772"/>
                  </a:lnTo>
                  <a:lnTo>
                    <a:pt x="6630" y="7772"/>
                  </a:lnTo>
                  <a:lnTo>
                    <a:pt x="6487" y="7469"/>
                  </a:lnTo>
                  <a:lnTo>
                    <a:pt x="6273" y="7772"/>
                  </a:lnTo>
                  <a:lnTo>
                    <a:pt x="6131" y="7772"/>
                  </a:lnTo>
                  <a:lnTo>
                    <a:pt x="6131" y="7469"/>
                  </a:lnTo>
                  <a:lnTo>
                    <a:pt x="6273" y="7469"/>
                  </a:lnTo>
                  <a:lnTo>
                    <a:pt x="6273" y="7267"/>
                  </a:lnTo>
                  <a:lnTo>
                    <a:pt x="5988" y="7267"/>
                  </a:lnTo>
                  <a:lnTo>
                    <a:pt x="5988" y="7469"/>
                  </a:lnTo>
                  <a:lnTo>
                    <a:pt x="5632" y="7469"/>
                  </a:lnTo>
                  <a:lnTo>
                    <a:pt x="5632" y="7267"/>
                  </a:lnTo>
                  <a:lnTo>
                    <a:pt x="5489" y="7469"/>
                  </a:lnTo>
                  <a:lnTo>
                    <a:pt x="5489" y="7065"/>
                  </a:lnTo>
                  <a:lnTo>
                    <a:pt x="5275" y="7065"/>
                  </a:lnTo>
                  <a:lnTo>
                    <a:pt x="5275" y="7267"/>
                  </a:lnTo>
                  <a:lnTo>
                    <a:pt x="4349" y="7267"/>
                  </a:lnTo>
                  <a:lnTo>
                    <a:pt x="4349" y="7065"/>
                  </a:lnTo>
                  <a:lnTo>
                    <a:pt x="4349" y="7267"/>
                  </a:lnTo>
                  <a:lnTo>
                    <a:pt x="4135" y="7065"/>
                  </a:lnTo>
                  <a:lnTo>
                    <a:pt x="3992" y="7065"/>
                  </a:lnTo>
                  <a:lnTo>
                    <a:pt x="3992" y="6763"/>
                  </a:lnTo>
                  <a:lnTo>
                    <a:pt x="3850" y="6561"/>
                  </a:lnTo>
                  <a:lnTo>
                    <a:pt x="3636" y="6561"/>
                  </a:lnTo>
                  <a:lnTo>
                    <a:pt x="3636" y="6763"/>
                  </a:lnTo>
                  <a:lnTo>
                    <a:pt x="3493" y="6763"/>
                  </a:lnTo>
                  <a:lnTo>
                    <a:pt x="3493" y="6561"/>
                  </a:lnTo>
                  <a:lnTo>
                    <a:pt x="3350" y="6763"/>
                  </a:lnTo>
                  <a:lnTo>
                    <a:pt x="3350" y="7065"/>
                  </a:lnTo>
                  <a:lnTo>
                    <a:pt x="3137" y="6763"/>
                  </a:lnTo>
                  <a:lnTo>
                    <a:pt x="3350" y="6763"/>
                  </a:lnTo>
                  <a:lnTo>
                    <a:pt x="3350" y="6561"/>
                  </a:lnTo>
                  <a:lnTo>
                    <a:pt x="3137" y="6561"/>
                  </a:lnTo>
                  <a:lnTo>
                    <a:pt x="3137" y="6359"/>
                  </a:lnTo>
                  <a:lnTo>
                    <a:pt x="3350" y="6056"/>
                  </a:lnTo>
                  <a:lnTo>
                    <a:pt x="2994" y="6056"/>
                  </a:lnTo>
                  <a:lnTo>
                    <a:pt x="2994" y="6561"/>
                  </a:lnTo>
                  <a:lnTo>
                    <a:pt x="2851" y="6561"/>
                  </a:lnTo>
                  <a:lnTo>
                    <a:pt x="2638" y="6359"/>
                  </a:lnTo>
                  <a:lnTo>
                    <a:pt x="2638" y="6561"/>
                  </a:lnTo>
                  <a:lnTo>
                    <a:pt x="2352" y="6561"/>
                  </a:lnTo>
                  <a:lnTo>
                    <a:pt x="2139" y="6763"/>
                  </a:lnTo>
                  <a:lnTo>
                    <a:pt x="1996" y="6763"/>
                  </a:lnTo>
                  <a:lnTo>
                    <a:pt x="2139" y="6359"/>
                  </a:lnTo>
                  <a:lnTo>
                    <a:pt x="2139" y="6056"/>
                  </a:lnTo>
                  <a:lnTo>
                    <a:pt x="1996" y="6056"/>
                  </a:lnTo>
                  <a:lnTo>
                    <a:pt x="1853" y="5854"/>
                  </a:lnTo>
                  <a:lnTo>
                    <a:pt x="1640" y="6056"/>
                  </a:lnTo>
                  <a:lnTo>
                    <a:pt x="1497" y="6359"/>
                  </a:lnTo>
                  <a:lnTo>
                    <a:pt x="1354" y="6359"/>
                  </a:lnTo>
                  <a:lnTo>
                    <a:pt x="1354" y="6056"/>
                  </a:lnTo>
                  <a:lnTo>
                    <a:pt x="1354" y="6359"/>
                  </a:lnTo>
                  <a:lnTo>
                    <a:pt x="1141" y="6359"/>
                  </a:lnTo>
                  <a:lnTo>
                    <a:pt x="1354" y="6561"/>
                  </a:lnTo>
                  <a:lnTo>
                    <a:pt x="855" y="6561"/>
                  </a:lnTo>
                  <a:lnTo>
                    <a:pt x="642" y="6763"/>
                  </a:lnTo>
                  <a:lnTo>
                    <a:pt x="642" y="6359"/>
                  </a:lnTo>
                  <a:lnTo>
                    <a:pt x="499" y="6359"/>
                  </a:lnTo>
                  <a:lnTo>
                    <a:pt x="356" y="6561"/>
                  </a:lnTo>
                  <a:lnTo>
                    <a:pt x="143" y="6561"/>
                  </a:lnTo>
                  <a:lnTo>
                    <a:pt x="143" y="6359"/>
                  </a:lnTo>
                  <a:lnTo>
                    <a:pt x="0" y="6359"/>
                  </a:lnTo>
                  <a:lnTo>
                    <a:pt x="0" y="5652"/>
                  </a:lnTo>
                  <a:lnTo>
                    <a:pt x="143" y="5652"/>
                  </a:lnTo>
                  <a:lnTo>
                    <a:pt x="143" y="5350"/>
                  </a:lnTo>
                  <a:lnTo>
                    <a:pt x="356" y="4946"/>
                  </a:lnTo>
                  <a:lnTo>
                    <a:pt x="499" y="4643"/>
                  </a:lnTo>
                  <a:lnTo>
                    <a:pt x="499" y="4239"/>
                  </a:lnTo>
                  <a:lnTo>
                    <a:pt x="356" y="3936"/>
                  </a:lnTo>
                  <a:lnTo>
                    <a:pt x="356" y="3735"/>
                  </a:lnTo>
                  <a:lnTo>
                    <a:pt x="143" y="3533"/>
                  </a:lnTo>
                  <a:lnTo>
                    <a:pt x="356" y="3533"/>
                  </a:lnTo>
                  <a:lnTo>
                    <a:pt x="356" y="2826"/>
                  </a:lnTo>
                  <a:lnTo>
                    <a:pt x="499" y="2624"/>
                  </a:lnTo>
                  <a:lnTo>
                    <a:pt x="499" y="1211"/>
                  </a:lnTo>
                  <a:lnTo>
                    <a:pt x="642" y="908"/>
                  </a:lnTo>
                  <a:lnTo>
                    <a:pt x="855" y="707"/>
                  </a:lnTo>
                  <a:lnTo>
                    <a:pt x="1141" y="707"/>
                  </a:lnTo>
                  <a:lnTo>
                    <a:pt x="1354" y="908"/>
                  </a:lnTo>
                  <a:lnTo>
                    <a:pt x="1640" y="908"/>
                  </a:lnTo>
                  <a:lnTo>
                    <a:pt x="1996" y="707"/>
                  </a:lnTo>
                  <a:lnTo>
                    <a:pt x="2352" y="707"/>
                  </a:lnTo>
                  <a:lnTo>
                    <a:pt x="2352" y="908"/>
                  </a:lnTo>
                  <a:lnTo>
                    <a:pt x="2495" y="908"/>
                  </a:lnTo>
                  <a:lnTo>
                    <a:pt x="2638" y="1211"/>
                  </a:lnTo>
                  <a:lnTo>
                    <a:pt x="2851" y="1413"/>
                  </a:lnTo>
                  <a:lnTo>
                    <a:pt x="2994" y="1413"/>
                  </a:lnTo>
                  <a:lnTo>
                    <a:pt x="2994" y="1615"/>
                  </a:lnTo>
                  <a:lnTo>
                    <a:pt x="3350" y="1615"/>
                  </a:lnTo>
                  <a:lnTo>
                    <a:pt x="3493" y="1413"/>
                  </a:lnTo>
                  <a:lnTo>
                    <a:pt x="3636" y="1615"/>
                  </a:lnTo>
                  <a:lnTo>
                    <a:pt x="3850" y="1615"/>
                  </a:lnTo>
                  <a:lnTo>
                    <a:pt x="3992" y="1413"/>
                  </a:lnTo>
                  <a:lnTo>
                    <a:pt x="4135" y="1413"/>
                  </a:lnTo>
                  <a:lnTo>
                    <a:pt x="4848" y="1615"/>
                  </a:lnTo>
                  <a:lnTo>
                    <a:pt x="4848" y="1918"/>
                  </a:lnTo>
                  <a:lnTo>
                    <a:pt x="5489" y="1918"/>
                  </a:lnTo>
                  <a:lnTo>
                    <a:pt x="5489" y="2120"/>
                  </a:lnTo>
                  <a:lnTo>
                    <a:pt x="5988" y="2120"/>
                  </a:lnTo>
                  <a:lnTo>
                    <a:pt x="6131" y="2321"/>
                  </a:lnTo>
                  <a:lnTo>
                    <a:pt x="6131" y="2120"/>
                  </a:lnTo>
                  <a:lnTo>
                    <a:pt x="6273" y="2321"/>
                  </a:lnTo>
                  <a:lnTo>
                    <a:pt x="6630" y="2321"/>
                  </a:lnTo>
                  <a:lnTo>
                    <a:pt x="6986" y="2624"/>
                  </a:lnTo>
                  <a:lnTo>
                    <a:pt x="6986" y="2826"/>
                  </a:lnTo>
                  <a:lnTo>
                    <a:pt x="7271" y="3028"/>
                  </a:lnTo>
                  <a:lnTo>
                    <a:pt x="7271" y="3331"/>
                  </a:lnTo>
                  <a:lnTo>
                    <a:pt x="7984" y="3331"/>
                  </a:lnTo>
                  <a:lnTo>
                    <a:pt x="8626" y="3533"/>
                  </a:lnTo>
                  <a:lnTo>
                    <a:pt x="8768" y="3331"/>
                  </a:lnTo>
                  <a:lnTo>
                    <a:pt x="8982" y="3533"/>
                  </a:lnTo>
                  <a:lnTo>
                    <a:pt x="9481" y="3533"/>
                  </a:lnTo>
                  <a:lnTo>
                    <a:pt x="9481" y="3735"/>
                  </a:lnTo>
                  <a:lnTo>
                    <a:pt x="9624" y="3735"/>
                  </a:lnTo>
                  <a:lnTo>
                    <a:pt x="9624" y="4239"/>
                  </a:lnTo>
                  <a:lnTo>
                    <a:pt x="9766" y="4239"/>
                  </a:lnTo>
                  <a:lnTo>
                    <a:pt x="9766" y="3936"/>
                  </a:lnTo>
                  <a:lnTo>
                    <a:pt x="10265" y="3936"/>
                  </a:lnTo>
                  <a:lnTo>
                    <a:pt x="10479" y="3735"/>
                  </a:lnTo>
                  <a:lnTo>
                    <a:pt x="10479" y="3331"/>
                  </a:lnTo>
                  <a:lnTo>
                    <a:pt x="10265" y="2826"/>
                  </a:lnTo>
                  <a:lnTo>
                    <a:pt x="10479" y="2826"/>
                  </a:lnTo>
                  <a:lnTo>
                    <a:pt x="10265" y="2826"/>
                  </a:lnTo>
                  <a:lnTo>
                    <a:pt x="10265" y="2321"/>
                  </a:lnTo>
                  <a:lnTo>
                    <a:pt x="10479" y="2321"/>
                  </a:lnTo>
                  <a:lnTo>
                    <a:pt x="10479" y="1918"/>
                  </a:lnTo>
                  <a:lnTo>
                    <a:pt x="10622" y="1918"/>
                  </a:lnTo>
                  <a:lnTo>
                    <a:pt x="10622" y="1615"/>
                  </a:lnTo>
                  <a:lnTo>
                    <a:pt x="11121" y="1615"/>
                  </a:lnTo>
                  <a:lnTo>
                    <a:pt x="11121" y="1413"/>
                  </a:lnTo>
                  <a:lnTo>
                    <a:pt x="11620" y="1413"/>
                  </a:lnTo>
                  <a:lnTo>
                    <a:pt x="11620" y="1615"/>
                  </a:lnTo>
                  <a:lnTo>
                    <a:pt x="11762" y="1413"/>
                  </a:lnTo>
                  <a:lnTo>
                    <a:pt x="11762" y="1615"/>
                  </a:lnTo>
                  <a:lnTo>
                    <a:pt x="11976" y="1615"/>
                  </a:lnTo>
                  <a:lnTo>
                    <a:pt x="11976" y="1413"/>
                  </a:lnTo>
                  <a:lnTo>
                    <a:pt x="12119" y="1615"/>
                  </a:lnTo>
                  <a:lnTo>
                    <a:pt x="12261" y="1413"/>
                  </a:lnTo>
                  <a:lnTo>
                    <a:pt x="12618" y="1413"/>
                  </a:lnTo>
                  <a:lnTo>
                    <a:pt x="12618" y="1211"/>
                  </a:lnTo>
                  <a:lnTo>
                    <a:pt x="12760" y="1211"/>
                  </a:lnTo>
                  <a:lnTo>
                    <a:pt x="12760" y="908"/>
                  </a:lnTo>
                  <a:lnTo>
                    <a:pt x="12974" y="707"/>
                  </a:lnTo>
                  <a:lnTo>
                    <a:pt x="12974" y="505"/>
                  </a:lnTo>
                  <a:lnTo>
                    <a:pt x="13259" y="505"/>
                  </a:lnTo>
                  <a:lnTo>
                    <a:pt x="13259" y="202"/>
                  </a:lnTo>
                  <a:lnTo>
                    <a:pt x="13473" y="202"/>
                  </a:lnTo>
                  <a:lnTo>
                    <a:pt x="13259" y="202"/>
                  </a:lnTo>
                  <a:lnTo>
                    <a:pt x="13259" y="0"/>
                  </a:lnTo>
                  <a:lnTo>
                    <a:pt x="13259" y="202"/>
                  </a:lnTo>
                  <a:lnTo>
                    <a:pt x="13758" y="202"/>
                  </a:lnTo>
                  <a:lnTo>
                    <a:pt x="13758" y="505"/>
                  </a:lnTo>
                  <a:lnTo>
                    <a:pt x="14115" y="505"/>
                  </a:lnTo>
                  <a:lnTo>
                    <a:pt x="14115" y="707"/>
                  </a:lnTo>
                  <a:lnTo>
                    <a:pt x="14257" y="908"/>
                  </a:lnTo>
                  <a:lnTo>
                    <a:pt x="14257" y="505"/>
                  </a:lnTo>
                  <a:lnTo>
                    <a:pt x="15612" y="505"/>
                  </a:lnTo>
                  <a:lnTo>
                    <a:pt x="15612" y="202"/>
                  </a:lnTo>
                  <a:lnTo>
                    <a:pt x="15754" y="505"/>
                  </a:lnTo>
                  <a:lnTo>
                    <a:pt x="16111" y="505"/>
                  </a:lnTo>
                  <a:lnTo>
                    <a:pt x="16111" y="707"/>
                  </a:lnTo>
                  <a:lnTo>
                    <a:pt x="16253" y="707"/>
                  </a:lnTo>
                  <a:lnTo>
                    <a:pt x="16253" y="908"/>
                  </a:lnTo>
                  <a:lnTo>
                    <a:pt x="16610" y="1211"/>
                  </a:lnTo>
                  <a:lnTo>
                    <a:pt x="16610" y="1413"/>
                  </a:lnTo>
                  <a:lnTo>
                    <a:pt x="16752" y="1413"/>
                  </a:lnTo>
                  <a:lnTo>
                    <a:pt x="16895" y="1615"/>
                  </a:lnTo>
                  <a:lnTo>
                    <a:pt x="17251" y="1918"/>
                  </a:lnTo>
                  <a:lnTo>
                    <a:pt x="17608" y="1918"/>
                  </a:lnTo>
                  <a:lnTo>
                    <a:pt x="17750" y="1615"/>
                  </a:lnTo>
                  <a:lnTo>
                    <a:pt x="17893" y="1413"/>
                  </a:lnTo>
                  <a:lnTo>
                    <a:pt x="18107" y="1413"/>
                  </a:lnTo>
                  <a:lnTo>
                    <a:pt x="18392" y="1211"/>
                  </a:lnTo>
                  <a:lnTo>
                    <a:pt x="18606" y="908"/>
                  </a:lnTo>
                  <a:lnTo>
                    <a:pt x="18749" y="908"/>
                  </a:lnTo>
                  <a:lnTo>
                    <a:pt x="18749" y="707"/>
                  </a:lnTo>
                  <a:lnTo>
                    <a:pt x="19248" y="707"/>
                  </a:lnTo>
                  <a:lnTo>
                    <a:pt x="19248" y="505"/>
                  </a:lnTo>
                  <a:lnTo>
                    <a:pt x="19248" y="707"/>
                  </a:lnTo>
                  <a:lnTo>
                    <a:pt x="19889" y="707"/>
                  </a:lnTo>
                  <a:lnTo>
                    <a:pt x="20103" y="505"/>
                  </a:lnTo>
                  <a:lnTo>
                    <a:pt x="21101" y="707"/>
                  </a:lnTo>
                  <a:lnTo>
                    <a:pt x="21244" y="707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5" name="Freeform 21"/>
            <p:cNvSpPr/>
            <p:nvPr/>
          </p:nvSpPr>
          <p:spPr>
            <a:xfrm>
              <a:off x="292501" y="102357"/>
              <a:ext cx="36191" cy="54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486"/>
                  </a:moveTo>
                  <a:lnTo>
                    <a:pt x="19895" y="10674"/>
                  </a:lnTo>
                  <a:lnTo>
                    <a:pt x="19489" y="10674"/>
                  </a:lnTo>
                  <a:lnTo>
                    <a:pt x="19489" y="10800"/>
                  </a:lnTo>
                  <a:lnTo>
                    <a:pt x="18758" y="11114"/>
                  </a:lnTo>
                  <a:lnTo>
                    <a:pt x="18189" y="11679"/>
                  </a:lnTo>
                  <a:lnTo>
                    <a:pt x="17377" y="12558"/>
                  </a:lnTo>
                  <a:lnTo>
                    <a:pt x="17215" y="12684"/>
                  </a:lnTo>
                  <a:lnTo>
                    <a:pt x="16890" y="12998"/>
                  </a:lnTo>
                  <a:lnTo>
                    <a:pt x="16647" y="12998"/>
                  </a:lnTo>
                  <a:lnTo>
                    <a:pt x="16484" y="13123"/>
                  </a:lnTo>
                  <a:lnTo>
                    <a:pt x="16322" y="13437"/>
                  </a:lnTo>
                  <a:lnTo>
                    <a:pt x="16322" y="13751"/>
                  </a:lnTo>
                  <a:lnTo>
                    <a:pt x="16078" y="13877"/>
                  </a:lnTo>
                  <a:lnTo>
                    <a:pt x="15916" y="14002"/>
                  </a:lnTo>
                  <a:lnTo>
                    <a:pt x="15916" y="14191"/>
                  </a:lnTo>
                  <a:lnTo>
                    <a:pt x="15753" y="14191"/>
                  </a:lnTo>
                  <a:lnTo>
                    <a:pt x="15185" y="14630"/>
                  </a:lnTo>
                  <a:lnTo>
                    <a:pt x="14941" y="14756"/>
                  </a:lnTo>
                  <a:lnTo>
                    <a:pt x="14941" y="14881"/>
                  </a:lnTo>
                  <a:lnTo>
                    <a:pt x="14373" y="14881"/>
                  </a:lnTo>
                  <a:lnTo>
                    <a:pt x="14373" y="14756"/>
                  </a:lnTo>
                  <a:lnTo>
                    <a:pt x="14048" y="14756"/>
                  </a:lnTo>
                  <a:lnTo>
                    <a:pt x="13805" y="14881"/>
                  </a:lnTo>
                  <a:lnTo>
                    <a:pt x="13642" y="15070"/>
                  </a:lnTo>
                  <a:lnTo>
                    <a:pt x="13642" y="15195"/>
                  </a:lnTo>
                  <a:lnTo>
                    <a:pt x="13480" y="15195"/>
                  </a:lnTo>
                  <a:lnTo>
                    <a:pt x="13480" y="15321"/>
                  </a:lnTo>
                  <a:lnTo>
                    <a:pt x="13236" y="15321"/>
                  </a:lnTo>
                  <a:lnTo>
                    <a:pt x="13236" y="15509"/>
                  </a:lnTo>
                  <a:lnTo>
                    <a:pt x="13074" y="15509"/>
                  </a:lnTo>
                  <a:lnTo>
                    <a:pt x="13074" y="15949"/>
                  </a:lnTo>
                  <a:lnTo>
                    <a:pt x="12911" y="15949"/>
                  </a:lnTo>
                  <a:lnTo>
                    <a:pt x="12911" y="16074"/>
                  </a:lnTo>
                  <a:lnTo>
                    <a:pt x="13236" y="16074"/>
                  </a:lnTo>
                  <a:lnTo>
                    <a:pt x="13480" y="15949"/>
                  </a:lnTo>
                  <a:lnTo>
                    <a:pt x="13236" y="16074"/>
                  </a:lnTo>
                  <a:lnTo>
                    <a:pt x="13236" y="16200"/>
                  </a:lnTo>
                  <a:lnTo>
                    <a:pt x="13074" y="16200"/>
                  </a:lnTo>
                  <a:lnTo>
                    <a:pt x="13074" y="16388"/>
                  </a:lnTo>
                  <a:lnTo>
                    <a:pt x="12505" y="17079"/>
                  </a:lnTo>
                  <a:lnTo>
                    <a:pt x="12505" y="17519"/>
                  </a:lnTo>
                  <a:lnTo>
                    <a:pt x="12343" y="17707"/>
                  </a:lnTo>
                  <a:lnTo>
                    <a:pt x="12343" y="17833"/>
                  </a:lnTo>
                  <a:lnTo>
                    <a:pt x="11937" y="17833"/>
                  </a:lnTo>
                  <a:lnTo>
                    <a:pt x="11937" y="17958"/>
                  </a:lnTo>
                  <a:lnTo>
                    <a:pt x="11774" y="17958"/>
                  </a:lnTo>
                  <a:lnTo>
                    <a:pt x="11774" y="18398"/>
                  </a:lnTo>
                  <a:lnTo>
                    <a:pt x="11937" y="18398"/>
                  </a:lnTo>
                  <a:lnTo>
                    <a:pt x="11937" y="18586"/>
                  </a:lnTo>
                  <a:lnTo>
                    <a:pt x="12099" y="18712"/>
                  </a:lnTo>
                  <a:lnTo>
                    <a:pt x="12099" y="18837"/>
                  </a:lnTo>
                  <a:lnTo>
                    <a:pt x="11937" y="18963"/>
                  </a:lnTo>
                  <a:lnTo>
                    <a:pt x="11937" y="19151"/>
                  </a:lnTo>
                  <a:lnTo>
                    <a:pt x="12343" y="19151"/>
                  </a:lnTo>
                  <a:lnTo>
                    <a:pt x="12343" y="19402"/>
                  </a:lnTo>
                  <a:lnTo>
                    <a:pt x="12505" y="19402"/>
                  </a:lnTo>
                  <a:lnTo>
                    <a:pt x="12505" y="19591"/>
                  </a:lnTo>
                  <a:lnTo>
                    <a:pt x="12668" y="19716"/>
                  </a:lnTo>
                  <a:lnTo>
                    <a:pt x="12505" y="19716"/>
                  </a:lnTo>
                  <a:lnTo>
                    <a:pt x="12505" y="19842"/>
                  </a:lnTo>
                  <a:lnTo>
                    <a:pt x="12343" y="20030"/>
                  </a:lnTo>
                  <a:lnTo>
                    <a:pt x="12343" y="20156"/>
                  </a:lnTo>
                  <a:lnTo>
                    <a:pt x="12099" y="20281"/>
                  </a:lnTo>
                  <a:lnTo>
                    <a:pt x="11937" y="20281"/>
                  </a:lnTo>
                  <a:lnTo>
                    <a:pt x="11937" y="20595"/>
                  </a:lnTo>
                  <a:lnTo>
                    <a:pt x="11774" y="20595"/>
                  </a:lnTo>
                  <a:lnTo>
                    <a:pt x="11774" y="20721"/>
                  </a:lnTo>
                  <a:lnTo>
                    <a:pt x="11368" y="20721"/>
                  </a:lnTo>
                  <a:lnTo>
                    <a:pt x="11368" y="20909"/>
                  </a:lnTo>
                  <a:lnTo>
                    <a:pt x="11531" y="20909"/>
                  </a:lnTo>
                  <a:lnTo>
                    <a:pt x="11206" y="20909"/>
                  </a:lnTo>
                  <a:lnTo>
                    <a:pt x="11206" y="21035"/>
                  </a:lnTo>
                  <a:lnTo>
                    <a:pt x="10800" y="21035"/>
                  </a:lnTo>
                  <a:lnTo>
                    <a:pt x="10638" y="21160"/>
                  </a:lnTo>
                  <a:lnTo>
                    <a:pt x="10394" y="21160"/>
                  </a:lnTo>
                  <a:lnTo>
                    <a:pt x="10232" y="21349"/>
                  </a:lnTo>
                  <a:lnTo>
                    <a:pt x="10069" y="21474"/>
                  </a:lnTo>
                  <a:lnTo>
                    <a:pt x="10069" y="21600"/>
                  </a:lnTo>
                  <a:lnTo>
                    <a:pt x="9826" y="21600"/>
                  </a:lnTo>
                  <a:lnTo>
                    <a:pt x="9826" y="21474"/>
                  </a:lnTo>
                  <a:lnTo>
                    <a:pt x="9663" y="21474"/>
                  </a:lnTo>
                  <a:lnTo>
                    <a:pt x="9663" y="21600"/>
                  </a:lnTo>
                  <a:lnTo>
                    <a:pt x="9257" y="21600"/>
                  </a:lnTo>
                  <a:lnTo>
                    <a:pt x="9257" y="21160"/>
                  </a:lnTo>
                  <a:lnTo>
                    <a:pt x="9095" y="21160"/>
                  </a:lnTo>
                  <a:lnTo>
                    <a:pt x="9095" y="21035"/>
                  </a:lnTo>
                  <a:lnTo>
                    <a:pt x="8932" y="21035"/>
                  </a:lnTo>
                  <a:lnTo>
                    <a:pt x="8932" y="20909"/>
                  </a:lnTo>
                  <a:lnTo>
                    <a:pt x="8526" y="20721"/>
                  </a:lnTo>
                  <a:lnTo>
                    <a:pt x="8364" y="20595"/>
                  </a:lnTo>
                  <a:lnTo>
                    <a:pt x="8364" y="20470"/>
                  </a:lnTo>
                  <a:lnTo>
                    <a:pt x="8120" y="20281"/>
                  </a:lnTo>
                  <a:lnTo>
                    <a:pt x="8120" y="20156"/>
                  </a:lnTo>
                  <a:lnTo>
                    <a:pt x="7958" y="20156"/>
                  </a:lnTo>
                  <a:lnTo>
                    <a:pt x="7795" y="20030"/>
                  </a:lnTo>
                  <a:lnTo>
                    <a:pt x="7552" y="20030"/>
                  </a:lnTo>
                  <a:lnTo>
                    <a:pt x="7552" y="19842"/>
                  </a:lnTo>
                  <a:lnTo>
                    <a:pt x="7227" y="19842"/>
                  </a:lnTo>
                  <a:lnTo>
                    <a:pt x="7227" y="19716"/>
                  </a:lnTo>
                  <a:lnTo>
                    <a:pt x="6983" y="19591"/>
                  </a:lnTo>
                  <a:lnTo>
                    <a:pt x="6821" y="19402"/>
                  </a:lnTo>
                  <a:lnTo>
                    <a:pt x="6659" y="19277"/>
                  </a:lnTo>
                  <a:lnTo>
                    <a:pt x="5684" y="19151"/>
                  </a:lnTo>
                  <a:lnTo>
                    <a:pt x="4547" y="19151"/>
                  </a:lnTo>
                  <a:lnTo>
                    <a:pt x="4547" y="19277"/>
                  </a:lnTo>
                  <a:lnTo>
                    <a:pt x="3979" y="19277"/>
                  </a:lnTo>
                  <a:lnTo>
                    <a:pt x="3979" y="19151"/>
                  </a:lnTo>
                  <a:lnTo>
                    <a:pt x="3411" y="18963"/>
                  </a:lnTo>
                  <a:lnTo>
                    <a:pt x="3248" y="18963"/>
                  </a:lnTo>
                  <a:lnTo>
                    <a:pt x="2111" y="18837"/>
                  </a:lnTo>
                  <a:lnTo>
                    <a:pt x="2111" y="18398"/>
                  </a:lnTo>
                  <a:lnTo>
                    <a:pt x="1949" y="18398"/>
                  </a:lnTo>
                  <a:lnTo>
                    <a:pt x="1949" y="18147"/>
                  </a:lnTo>
                  <a:lnTo>
                    <a:pt x="2517" y="17393"/>
                  </a:lnTo>
                  <a:lnTo>
                    <a:pt x="2517" y="17267"/>
                  </a:lnTo>
                  <a:lnTo>
                    <a:pt x="2842" y="16953"/>
                  </a:lnTo>
                  <a:lnTo>
                    <a:pt x="3086" y="16828"/>
                  </a:lnTo>
                  <a:lnTo>
                    <a:pt x="3086" y="16514"/>
                  </a:lnTo>
                  <a:lnTo>
                    <a:pt x="2842" y="16514"/>
                  </a:lnTo>
                  <a:lnTo>
                    <a:pt x="2842" y="16200"/>
                  </a:lnTo>
                  <a:lnTo>
                    <a:pt x="2111" y="16074"/>
                  </a:lnTo>
                  <a:lnTo>
                    <a:pt x="1949" y="15949"/>
                  </a:lnTo>
                  <a:lnTo>
                    <a:pt x="1705" y="15949"/>
                  </a:lnTo>
                  <a:lnTo>
                    <a:pt x="1705" y="15760"/>
                  </a:lnTo>
                  <a:lnTo>
                    <a:pt x="1543" y="15760"/>
                  </a:lnTo>
                  <a:lnTo>
                    <a:pt x="1705" y="15509"/>
                  </a:lnTo>
                  <a:lnTo>
                    <a:pt x="1543" y="15321"/>
                  </a:lnTo>
                  <a:lnTo>
                    <a:pt x="1380" y="15070"/>
                  </a:lnTo>
                  <a:lnTo>
                    <a:pt x="1380" y="14630"/>
                  </a:lnTo>
                  <a:lnTo>
                    <a:pt x="1543" y="14442"/>
                  </a:lnTo>
                  <a:lnTo>
                    <a:pt x="1543" y="14191"/>
                  </a:lnTo>
                  <a:lnTo>
                    <a:pt x="1380" y="14191"/>
                  </a:lnTo>
                  <a:lnTo>
                    <a:pt x="1137" y="13312"/>
                  </a:lnTo>
                  <a:lnTo>
                    <a:pt x="1137" y="12872"/>
                  </a:lnTo>
                  <a:lnTo>
                    <a:pt x="1380" y="12872"/>
                  </a:lnTo>
                  <a:lnTo>
                    <a:pt x="1137" y="12558"/>
                  </a:lnTo>
                  <a:lnTo>
                    <a:pt x="1137" y="11679"/>
                  </a:lnTo>
                  <a:lnTo>
                    <a:pt x="1380" y="11365"/>
                  </a:lnTo>
                  <a:lnTo>
                    <a:pt x="1380" y="10674"/>
                  </a:lnTo>
                  <a:lnTo>
                    <a:pt x="812" y="10235"/>
                  </a:lnTo>
                  <a:lnTo>
                    <a:pt x="812" y="9230"/>
                  </a:lnTo>
                  <a:lnTo>
                    <a:pt x="568" y="9042"/>
                  </a:lnTo>
                  <a:lnTo>
                    <a:pt x="568" y="8791"/>
                  </a:lnTo>
                  <a:lnTo>
                    <a:pt x="406" y="8602"/>
                  </a:lnTo>
                  <a:lnTo>
                    <a:pt x="406" y="7723"/>
                  </a:lnTo>
                  <a:lnTo>
                    <a:pt x="244" y="7598"/>
                  </a:lnTo>
                  <a:lnTo>
                    <a:pt x="244" y="7472"/>
                  </a:lnTo>
                  <a:lnTo>
                    <a:pt x="406" y="7284"/>
                  </a:lnTo>
                  <a:lnTo>
                    <a:pt x="406" y="7158"/>
                  </a:lnTo>
                  <a:lnTo>
                    <a:pt x="244" y="7158"/>
                  </a:lnTo>
                  <a:lnTo>
                    <a:pt x="406" y="7033"/>
                  </a:lnTo>
                  <a:lnTo>
                    <a:pt x="406" y="6719"/>
                  </a:lnTo>
                  <a:lnTo>
                    <a:pt x="568" y="6593"/>
                  </a:lnTo>
                  <a:lnTo>
                    <a:pt x="812" y="6593"/>
                  </a:lnTo>
                  <a:lnTo>
                    <a:pt x="974" y="6405"/>
                  </a:lnTo>
                  <a:lnTo>
                    <a:pt x="1137" y="6279"/>
                  </a:lnTo>
                  <a:lnTo>
                    <a:pt x="1380" y="6153"/>
                  </a:lnTo>
                  <a:lnTo>
                    <a:pt x="1380" y="5400"/>
                  </a:lnTo>
                  <a:lnTo>
                    <a:pt x="1137" y="5400"/>
                  </a:lnTo>
                  <a:lnTo>
                    <a:pt x="1137" y="5274"/>
                  </a:lnTo>
                  <a:lnTo>
                    <a:pt x="974" y="5086"/>
                  </a:lnTo>
                  <a:lnTo>
                    <a:pt x="974" y="4960"/>
                  </a:lnTo>
                  <a:lnTo>
                    <a:pt x="812" y="4835"/>
                  </a:lnTo>
                  <a:lnTo>
                    <a:pt x="812" y="4395"/>
                  </a:lnTo>
                  <a:lnTo>
                    <a:pt x="568" y="4081"/>
                  </a:lnTo>
                  <a:lnTo>
                    <a:pt x="568" y="3642"/>
                  </a:lnTo>
                  <a:lnTo>
                    <a:pt x="406" y="3516"/>
                  </a:lnTo>
                  <a:lnTo>
                    <a:pt x="406" y="3328"/>
                  </a:lnTo>
                  <a:lnTo>
                    <a:pt x="244" y="3202"/>
                  </a:lnTo>
                  <a:lnTo>
                    <a:pt x="244" y="2449"/>
                  </a:lnTo>
                  <a:lnTo>
                    <a:pt x="0" y="2323"/>
                  </a:lnTo>
                  <a:lnTo>
                    <a:pt x="0" y="1884"/>
                  </a:lnTo>
                  <a:lnTo>
                    <a:pt x="244" y="1758"/>
                  </a:lnTo>
                  <a:lnTo>
                    <a:pt x="406" y="1570"/>
                  </a:lnTo>
                  <a:lnTo>
                    <a:pt x="568" y="1444"/>
                  </a:lnTo>
                  <a:lnTo>
                    <a:pt x="1380" y="691"/>
                  </a:lnTo>
                  <a:lnTo>
                    <a:pt x="1380" y="565"/>
                  </a:lnTo>
                  <a:lnTo>
                    <a:pt x="1543" y="440"/>
                  </a:lnTo>
                  <a:lnTo>
                    <a:pt x="1543" y="314"/>
                  </a:lnTo>
                  <a:lnTo>
                    <a:pt x="1380" y="314"/>
                  </a:lnTo>
                  <a:lnTo>
                    <a:pt x="1380" y="0"/>
                  </a:lnTo>
                  <a:lnTo>
                    <a:pt x="1137" y="0"/>
                  </a:lnTo>
                  <a:lnTo>
                    <a:pt x="2111" y="0"/>
                  </a:lnTo>
                  <a:lnTo>
                    <a:pt x="2274" y="126"/>
                  </a:lnTo>
                  <a:lnTo>
                    <a:pt x="2274" y="0"/>
                  </a:lnTo>
                  <a:lnTo>
                    <a:pt x="2517" y="0"/>
                  </a:lnTo>
                  <a:lnTo>
                    <a:pt x="3248" y="126"/>
                  </a:lnTo>
                  <a:lnTo>
                    <a:pt x="5116" y="126"/>
                  </a:lnTo>
                  <a:lnTo>
                    <a:pt x="5522" y="0"/>
                  </a:lnTo>
                  <a:lnTo>
                    <a:pt x="5684" y="0"/>
                  </a:lnTo>
                  <a:lnTo>
                    <a:pt x="6090" y="126"/>
                  </a:lnTo>
                  <a:lnTo>
                    <a:pt x="6821" y="126"/>
                  </a:lnTo>
                  <a:lnTo>
                    <a:pt x="7227" y="314"/>
                  </a:lnTo>
                  <a:lnTo>
                    <a:pt x="7389" y="314"/>
                  </a:lnTo>
                  <a:lnTo>
                    <a:pt x="7389" y="440"/>
                  </a:lnTo>
                  <a:lnTo>
                    <a:pt x="7958" y="440"/>
                  </a:lnTo>
                  <a:lnTo>
                    <a:pt x="7958" y="565"/>
                  </a:lnTo>
                  <a:lnTo>
                    <a:pt x="8364" y="565"/>
                  </a:lnTo>
                  <a:lnTo>
                    <a:pt x="8689" y="879"/>
                  </a:lnTo>
                  <a:lnTo>
                    <a:pt x="8932" y="879"/>
                  </a:lnTo>
                  <a:lnTo>
                    <a:pt x="9663" y="1444"/>
                  </a:lnTo>
                  <a:lnTo>
                    <a:pt x="9826" y="1444"/>
                  </a:lnTo>
                  <a:lnTo>
                    <a:pt x="10069" y="1570"/>
                  </a:lnTo>
                  <a:lnTo>
                    <a:pt x="10232" y="1570"/>
                  </a:lnTo>
                  <a:lnTo>
                    <a:pt x="10394" y="1758"/>
                  </a:lnTo>
                  <a:lnTo>
                    <a:pt x="10800" y="2009"/>
                  </a:lnTo>
                  <a:lnTo>
                    <a:pt x="11368" y="2323"/>
                  </a:lnTo>
                  <a:lnTo>
                    <a:pt x="11531" y="2323"/>
                  </a:lnTo>
                  <a:lnTo>
                    <a:pt x="11774" y="2449"/>
                  </a:lnTo>
                  <a:lnTo>
                    <a:pt x="11774" y="2637"/>
                  </a:lnTo>
                  <a:lnTo>
                    <a:pt x="11937" y="2637"/>
                  </a:lnTo>
                  <a:lnTo>
                    <a:pt x="12343" y="2888"/>
                  </a:lnTo>
                  <a:lnTo>
                    <a:pt x="12505" y="3077"/>
                  </a:lnTo>
                  <a:lnTo>
                    <a:pt x="12668" y="3077"/>
                  </a:lnTo>
                  <a:lnTo>
                    <a:pt x="12668" y="3202"/>
                  </a:lnTo>
                  <a:lnTo>
                    <a:pt x="12911" y="3328"/>
                  </a:lnTo>
                  <a:lnTo>
                    <a:pt x="13236" y="3328"/>
                  </a:lnTo>
                  <a:lnTo>
                    <a:pt x="13236" y="3516"/>
                  </a:lnTo>
                  <a:lnTo>
                    <a:pt x="13480" y="3516"/>
                  </a:lnTo>
                  <a:lnTo>
                    <a:pt x="13480" y="3642"/>
                  </a:lnTo>
                  <a:lnTo>
                    <a:pt x="13642" y="3956"/>
                  </a:lnTo>
                  <a:lnTo>
                    <a:pt x="13805" y="3956"/>
                  </a:lnTo>
                  <a:lnTo>
                    <a:pt x="13805" y="4081"/>
                  </a:lnTo>
                  <a:lnTo>
                    <a:pt x="14211" y="4207"/>
                  </a:lnTo>
                  <a:lnTo>
                    <a:pt x="14373" y="4395"/>
                  </a:lnTo>
                  <a:lnTo>
                    <a:pt x="14617" y="4521"/>
                  </a:lnTo>
                  <a:lnTo>
                    <a:pt x="14779" y="4647"/>
                  </a:lnTo>
                  <a:lnTo>
                    <a:pt x="14779" y="4835"/>
                  </a:lnTo>
                  <a:lnTo>
                    <a:pt x="15185" y="4960"/>
                  </a:lnTo>
                  <a:lnTo>
                    <a:pt x="15510" y="5086"/>
                  </a:lnTo>
                  <a:lnTo>
                    <a:pt x="15753" y="5086"/>
                  </a:lnTo>
                  <a:lnTo>
                    <a:pt x="15916" y="4960"/>
                  </a:lnTo>
                  <a:lnTo>
                    <a:pt x="15916" y="5274"/>
                  </a:lnTo>
                  <a:lnTo>
                    <a:pt x="16078" y="5400"/>
                  </a:lnTo>
                  <a:lnTo>
                    <a:pt x="16078" y="5714"/>
                  </a:lnTo>
                  <a:lnTo>
                    <a:pt x="16322" y="5840"/>
                  </a:lnTo>
                  <a:lnTo>
                    <a:pt x="16484" y="5965"/>
                  </a:lnTo>
                  <a:lnTo>
                    <a:pt x="16484" y="6153"/>
                  </a:lnTo>
                  <a:lnTo>
                    <a:pt x="16647" y="6153"/>
                  </a:lnTo>
                  <a:lnTo>
                    <a:pt x="16890" y="6279"/>
                  </a:lnTo>
                  <a:lnTo>
                    <a:pt x="17053" y="6719"/>
                  </a:lnTo>
                  <a:lnTo>
                    <a:pt x="17377" y="7158"/>
                  </a:lnTo>
                  <a:lnTo>
                    <a:pt x="17783" y="7472"/>
                  </a:lnTo>
                  <a:lnTo>
                    <a:pt x="18189" y="7912"/>
                  </a:lnTo>
                  <a:lnTo>
                    <a:pt x="18352" y="7912"/>
                  </a:lnTo>
                  <a:lnTo>
                    <a:pt x="18514" y="8163"/>
                  </a:lnTo>
                  <a:lnTo>
                    <a:pt x="18758" y="8163"/>
                  </a:lnTo>
                  <a:lnTo>
                    <a:pt x="18758" y="8351"/>
                  </a:lnTo>
                  <a:lnTo>
                    <a:pt x="19083" y="8351"/>
                  </a:lnTo>
                  <a:lnTo>
                    <a:pt x="19326" y="8916"/>
                  </a:lnTo>
                  <a:lnTo>
                    <a:pt x="19326" y="9042"/>
                  </a:lnTo>
                  <a:lnTo>
                    <a:pt x="19489" y="9230"/>
                  </a:lnTo>
                  <a:lnTo>
                    <a:pt x="19651" y="9356"/>
                  </a:lnTo>
                  <a:lnTo>
                    <a:pt x="19895" y="9481"/>
                  </a:lnTo>
                  <a:lnTo>
                    <a:pt x="20220" y="9481"/>
                  </a:lnTo>
                  <a:lnTo>
                    <a:pt x="20626" y="9670"/>
                  </a:lnTo>
                  <a:lnTo>
                    <a:pt x="21194" y="9921"/>
                  </a:lnTo>
                  <a:lnTo>
                    <a:pt x="21356" y="10047"/>
                  </a:lnTo>
                  <a:lnTo>
                    <a:pt x="21600" y="10486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6" name="Freeform 22"/>
            <p:cNvSpPr/>
            <p:nvPr/>
          </p:nvSpPr>
          <p:spPr>
            <a:xfrm>
              <a:off x="245701" y="100135"/>
              <a:ext cx="51972" cy="80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13" y="898"/>
                  </a:moveTo>
                  <a:lnTo>
                    <a:pt x="20413" y="1069"/>
                  </a:lnTo>
                  <a:lnTo>
                    <a:pt x="19847" y="1583"/>
                  </a:lnTo>
                  <a:lnTo>
                    <a:pt x="19734" y="1668"/>
                  </a:lnTo>
                  <a:lnTo>
                    <a:pt x="19621" y="1796"/>
                  </a:lnTo>
                  <a:lnTo>
                    <a:pt x="19451" y="1882"/>
                  </a:lnTo>
                  <a:lnTo>
                    <a:pt x="19451" y="2181"/>
                  </a:lnTo>
                  <a:lnTo>
                    <a:pt x="19621" y="2267"/>
                  </a:lnTo>
                  <a:lnTo>
                    <a:pt x="19621" y="2780"/>
                  </a:lnTo>
                  <a:lnTo>
                    <a:pt x="19734" y="2866"/>
                  </a:lnTo>
                  <a:lnTo>
                    <a:pt x="19734" y="2994"/>
                  </a:lnTo>
                  <a:lnTo>
                    <a:pt x="19847" y="3080"/>
                  </a:lnTo>
                  <a:lnTo>
                    <a:pt x="19847" y="3379"/>
                  </a:lnTo>
                  <a:lnTo>
                    <a:pt x="20017" y="3593"/>
                  </a:lnTo>
                  <a:lnTo>
                    <a:pt x="20017" y="3892"/>
                  </a:lnTo>
                  <a:lnTo>
                    <a:pt x="20130" y="3978"/>
                  </a:lnTo>
                  <a:lnTo>
                    <a:pt x="20130" y="4063"/>
                  </a:lnTo>
                  <a:lnTo>
                    <a:pt x="20243" y="4192"/>
                  </a:lnTo>
                  <a:lnTo>
                    <a:pt x="20243" y="4277"/>
                  </a:lnTo>
                  <a:lnTo>
                    <a:pt x="20413" y="4277"/>
                  </a:lnTo>
                  <a:lnTo>
                    <a:pt x="20413" y="4790"/>
                  </a:lnTo>
                  <a:lnTo>
                    <a:pt x="20243" y="4876"/>
                  </a:lnTo>
                  <a:lnTo>
                    <a:pt x="20130" y="4962"/>
                  </a:lnTo>
                  <a:lnTo>
                    <a:pt x="20017" y="5090"/>
                  </a:lnTo>
                  <a:lnTo>
                    <a:pt x="19847" y="5090"/>
                  </a:lnTo>
                  <a:lnTo>
                    <a:pt x="19734" y="5175"/>
                  </a:lnTo>
                  <a:lnTo>
                    <a:pt x="19734" y="5389"/>
                  </a:lnTo>
                  <a:lnTo>
                    <a:pt x="19621" y="5475"/>
                  </a:lnTo>
                  <a:lnTo>
                    <a:pt x="19734" y="5475"/>
                  </a:lnTo>
                  <a:lnTo>
                    <a:pt x="19734" y="5560"/>
                  </a:lnTo>
                  <a:lnTo>
                    <a:pt x="19621" y="5689"/>
                  </a:lnTo>
                  <a:lnTo>
                    <a:pt x="19621" y="5774"/>
                  </a:lnTo>
                  <a:lnTo>
                    <a:pt x="19734" y="5860"/>
                  </a:lnTo>
                  <a:lnTo>
                    <a:pt x="19734" y="6459"/>
                  </a:lnTo>
                  <a:lnTo>
                    <a:pt x="19847" y="6587"/>
                  </a:lnTo>
                  <a:lnTo>
                    <a:pt x="19847" y="6758"/>
                  </a:lnTo>
                  <a:lnTo>
                    <a:pt x="20017" y="6886"/>
                  </a:lnTo>
                  <a:lnTo>
                    <a:pt x="20017" y="7571"/>
                  </a:lnTo>
                  <a:lnTo>
                    <a:pt x="20413" y="7870"/>
                  </a:lnTo>
                  <a:lnTo>
                    <a:pt x="20413" y="8341"/>
                  </a:lnTo>
                  <a:lnTo>
                    <a:pt x="20243" y="8554"/>
                  </a:lnTo>
                  <a:lnTo>
                    <a:pt x="20243" y="9153"/>
                  </a:lnTo>
                  <a:lnTo>
                    <a:pt x="20413" y="9367"/>
                  </a:lnTo>
                  <a:lnTo>
                    <a:pt x="20243" y="9367"/>
                  </a:lnTo>
                  <a:lnTo>
                    <a:pt x="20243" y="9667"/>
                  </a:lnTo>
                  <a:lnTo>
                    <a:pt x="20413" y="10265"/>
                  </a:lnTo>
                  <a:lnTo>
                    <a:pt x="20526" y="10265"/>
                  </a:lnTo>
                  <a:lnTo>
                    <a:pt x="20526" y="10436"/>
                  </a:lnTo>
                  <a:lnTo>
                    <a:pt x="20413" y="10565"/>
                  </a:lnTo>
                  <a:lnTo>
                    <a:pt x="20413" y="10864"/>
                  </a:lnTo>
                  <a:lnTo>
                    <a:pt x="20526" y="11035"/>
                  </a:lnTo>
                  <a:lnTo>
                    <a:pt x="20639" y="11164"/>
                  </a:lnTo>
                  <a:lnTo>
                    <a:pt x="20526" y="11335"/>
                  </a:lnTo>
                  <a:lnTo>
                    <a:pt x="20639" y="11335"/>
                  </a:lnTo>
                  <a:lnTo>
                    <a:pt x="20639" y="11463"/>
                  </a:lnTo>
                  <a:lnTo>
                    <a:pt x="20808" y="11463"/>
                  </a:lnTo>
                  <a:lnTo>
                    <a:pt x="20921" y="11549"/>
                  </a:lnTo>
                  <a:lnTo>
                    <a:pt x="21430" y="11634"/>
                  </a:lnTo>
                  <a:lnTo>
                    <a:pt x="21430" y="11848"/>
                  </a:lnTo>
                  <a:lnTo>
                    <a:pt x="21600" y="11848"/>
                  </a:lnTo>
                  <a:lnTo>
                    <a:pt x="21600" y="12062"/>
                  </a:lnTo>
                  <a:lnTo>
                    <a:pt x="21430" y="12147"/>
                  </a:lnTo>
                  <a:lnTo>
                    <a:pt x="21204" y="12361"/>
                  </a:lnTo>
                  <a:lnTo>
                    <a:pt x="21204" y="12447"/>
                  </a:lnTo>
                  <a:lnTo>
                    <a:pt x="20808" y="12960"/>
                  </a:lnTo>
                  <a:lnTo>
                    <a:pt x="20808" y="13131"/>
                  </a:lnTo>
                  <a:lnTo>
                    <a:pt x="20921" y="13131"/>
                  </a:lnTo>
                  <a:lnTo>
                    <a:pt x="20921" y="13430"/>
                  </a:lnTo>
                  <a:lnTo>
                    <a:pt x="20243" y="13430"/>
                  </a:lnTo>
                  <a:lnTo>
                    <a:pt x="20243" y="13730"/>
                  </a:lnTo>
                  <a:lnTo>
                    <a:pt x="20413" y="13944"/>
                  </a:lnTo>
                  <a:lnTo>
                    <a:pt x="20413" y="14243"/>
                  </a:lnTo>
                  <a:lnTo>
                    <a:pt x="20243" y="14329"/>
                  </a:lnTo>
                  <a:lnTo>
                    <a:pt x="20243" y="14414"/>
                  </a:lnTo>
                  <a:lnTo>
                    <a:pt x="20526" y="14543"/>
                  </a:lnTo>
                  <a:lnTo>
                    <a:pt x="20526" y="14628"/>
                  </a:lnTo>
                  <a:lnTo>
                    <a:pt x="20639" y="14628"/>
                  </a:lnTo>
                  <a:lnTo>
                    <a:pt x="20639" y="14928"/>
                  </a:lnTo>
                  <a:lnTo>
                    <a:pt x="20526" y="15141"/>
                  </a:lnTo>
                  <a:lnTo>
                    <a:pt x="20526" y="15227"/>
                  </a:lnTo>
                  <a:lnTo>
                    <a:pt x="20413" y="15441"/>
                  </a:lnTo>
                  <a:lnTo>
                    <a:pt x="20243" y="15441"/>
                  </a:lnTo>
                  <a:lnTo>
                    <a:pt x="20243" y="15526"/>
                  </a:lnTo>
                  <a:lnTo>
                    <a:pt x="20130" y="15526"/>
                  </a:lnTo>
                  <a:lnTo>
                    <a:pt x="20017" y="15612"/>
                  </a:lnTo>
                  <a:lnTo>
                    <a:pt x="19847" y="15612"/>
                  </a:lnTo>
                  <a:lnTo>
                    <a:pt x="19621" y="15740"/>
                  </a:lnTo>
                  <a:lnTo>
                    <a:pt x="19621" y="15911"/>
                  </a:lnTo>
                  <a:lnTo>
                    <a:pt x="19338" y="15911"/>
                  </a:lnTo>
                  <a:lnTo>
                    <a:pt x="19338" y="16040"/>
                  </a:lnTo>
                  <a:lnTo>
                    <a:pt x="19225" y="16040"/>
                  </a:lnTo>
                  <a:lnTo>
                    <a:pt x="19225" y="15911"/>
                  </a:lnTo>
                  <a:lnTo>
                    <a:pt x="19055" y="15911"/>
                  </a:lnTo>
                  <a:lnTo>
                    <a:pt x="19055" y="16125"/>
                  </a:lnTo>
                  <a:lnTo>
                    <a:pt x="18942" y="16211"/>
                  </a:lnTo>
                  <a:lnTo>
                    <a:pt x="18829" y="16125"/>
                  </a:lnTo>
                  <a:lnTo>
                    <a:pt x="18547" y="16125"/>
                  </a:lnTo>
                  <a:lnTo>
                    <a:pt x="18547" y="16211"/>
                  </a:lnTo>
                  <a:lnTo>
                    <a:pt x="18434" y="16211"/>
                  </a:lnTo>
                  <a:lnTo>
                    <a:pt x="18434" y="16339"/>
                  </a:lnTo>
                  <a:lnTo>
                    <a:pt x="18264" y="16339"/>
                  </a:lnTo>
                  <a:lnTo>
                    <a:pt x="18264" y="16425"/>
                  </a:lnTo>
                  <a:lnTo>
                    <a:pt x="18038" y="16425"/>
                  </a:lnTo>
                  <a:lnTo>
                    <a:pt x="18038" y="16510"/>
                  </a:lnTo>
                  <a:lnTo>
                    <a:pt x="17868" y="16510"/>
                  </a:lnTo>
                  <a:lnTo>
                    <a:pt x="17868" y="16638"/>
                  </a:lnTo>
                  <a:lnTo>
                    <a:pt x="17755" y="16638"/>
                  </a:lnTo>
                  <a:lnTo>
                    <a:pt x="17472" y="16724"/>
                  </a:lnTo>
                  <a:lnTo>
                    <a:pt x="17246" y="16810"/>
                  </a:lnTo>
                  <a:lnTo>
                    <a:pt x="17076" y="16810"/>
                  </a:lnTo>
                  <a:lnTo>
                    <a:pt x="17076" y="17023"/>
                  </a:lnTo>
                  <a:lnTo>
                    <a:pt x="16963" y="17023"/>
                  </a:lnTo>
                  <a:lnTo>
                    <a:pt x="16963" y="17109"/>
                  </a:lnTo>
                  <a:lnTo>
                    <a:pt x="16850" y="17109"/>
                  </a:lnTo>
                  <a:lnTo>
                    <a:pt x="16737" y="17237"/>
                  </a:lnTo>
                  <a:lnTo>
                    <a:pt x="16737" y="17323"/>
                  </a:lnTo>
                  <a:lnTo>
                    <a:pt x="16568" y="17323"/>
                  </a:lnTo>
                  <a:lnTo>
                    <a:pt x="16454" y="17408"/>
                  </a:lnTo>
                  <a:lnTo>
                    <a:pt x="15663" y="17408"/>
                  </a:lnTo>
                  <a:lnTo>
                    <a:pt x="15663" y="17922"/>
                  </a:lnTo>
                  <a:lnTo>
                    <a:pt x="15380" y="17922"/>
                  </a:lnTo>
                  <a:lnTo>
                    <a:pt x="15267" y="18007"/>
                  </a:lnTo>
                  <a:lnTo>
                    <a:pt x="15267" y="18135"/>
                  </a:lnTo>
                  <a:lnTo>
                    <a:pt x="15154" y="18135"/>
                  </a:lnTo>
                  <a:lnTo>
                    <a:pt x="15154" y="18007"/>
                  </a:lnTo>
                  <a:lnTo>
                    <a:pt x="14758" y="18007"/>
                  </a:lnTo>
                  <a:lnTo>
                    <a:pt x="14758" y="17922"/>
                  </a:lnTo>
                  <a:lnTo>
                    <a:pt x="14588" y="17922"/>
                  </a:lnTo>
                  <a:lnTo>
                    <a:pt x="14588" y="18007"/>
                  </a:lnTo>
                  <a:lnTo>
                    <a:pt x="14588" y="17922"/>
                  </a:lnTo>
                  <a:lnTo>
                    <a:pt x="14475" y="17922"/>
                  </a:lnTo>
                  <a:lnTo>
                    <a:pt x="14362" y="18007"/>
                  </a:lnTo>
                  <a:lnTo>
                    <a:pt x="14362" y="18135"/>
                  </a:lnTo>
                  <a:lnTo>
                    <a:pt x="13401" y="18135"/>
                  </a:lnTo>
                  <a:lnTo>
                    <a:pt x="13401" y="18221"/>
                  </a:lnTo>
                  <a:lnTo>
                    <a:pt x="13288" y="18221"/>
                  </a:lnTo>
                  <a:lnTo>
                    <a:pt x="13288" y="18307"/>
                  </a:lnTo>
                  <a:lnTo>
                    <a:pt x="13005" y="18307"/>
                  </a:lnTo>
                  <a:lnTo>
                    <a:pt x="13005" y="18435"/>
                  </a:lnTo>
                  <a:lnTo>
                    <a:pt x="12892" y="18435"/>
                  </a:lnTo>
                  <a:lnTo>
                    <a:pt x="12892" y="18520"/>
                  </a:lnTo>
                  <a:lnTo>
                    <a:pt x="12779" y="18520"/>
                  </a:lnTo>
                  <a:lnTo>
                    <a:pt x="12779" y="18606"/>
                  </a:lnTo>
                  <a:lnTo>
                    <a:pt x="12779" y="18520"/>
                  </a:lnTo>
                  <a:lnTo>
                    <a:pt x="12383" y="18520"/>
                  </a:lnTo>
                  <a:lnTo>
                    <a:pt x="12383" y="18734"/>
                  </a:lnTo>
                  <a:lnTo>
                    <a:pt x="12214" y="18734"/>
                  </a:lnTo>
                  <a:lnTo>
                    <a:pt x="12101" y="18606"/>
                  </a:lnTo>
                  <a:lnTo>
                    <a:pt x="11987" y="18520"/>
                  </a:lnTo>
                  <a:lnTo>
                    <a:pt x="11592" y="18520"/>
                  </a:lnTo>
                  <a:lnTo>
                    <a:pt x="11592" y="18606"/>
                  </a:lnTo>
                  <a:lnTo>
                    <a:pt x="11422" y="18606"/>
                  </a:lnTo>
                  <a:lnTo>
                    <a:pt x="11309" y="18520"/>
                  </a:lnTo>
                  <a:lnTo>
                    <a:pt x="11196" y="18520"/>
                  </a:lnTo>
                  <a:lnTo>
                    <a:pt x="11196" y="18307"/>
                  </a:lnTo>
                  <a:lnTo>
                    <a:pt x="11026" y="18221"/>
                  </a:lnTo>
                  <a:lnTo>
                    <a:pt x="10800" y="18221"/>
                  </a:lnTo>
                  <a:lnTo>
                    <a:pt x="10800" y="18135"/>
                  </a:lnTo>
                  <a:lnTo>
                    <a:pt x="10630" y="18007"/>
                  </a:lnTo>
                  <a:lnTo>
                    <a:pt x="10404" y="18007"/>
                  </a:lnTo>
                  <a:lnTo>
                    <a:pt x="10404" y="18135"/>
                  </a:lnTo>
                  <a:lnTo>
                    <a:pt x="10235" y="18135"/>
                  </a:lnTo>
                  <a:lnTo>
                    <a:pt x="10121" y="18007"/>
                  </a:lnTo>
                  <a:lnTo>
                    <a:pt x="9839" y="18007"/>
                  </a:lnTo>
                  <a:lnTo>
                    <a:pt x="9726" y="18135"/>
                  </a:lnTo>
                  <a:lnTo>
                    <a:pt x="9613" y="18135"/>
                  </a:lnTo>
                  <a:lnTo>
                    <a:pt x="9613" y="17836"/>
                  </a:lnTo>
                  <a:lnTo>
                    <a:pt x="9499" y="17836"/>
                  </a:lnTo>
                  <a:lnTo>
                    <a:pt x="9330" y="17708"/>
                  </a:lnTo>
                  <a:lnTo>
                    <a:pt x="9217" y="17708"/>
                  </a:lnTo>
                  <a:lnTo>
                    <a:pt x="9217" y="17836"/>
                  </a:lnTo>
                  <a:lnTo>
                    <a:pt x="8934" y="17836"/>
                  </a:lnTo>
                  <a:lnTo>
                    <a:pt x="8821" y="17708"/>
                  </a:lnTo>
                  <a:lnTo>
                    <a:pt x="8708" y="17708"/>
                  </a:lnTo>
                  <a:lnTo>
                    <a:pt x="8708" y="17836"/>
                  </a:lnTo>
                  <a:lnTo>
                    <a:pt x="8538" y="17836"/>
                  </a:lnTo>
                  <a:lnTo>
                    <a:pt x="8538" y="18007"/>
                  </a:lnTo>
                  <a:lnTo>
                    <a:pt x="8312" y="18007"/>
                  </a:lnTo>
                  <a:lnTo>
                    <a:pt x="8142" y="17922"/>
                  </a:lnTo>
                  <a:lnTo>
                    <a:pt x="8029" y="17922"/>
                  </a:lnTo>
                  <a:lnTo>
                    <a:pt x="8029" y="18007"/>
                  </a:lnTo>
                  <a:lnTo>
                    <a:pt x="7916" y="18135"/>
                  </a:lnTo>
                  <a:lnTo>
                    <a:pt x="8029" y="18221"/>
                  </a:lnTo>
                  <a:lnTo>
                    <a:pt x="8029" y="18307"/>
                  </a:lnTo>
                  <a:lnTo>
                    <a:pt x="8142" y="18307"/>
                  </a:lnTo>
                  <a:lnTo>
                    <a:pt x="8142" y="18820"/>
                  </a:lnTo>
                  <a:lnTo>
                    <a:pt x="8312" y="18905"/>
                  </a:lnTo>
                  <a:lnTo>
                    <a:pt x="8312" y="19205"/>
                  </a:lnTo>
                  <a:lnTo>
                    <a:pt x="8142" y="19333"/>
                  </a:lnTo>
                  <a:lnTo>
                    <a:pt x="8142" y="19718"/>
                  </a:lnTo>
                  <a:lnTo>
                    <a:pt x="8029" y="19804"/>
                  </a:lnTo>
                  <a:lnTo>
                    <a:pt x="7916" y="19804"/>
                  </a:lnTo>
                  <a:lnTo>
                    <a:pt x="7916" y="20017"/>
                  </a:lnTo>
                  <a:lnTo>
                    <a:pt x="7747" y="20017"/>
                  </a:lnTo>
                  <a:lnTo>
                    <a:pt x="7747" y="20189"/>
                  </a:lnTo>
                  <a:lnTo>
                    <a:pt x="7520" y="20317"/>
                  </a:lnTo>
                  <a:lnTo>
                    <a:pt x="7520" y="20488"/>
                  </a:lnTo>
                  <a:lnTo>
                    <a:pt x="7238" y="20488"/>
                  </a:lnTo>
                  <a:lnTo>
                    <a:pt x="7238" y="20702"/>
                  </a:lnTo>
                  <a:lnTo>
                    <a:pt x="6955" y="20702"/>
                  </a:lnTo>
                  <a:lnTo>
                    <a:pt x="6559" y="21001"/>
                  </a:lnTo>
                  <a:lnTo>
                    <a:pt x="6446" y="21001"/>
                  </a:lnTo>
                  <a:lnTo>
                    <a:pt x="6446" y="21087"/>
                  </a:lnTo>
                  <a:lnTo>
                    <a:pt x="6050" y="21087"/>
                  </a:lnTo>
                  <a:lnTo>
                    <a:pt x="5768" y="21001"/>
                  </a:lnTo>
                  <a:lnTo>
                    <a:pt x="5372" y="20916"/>
                  </a:lnTo>
                  <a:lnTo>
                    <a:pt x="5259" y="21001"/>
                  </a:lnTo>
                  <a:lnTo>
                    <a:pt x="4863" y="21001"/>
                  </a:lnTo>
                  <a:lnTo>
                    <a:pt x="4863" y="21087"/>
                  </a:lnTo>
                  <a:lnTo>
                    <a:pt x="4580" y="21087"/>
                  </a:lnTo>
                  <a:lnTo>
                    <a:pt x="4580" y="21215"/>
                  </a:lnTo>
                  <a:lnTo>
                    <a:pt x="4467" y="21215"/>
                  </a:lnTo>
                  <a:lnTo>
                    <a:pt x="4467" y="21301"/>
                  </a:lnTo>
                  <a:lnTo>
                    <a:pt x="4184" y="21301"/>
                  </a:lnTo>
                  <a:lnTo>
                    <a:pt x="4071" y="21386"/>
                  </a:lnTo>
                  <a:lnTo>
                    <a:pt x="3958" y="21600"/>
                  </a:lnTo>
                  <a:lnTo>
                    <a:pt x="3675" y="21600"/>
                  </a:lnTo>
                  <a:lnTo>
                    <a:pt x="3393" y="21514"/>
                  </a:lnTo>
                  <a:lnTo>
                    <a:pt x="3280" y="21514"/>
                  </a:lnTo>
                  <a:lnTo>
                    <a:pt x="3166" y="21600"/>
                  </a:lnTo>
                  <a:lnTo>
                    <a:pt x="2884" y="21600"/>
                  </a:lnTo>
                  <a:lnTo>
                    <a:pt x="2771" y="21514"/>
                  </a:lnTo>
                  <a:lnTo>
                    <a:pt x="2601" y="21514"/>
                  </a:lnTo>
                  <a:lnTo>
                    <a:pt x="2488" y="21386"/>
                  </a:lnTo>
                  <a:lnTo>
                    <a:pt x="2488" y="21301"/>
                  </a:lnTo>
                  <a:lnTo>
                    <a:pt x="2375" y="21301"/>
                  </a:lnTo>
                  <a:lnTo>
                    <a:pt x="2262" y="21215"/>
                  </a:lnTo>
                  <a:lnTo>
                    <a:pt x="2092" y="21215"/>
                  </a:lnTo>
                  <a:lnTo>
                    <a:pt x="1979" y="21087"/>
                  </a:lnTo>
                  <a:lnTo>
                    <a:pt x="1979" y="20916"/>
                  </a:lnTo>
                  <a:lnTo>
                    <a:pt x="1696" y="20702"/>
                  </a:lnTo>
                  <a:lnTo>
                    <a:pt x="1696" y="20317"/>
                  </a:lnTo>
                  <a:lnTo>
                    <a:pt x="1583" y="20317"/>
                  </a:lnTo>
                  <a:lnTo>
                    <a:pt x="1583" y="20103"/>
                  </a:lnTo>
                  <a:lnTo>
                    <a:pt x="1301" y="19889"/>
                  </a:lnTo>
                  <a:lnTo>
                    <a:pt x="1187" y="19889"/>
                  </a:lnTo>
                  <a:lnTo>
                    <a:pt x="679" y="19804"/>
                  </a:lnTo>
                  <a:lnTo>
                    <a:pt x="396" y="19804"/>
                  </a:lnTo>
                  <a:lnTo>
                    <a:pt x="0" y="19718"/>
                  </a:lnTo>
                  <a:lnTo>
                    <a:pt x="0" y="19590"/>
                  </a:lnTo>
                  <a:lnTo>
                    <a:pt x="113" y="19504"/>
                  </a:lnTo>
                  <a:lnTo>
                    <a:pt x="113" y="19419"/>
                  </a:lnTo>
                  <a:lnTo>
                    <a:pt x="0" y="19419"/>
                  </a:lnTo>
                  <a:lnTo>
                    <a:pt x="0" y="19333"/>
                  </a:lnTo>
                  <a:lnTo>
                    <a:pt x="283" y="19119"/>
                  </a:lnTo>
                  <a:lnTo>
                    <a:pt x="283" y="18905"/>
                  </a:lnTo>
                  <a:lnTo>
                    <a:pt x="396" y="18905"/>
                  </a:lnTo>
                  <a:lnTo>
                    <a:pt x="509" y="18820"/>
                  </a:lnTo>
                  <a:lnTo>
                    <a:pt x="396" y="18606"/>
                  </a:lnTo>
                  <a:lnTo>
                    <a:pt x="509" y="18435"/>
                  </a:lnTo>
                  <a:lnTo>
                    <a:pt x="509" y="18307"/>
                  </a:lnTo>
                  <a:lnTo>
                    <a:pt x="679" y="18307"/>
                  </a:lnTo>
                  <a:lnTo>
                    <a:pt x="509" y="18221"/>
                  </a:lnTo>
                  <a:lnTo>
                    <a:pt x="679" y="18007"/>
                  </a:lnTo>
                  <a:lnTo>
                    <a:pt x="679" y="17622"/>
                  </a:lnTo>
                  <a:lnTo>
                    <a:pt x="792" y="17622"/>
                  </a:lnTo>
                  <a:lnTo>
                    <a:pt x="792" y="17537"/>
                  </a:lnTo>
                  <a:lnTo>
                    <a:pt x="905" y="17408"/>
                  </a:lnTo>
                  <a:lnTo>
                    <a:pt x="905" y="17323"/>
                  </a:lnTo>
                  <a:lnTo>
                    <a:pt x="792" y="17323"/>
                  </a:lnTo>
                  <a:lnTo>
                    <a:pt x="792" y="17237"/>
                  </a:lnTo>
                  <a:lnTo>
                    <a:pt x="679" y="17109"/>
                  </a:lnTo>
                  <a:lnTo>
                    <a:pt x="509" y="17023"/>
                  </a:lnTo>
                  <a:lnTo>
                    <a:pt x="509" y="16125"/>
                  </a:lnTo>
                  <a:lnTo>
                    <a:pt x="396" y="16040"/>
                  </a:lnTo>
                  <a:lnTo>
                    <a:pt x="396" y="15826"/>
                  </a:lnTo>
                  <a:lnTo>
                    <a:pt x="509" y="15740"/>
                  </a:lnTo>
                  <a:lnTo>
                    <a:pt x="509" y="15612"/>
                  </a:lnTo>
                  <a:lnTo>
                    <a:pt x="679" y="15526"/>
                  </a:lnTo>
                  <a:lnTo>
                    <a:pt x="792" y="15526"/>
                  </a:lnTo>
                  <a:lnTo>
                    <a:pt x="792" y="15441"/>
                  </a:lnTo>
                  <a:lnTo>
                    <a:pt x="905" y="15441"/>
                  </a:lnTo>
                  <a:lnTo>
                    <a:pt x="1074" y="15312"/>
                  </a:lnTo>
                  <a:lnTo>
                    <a:pt x="1187" y="15141"/>
                  </a:lnTo>
                  <a:lnTo>
                    <a:pt x="1301" y="15141"/>
                  </a:lnTo>
                  <a:lnTo>
                    <a:pt x="1301" y="15013"/>
                  </a:lnTo>
                  <a:lnTo>
                    <a:pt x="1187" y="15013"/>
                  </a:lnTo>
                  <a:lnTo>
                    <a:pt x="1301" y="14928"/>
                  </a:lnTo>
                  <a:lnTo>
                    <a:pt x="1470" y="14842"/>
                  </a:lnTo>
                  <a:lnTo>
                    <a:pt x="1470" y="14628"/>
                  </a:lnTo>
                  <a:lnTo>
                    <a:pt x="1583" y="14543"/>
                  </a:lnTo>
                  <a:lnTo>
                    <a:pt x="1696" y="14414"/>
                  </a:lnTo>
                  <a:lnTo>
                    <a:pt x="1866" y="14329"/>
                  </a:lnTo>
                  <a:lnTo>
                    <a:pt x="1866" y="14115"/>
                  </a:lnTo>
                  <a:lnTo>
                    <a:pt x="1979" y="14115"/>
                  </a:lnTo>
                  <a:lnTo>
                    <a:pt x="1979" y="14029"/>
                  </a:lnTo>
                  <a:lnTo>
                    <a:pt x="2092" y="13944"/>
                  </a:lnTo>
                  <a:lnTo>
                    <a:pt x="2262" y="13644"/>
                  </a:lnTo>
                  <a:lnTo>
                    <a:pt x="2262" y="13516"/>
                  </a:lnTo>
                  <a:lnTo>
                    <a:pt x="2375" y="13516"/>
                  </a:lnTo>
                  <a:lnTo>
                    <a:pt x="2375" y="13430"/>
                  </a:lnTo>
                  <a:lnTo>
                    <a:pt x="2262" y="13430"/>
                  </a:lnTo>
                  <a:lnTo>
                    <a:pt x="2375" y="13430"/>
                  </a:lnTo>
                  <a:lnTo>
                    <a:pt x="2262" y="13345"/>
                  </a:lnTo>
                  <a:lnTo>
                    <a:pt x="2375" y="13345"/>
                  </a:lnTo>
                  <a:lnTo>
                    <a:pt x="2375" y="13046"/>
                  </a:lnTo>
                  <a:lnTo>
                    <a:pt x="2488" y="13046"/>
                  </a:lnTo>
                  <a:lnTo>
                    <a:pt x="2488" y="12960"/>
                  </a:lnTo>
                  <a:lnTo>
                    <a:pt x="2601" y="12746"/>
                  </a:lnTo>
                  <a:lnTo>
                    <a:pt x="2771" y="12661"/>
                  </a:lnTo>
                  <a:lnTo>
                    <a:pt x="2884" y="12532"/>
                  </a:lnTo>
                  <a:lnTo>
                    <a:pt x="3166" y="12447"/>
                  </a:lnTo>
                  <a:lnTo>
                    <a:pt x="3393" y="12361"/>
                  </a:lnTo>
                  <a:lnTo>
                    <a:pt x="3788" y="12361"/>
                  </a:lnTo>
                  <a:lnTo>
                    <a:pt x="4071" y="12233"/>
                  </a:lnTo>
                  <a:lnTo>
                    <a:pt x="4467" y="12233"/>
                  </a:lnTo>
                  <a:lnTo>
                    <a:pt x="4750" y="12147"/>
                  </a:lnTo>
                  <a:lnTo>
                    <a:pt x="4863" y="12147"/>
                  </a:lnTo>
                  <a:lnTo>
                    <a:pt x="4863" y="12062"/>
                  </a:lnTo>
                  <a:lnTo>
                    <a:pt x="4976" y="12062"/>
                  </a:lnTo>
                  <a:lnTo>
                    <a:pt x="5259" y="11933"/>
                  </a:lnTo>
                  <a:lnTo>
                    <a:pt x="5541" y="11933"/>
                  </a:lnTo>
                  <a:lnTo>
                    <a:pt x="5541" y="12062"/>
                  </a:lnTo>
                  <a:lnTo>
                    <a:pt x="5654" y="12062"/>
                  </a:lnTo>
                  <a:lnTo>
                    <a:pt x="5768" y="11933"/>
                  </a:lnTo>
                  <a:lnTo>
                    <a:pt x="5768" y="11848"/>
                  </a:lnTo>
                  <a:lnTo>
                    <a:pt x="6050" y="11848"/>
                  </a:lnTo>
                  <a:lnTo>
                    <a:pt x="6163" y="11634"/>
                  </a:lnTo>
                  <a:lnTo>
                    <a:pt x="6333" y="11634"/>
                  </a:lnTo>
                  <a:lnTo>
                    <a:pt x="6333" y="11549"/>
                  </a:lnTo>
                  <a:lnTo>
                    <a:pt x="6446" y="11549"/>
                  </a:lnTo>
                  <a:lnTo>
                    <a:pt x="6729" y="11463"/>
                  </a:lnTo>
                  <a:lnTo>
                    <a:pt x="6842" y="11335"/>
                  </a:lnTo>
                  <a:lnTo>
                    <a:pt x="6955" y="11463"/>
                  </a:lnTo>
                  <a:lnTo>
                    <a:pt x="6955" y="11335"/>
                  </a:lnTo>
                  <a:lnTo>
                    <a:pt x="7238" y="11335"/>
                  </a:lnTo>
                  <a:lnTo>
                    <a:pt x="7351" y="11164"/>
                  </a:lnTo>
                  <a:lnTo>
                    <a:pt x="7520" y="11164"/>
                  </a:lnTo>
                  <a:lnTo>
                    <a:pt x="7520" y="11035"/>
                  </a:lnTo>
                  <a:lnTo>
                    <a:pt x="7634" y="11035"/>
                  </a:lnTo>
                  <a:lnTo>
                    <a:pt x="7747" y="10950"/>
                  </a:lnTo>
                  <a:lnTo>
                    <a:pt x="7747" y="10864"/>
                  </a:lnTo>
                  <a:lnTo>
                    <a:pt x="7916" y="10736"/>
                  </a:lnTo>
                  <a:lnTo>
                    <a:pt x="8029" y="10736"/>
                  </a:lnTo>
                  <a:lnTo>
                    <a:pt x="8029" y="10650"/>
                  </a:lnTo>
                  <a:lnTo>
                    <a:pt x="8312" y="10650"/>
                  </a:lnTo>
                  <a:lnTo>
                    <a:pt x="8312" y="10565"/>
                  </a:lnTo>
                  <a:lnTo>
                    <a:pt x="8538" y="10565"/>
                  </a:lnTo>
                  <a:lnTo>
                    <a:pt x="8538" y="10436"/>
                  </a:lnTo>
                  <a:lnTo>
                    <a:pt x="8708" y="10436"/>
                  </a:lnTo>
                  <a:lnTo>
                    <a:pt x="8708" y="10565"/>
                  </a:lnTo>
                  <a:lnTo>
                    <a:pt x="8821" y="10565"/>
                  </a:lnTo>
                  <a:lnTo>
                    <a:pt x="8934" y="10436"/>
                  </a:lnTo>
                  <a:lnTo>
                    <a:pt x="9726" y="10436"/>
                  </a:lnTo>
                  <a:lnTo>
                    <a:pt x="10008" y="10565"/>
                  </a:lnTo>
                  <a:lnTo>
                    <a:pt x="10008" y="10650"/>
                  </a:lnTo>
                  <a:lnTo>
                    <a:pt x="10121" y="10650"/>
                  </a:lnTo>
                  <a:lnTo>
                    <a:pt x="10121" y="10736"/>
                  </a:lnTo>
                  <a:lnTo>
                    <a:pt x="10235" y="10736"/>
                  </a:lnTo>
                  <a:lnTo>
                    <a:pt x="10235" y="10864"/>
                  </a:lnTo>
                  <a:lnTo>
                    <a:pt x="10404" y="10864"/>
                  </a:lnTo>
                  <a:lnTo>
                    <a:pt x="10404" y="10950"/>
                  </a:lnTo>
                  <a:lnTo>
                    <a:pt x="10630" y="10950"/>
                  </a:lnTo>
                  <a:lnTo>
                    <a:pt x="10630" y="10864"/>
                  </a:lnTo>
                  <a:lnTo>
                    <a:pt x="11196" y="10864"/>
                  </a:lnTo>
                  <a:lnTo>
                    <a:pt x="11309" y="10736"/>
                  </a:lnTo>
                  <a:lnTo>
                    <a:pt x="11422" y="10736"/>
                  </a:lnTo>
                  <a:lnTo>
                    <a:pt x="11592" y="10864"/>
                  </a:lnTo>
                  <a:lnTo>
                    <a:pt x="12101" y="10864"/>
                  </a:lnTo>
                  <a:lnTo>
                    <a:pt x="12214" y="10736"/>
                  </a:lnTo>
                  <a:lnTo>
                    <a:pt x="12496" y="10650"/>
                  </a:lnTo>
                  <a:lnTo>
                    <a:pt x="12496" y="10436"/>
                  </a:lnTo>
                  <a:lnTo>
                    <a:pt x="12609" y="10351"/>
                  </a:lnTo>
                  <a:lnTo>
                    <a:pt x="12779" y="10137"/>
                  </a:lnTo>
                  <a:lnTo>
                    <a:pt x="12779" y="9966"/>
                  </a:lnTo>
                  <a:lnTo>
                    <a:pt x="12892" y="9838"/>
                  </a:lnTo>
                  <a:lnTo>
                    <a:pt x="12892" y="9453"/>
                  </a:lnTo>
                  <a:lnTo>
                    <a:pt x="12779" y="9367"/>
                  </a:lnTo>
                  <a:lnTo>
                    <a:pt x="12609" y="9367"/>
                  </a:lnTo>
                  <a:lnTo>
                    <a:pt x="12609" y="9239"/>
                  </a:lnTo>
                  <a:lnTo>
                    <a:pt x="12496" y="9239"/>
                  </a:lnTo>
                  <a:lnTo>
                    <a:pt x="12496" y="9068"/>
                  </a:lnTo>
                  <a:lnTo>
                    <a:pt x="12383" y="9068"/>
                  </a:lnTo>
                  <a:lnTo>
                    <a:pt x="12214" y="8939"/>
                  </a:lnTo>
                  <a:lnTo>
                    <a:pt x="12214" y="8640"/>
                  </a:lnTo>
                  <a:lnTo>
                    <a:pt x="12101" y="8554"/>
                  </a:lnTo>
                  <a:lnTo>
                    <a:pt x="12101" y="8341"/>
                  </a:lnTo>
                  <a:lnTo>
                    <a:pt x="12214" y="8341"/>
                  </a:lnTo>
                  <a:lnTo>
                    <a:pt x="12214" y="7956"/>
                  </a:lnTo>
                  <a:lnTo>
                    <a:pt x="12383" y="7870"/>
                  </a:lnTo>
                  <a:lnTo>
                    <a:pt x="12214" y="7870"/>
                  </a:lnTo>
                  <a:lnTo>
                    <a:pt x="12214" y="7742"/>
                  </a:lnTo>
                  <a:lnTo>
                    <a:pt x="12383" y="7742"/>
                  </a:lnTo>
                  <a:lnTo>
                    <a:pt x="12214" y="7656"/>
                  </a:lnTo>
                  <a:lnTo>
                    <a:pt x="12383" y="7571"/>
                  </a:lnTo>
                  <a:lnTo>
                    <a:pt x="12496" y="7571"/>
                  </a:lnTo>
                  <a:lnTo>
                    <a:pt x="12496" y="7442"/>
                  </a:lnTo>
                  <a:lnTo>
                    <a:pt x="12609" y="7442"/>
                  </a:lnTo>
                  <a:lnTo>
                    <a:pt x="12779" y="7271"/>
                  </a:lnTo>
                  <a:lnTo>
                    <a:pt x="12892" y="7186"/>
                  </a:lnTo>
                  <a:lnTo>
                    <a:pt x="13005" y="7057"/>
                  </a:lnTo>
                  <a:lnTo>
                    <a:pt x="13288" y="6972"/>
                  </a:lnTo>
                  <a:lnTo>
                    <a:pt x="13401" y="6886"/>
                  </a:lnTo>
                  <a:lnTo>
                    <a:pt x="13401" y="6587"/>
                  </a:lnTo>
                  <a:lnTo>
                    <a:pt x="13571" y="6587"/>
                  </a:lnTo>
                  <a:lnTo>
                    <a:pt x="13571" y="5860"/>
                  </a:lnTo>
                  <a:lnTo>
                    <a:pt x="13401" y="5860"/>
                  </a:lnTo>
                  <a:lnTo>
                    <a:pt x="13571" y="5860"/>
                  </a:lnTo>
                  <a:lnTo>
                    <a:pt x="13571" y="5774"/>
                  </a:lnTo>
                  <a:lnTo>
                    <a:pt x="13401" y="5774"/>
                  </a:lnTo>
                  <a:lnTo>
                    <a:pt x="13401" y="5475"/>
                  </a:lnTo>
                  <a:lnTo>
                    <a:pt x="13288" y="5389"/>
                  </a:lnTo>
                  <a:lnTo>
                    <a:pt x="13175" y="5261"/>
                  </a:lnTo>
                  <a:lnTo>
                    <a:pt x="13288" y="5261"/>
                  </a:lnTo>
                  <a:lnTo>
                    <a:pt x="13288" y="4962"/>
                  </a:lnTo>
                  <a:lnTo>
                    <a:pt x="13401" y="4962"/>
                  </a:lnTo>
                  <a:lnTo>
                    <a:pt x="13401" y="4876"/>
                  </a:lnTo>
                  <a:lnTo>
                    <a:pt x="13571" y="4876"/>
                  </a:lnTo>
                  <a:lnTo>
                    <a:pt x="13571" y="4790"/>
                  </a:lnTo>
                  <a:lnTo>
                    <a:pt x="13684" y="4577"/>
                  </a:lnTo>
                  <a:lnTo>
                    <a:pt x="13684" y="4491"/>
                  </a:lnTo>
                  <a:lnTo>
                    <a:pt x="13571" y="4277"/>
                  </a:lnTo>
                  <a:lnTo>
                    <a:pt x="13571" y="4192"/>
                  </a:lnTo>
                  <a:lnTo>
                    <a:pt x="13288" y="4192"/>
                  </a:lnTo>
                  <a:lnTo>
                    <a:pt x="13288" y="3678"/>
                  </a:lnTo>
                  <a:lnTo>
                    <a:pt x="13571" y="3593"/>
                  </a:lnTo>
                  <a:lnTo>
                    <a:pt x="13684" y="3593"/>
                  </a:lnTo>
                  <a:lnTo>
                    <a:pt x="13797" y="3465"/>
                  </a:lnTo>
                  <a:lnTo>
                    <a:pt x="13797" y="3379"/>
                  </a:lnTo>
                  <a:lnTo>
                    <a:pt x="13966" y="3379"/>
                  </a:lnTo>
                  <a:lnTo>
                    <a:pt x="13966" y="3165"/>
                  </a:lnTo>
                  <a:lnTo>
                    <a:pt x="14193" y="3080"/>
                  </a:lnTo>
                  <a:lnTo>
                    <a:pt x="14193" y="2994"/>
                  </a:lnTo>
                  <a:lnTo>
                    <a:pt x="14475" y="2994"/>
                  </a:lnTo>
                  <a:lnTo>
                    <a:pt x="14475" y="2866"/>
                  </a:lnTo>
                  <a:lnTo>
                    <a:pt x="14588" y="2780"/>
                  </a:lnTo>
                  <a:lnTo>
                    <a:pt x="14588" y="2695"/>
                  </a:lnTo>
                  <a:lnTo>
                    <a:pt x="14758" y="2695"/>
                  </a:lnTo>
                  <a:lnTo>
                    <a:pt x="14758" y="2267"/>
                  </a:lnTo>
                  <a:lnTo>
                    <a:pt x="14984" y="2181"/>
                  </a:lnTo>
                  <a:lnTo>
                    <a:pt x="15154" y="1968"/>
                  </a:lnTo>
                  <a:lnTo>
                    <a:pt x="15267" y="1968"/>
                  </a:lnTo>
                  <a:lnTo>
                    <a:pt x="15380" y="1882"/>
                  </a:lnTo>
                  <a:lnTo>
                    <a:pt x="15380" y="1796"/>
                  </a:lnTo>
                  <a:lnTo>
                    <a:pt x="15550" y="1668"/>
                  </a:lnTo>
                  <a:lnTo>
                    <a:pt x="15550" y="1796"/>
                  </a:lnTo>
                  <a:lnTo>
                    <a:pt x="16568" y="1796"/>
                  </a:lnTo>
                  <a:lnTo>
                    <a:pt x="16737" y="1668"/>
                  </a:lnTo>
                  <a:lnTo>
                    <a:pt x="17076" y="1497"/>
                  </a:lnTo>
                  <a:lnTo>
                    <a:pt x="17076" y="1369"/>
                  </a:lnTo>
                  <a:lnTo>
                    <a:pt x="16963" y="1369"/>
                  </a:lnTo>
                  <a:lnTo>
                    <a:pt x="17076" y="1283"/>
                  </a:lnTo>
                  <a:lnTo>
                    <a:pt x="17472" y="1283"/>
                  </a:lnTo>
                  <a:lnTo>
                    <a:pt x="17472" y="1198"/>
                  </a:lnTo>
                  <a:lnTo>
                    <a:pt x="17755" y="1198"/>
                  </a:lnTo>
                  <a:lnTo>
                    <a:pt x="17755" y="984"/>
                  </a:lnTo>
                  <a:lnTo>
                    <a:pt x="17868" y="984"/>
                  </a:lnTo>
                  <a:lnTo>
                    <a:pt x="18038" y="898"/>
                  </a:lnTo>
                  <a:lnTo>
                    <a:pt x="18151" y="813"/>
                  </a:lnTo>
                  <a:lnTo>
                    <a:pt x="18264" y="684"/>
                  </a:lnTo>
                  <a:lnTo>
                    <a:pt x="18264" y="513"/>
                  </a:lnTo>
                  <a:lnTo>
                    <a:pt x="18151" y="385"/>
                  </a:lnTo>
                  <a:lnTo>
                    <a:pt x="18151" y="214"/>
                  </a:lnTo>
                  <a:lnTo>
                    <a:pt x="18264" y="214"/>
                  </a:lnTo>
                  <a:lnTo>
                    <a:pt x="18264" y="0"/>
                  </a:lnTo>
                  <a:lnTo>
                    <a:pt x="18434" y="0"/>
                  </a:lnTo>
                  <a:lnTo>
                    <a:pt x="18829" y="299"/>
                  </a:lnTo>
                  <a:lnTo>
                    <a:pt x="18942" y="299"/>
                  </a:lnTo>
                  <a:lnTo>
                    <a:pt x="18942" y="385"/>
                  </a:lnTo>
                  <a:lnTo>
                    <a:pt x="18942" y="299"/>
                  </a:lnTo>
                  <a:lnTo>
                    <a:pt x="18829" y="299"/>
                  </a:lnTo>
                  <a:lnTo>
                    <a:pt x="18942" y="385"/>
                  </a:lnTo>
                  <a:lnTo>
                    <a:pt x="18829" y="385"/>
                  </a:lnTo>
                  <a:lnTo>
                    <a:pt x="18829" y="299"/>
                  </a:lnTo>
                  <a:lnTo>
                    <a:pt x="18829" y="385"/>
                  </a:lnTo>
                  <a:lnTo>
                    <a:pt x="19055" y="385"/>
                  </a:lnTo>
                  <a:lnTo>
                    <a:pt x="19055" y="513"/>
                  </a:lnTo>
                  <a:lnTo>
                    <a:pt x="19734" y="513"/>
                  </a:lnTo>
                  <a:lnTo>
                    <a:pt x="19734" y="599"/>
                  </a:lnTo>
                  <a:lnTo>
                    <a:pt x="20130" y="599"/>
                  </a:lnTo>
                  <a:lnTo>
                    <a:pt x="20130" y="813"/>
                  </a:lnTo>
                  <a:lnTo>
                    <a:pt x="20413" y="813"/>
                  </a:lnTo>
                  <a:lnTo>
                    <a:pt x="20413" y="898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7" name="Freeform 23"/>
            <p:cNvSpPr/>
            <p:nvPr/>
          </p:nvSpPr>
          <p:spPr>
            <a:xfrm>
              <a:off x="313452" y="169167"/>
              <a:ext cx="27212" cy="18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990"/>
                  </a:moveTo>
                  <a:lnTo>
                    <a:pt x="21384" y="6716"/>
                  </a:lnTo>
                  <a:lnTo>
                    <a:pt x="20844" y="7261"/>
                  </a:lnTo>
                  <a:lnTo>
                    <a:pt x="20628" y="7987"/>
                  </a:lnTo>
                  <a:lnTo>
                    <a:pt x="20088" y="8894"/>
                  </a:lnTo>
                  <a:lnTo>
                    <a:pt x="19656" y="9802"/>
                  </a:lnTo>
                  <a:lnTo>
                    <a:pt x="19332" y="10165"/>
                  </a:lnTo>
                  <a:lnTo>
                    <a:pt x="18900" y="10165"/>
                  </a:lnTo>
                  <a:lnTo>
                    <a:pt x="18900" y="10528"/>
                  </a:lnTo>
                  <a:lnTo>
                    <a:pt x="17820" y="12343"/>
                  </a:lnTo>
                  <a:lnTo>
                    <a:pt x="17604" y="12343"/>
                  </a:lnTo>
                  <a:lnTo>
                    <a:pt x="17388" y="12706"/>
                  </a:lnTo>
                  <a:lnTo>
                    <a:pt x="17064" y="12706"/>
                  </a:lnTo>
                  <a:lnTo>
                    <a:pt x="17064" y="13613"/>
                  </a:lnTo>
                  <a:lnTo>
                    <a:pt x="16632" y="13613"/>
                  </a:lnTo>
                  <a:lnTo>
                    <a:pt x="16632" y="12343"/>
                  </a:lnTo>
                  <a:lnTo>
                    <a:pt x="16308" y="12343"/>
                  </a:lnTo>
                  <a:lnTo>
                    <a:pt x="16308" y="13613"/>
                  </a:lnTo>
                  <a:lnTo>
                    <a:pt x="16092" y="13613"/>
                  </a:lnTo>
                  <a:lnTo>
                    <a:pt x="15876" y="13976"/>
                  </a:lnTo>
                  <a:lnTo>
                    <a:pt x="15876" y="13069"/>
                  </a:lnTo>
                  <a:lnTo>
                    <a:pt x="15552" y="12706"/>
                  </a:lnTo>
                  <a:lnTo>
                    <a:pt x="15552" y="12343"/>
                  </a:lnTo>
                  <a:lnTo>
                    <a:pt x="15336" y="12343"/>
                  </a:lnTo>
                  <a:lnTo>
                    <a:pt x="15336" y="12706"/>
                  </a:lnTo>
                  <a:lnTo>
                    <a:pt x="15552" y="12706"/>
                  </a:lnTo>
                  <a:lnTo>
                    <a:pt x="15552" y="13976"/>
                  </a:lnTo>
                  <a:lnTo>
                    <a:pt x="15876" y="14339"/>
                  </a:lnTo>
                  <a:lnTo>
                    <a:pt x="15876" y="13976"/>
                  </a:lnTo>
                  <a:lnTo>
                    <a:pt x="16092" y="13976"/>
                  </a:lnTo>
                  <a:lnTo>
                    <a:pt x="15552" y="14339"/>
                  </a:lnTo>
                  <a:lnTo>
                    <a:pt x="15552" y="15247"/>
                  </a:lnTo>
                  <a:lnTo>
                    <a:pt x="15336" y="15610"/>
                  </a:lnTo>
                  <a:lnTo>
                    <a:pt x="15120" y="15610"/>
                  </a:lnTo>
                  <a:lnTo>
                    <a:pt x="14796" y="16518"/>
                  </a:lnTo>
                  <a:lnTo>
                    <a:pt x="14580" y="16518"/>
                  </a:lnTo>
                  <a:lnTo>
                    <a:pt x="13824" y="17788"/>
                  </a:lnTo>
                  <a:lnTo>
                    <a:pt x="13284" y="18151"/>
                  </a:lnTo>
                  <a:lnTo>
                    <a:pt x="12528" y="19059"/>
                  </a:lnTo>
                  <a:lnTo>
                    <a:pt x="12312" y="19422"/>
                  </a:lnTo>
                  <a:lnTo>
                    <a:pt x="12096" y="19966"/>
                  </a:lnTo>
                  <a:lnTo>
                    <a:pt x="12096" y="20329"/>
                  </a:lnTo>
                  <a:lnTo>
                    <a:pt x="11016" y="21600"/>
                  </a:lnTo>
                  <a:lnTo>
                    <a:pt x="11016" y="20692"/>
                  </a:lnTo>
                  <a:lnTo>
                    <a:pt x="10800" y="20329"/>
                  </a:lnTo>
                  <a:lnTo>
                    <a:pt x="10584" y="20692"/>
                  </a:lnTo>
                  <a:lnTo>
                    <a:pt x="10260" y="20329"/>
                  </a:lnTo>
                  <a:lnTo>
                    <a:pt x="10260" y="19059"/>
                  </a:lnTo>
                  <a:lnTo>
                    <a:pt x="10044" y="18696"/>
                  </a:lnTo>
                  <a:lnTo>
                    <a:pt x="9828" y="18151"/>
                  </a:lnTo>
                  <a:lnTo>
                    <a:pt x="9504" y="18696"/>
                  </a:lnTo>
                  <a:lnTo>
                    <a:pt x="9288" y="18151"/>
                  </a:lnTo>
                  <a:lnTo>
                    <a:pt x="9072" y="17788"/>
                  </a:lnTo>
                  <a:lnTo>
                    <a:pt x="8532" y="17788"/>
                  </a:lnTo>
                  <a:lnTo>
                    <a:pt x="8532" y="16881"/>
                  </a:lnTo>
                  <a:lnTo>
                    <a:pt x="8316" y="16518"/>
                  </a:lnTo>
                  <a:lnTo>
                    <a:pt x="7992" y="16518"/>
                  </a:lnTo>
                  <a:lnTo>
                    <a:pt x="7992" y="14339"/>
                  </a:lnTo>
                  <a:lnTo>
                    <a:pt x="7236" y="14339"/>
                  </a:lnTo>
                  <a:lnTo>
                    <a:pt x="7020" y="13613"/>
                  </a:lnTo>
                  <a:lnTo>
                    <a:pt x="6804" y="13613"/>
                  </a:lnTo>
                  <a:lnTo>
                    <a:pt x="6480" y="13069"/>
                  </a:lnTo>
                  <a:lnTo>
                    <a:pt x="6264" y="13069"/>
                  </a:lnTo>
                  <a:lnTo>
                    <a:pt x="6264" y="12706"/>
                  </a:lnTo>
                  <a:lnTo>
                    <a:pt x="5832" y="11798"/>
                  </a:lnTo>
                  <a:lnTo>
                    <a:pt x="5508" y="11435"/>
                  </a:lnTo>
                  <a:lnTo>
                    <a:pt x="5076" y="11072"/>
                  </a:lnTo>
                  <a:lnTo>
                    <a:pt x="4536" y="11072"/>
                  </a:lnTo>
                  <a:lnTo>
                    <a:pt x="4320" y="10528"/>
                  </a:lnTo>
                  <a:lnTo>
                    <a:pt x="3780" y="10165"/>
                  </a:lnTo>
                  <a:lnTo>
                    <a:pt x="3564" y="9802"/>
                  </a:lnTo>
                  <a:lnTo>
                    <a:pt x="3564" y="9257"/>
                  </a:lnTo>
                  <a:lnTo>
                    <a:pt x="3240" y="9257"/>
                  </a:lnTo>
                  <a:lnTo>
                    <a:pt x="2808" y="8894"/>
                  </a:lnTo>
                  <a:lnTo>
                    <a:pt x="2808" y="9257"/>
                  </a:lnTo>
                  <a:lnTo>
                    <a:pt x="2808" y="8894"/>
                  </a:lnTo>
                  <a:lnTo>
                    <a:pt x="2484" y="8531"/>
                  </a:lnTo>
                  <a:lnTo>
                    <a:pt x="2268" y="8531"/>
                  </a:lnTo>
                  <a:lnTo>
                    <a:pt x="2268" y="7987"/>
                  </a:lnTo>
                  <a:lnTo>
                    <a:pt x="2052" y="7987"/>
                  </a:lnTo>
                  <a:lnTo>
                    <a:pt x="1512" y="7624"/>
                  </a:lnTo>
                  <a:lnTo>
                    <a:pt x="1296" y="7261"/>
                  </a:lnTo>
                  <a:lnTo>
                    <a:pt x="1296" y="6716"/>
                  </a:lnTo>
                  <a:lnTo>
                    <a:pt x="972" y="6353"/>
                  </a:lnTo>
                  <a:lnTo>
                    <a:pt x="756" y="6353"/>
                  </a:lnTo>
                  <a:lnTo>
                    <a:pt x="540" y="5990"/>
                  </a:lnTo>
                  <a:lnTo>
                    <a:pt x="216" y="5990"/>
                  </a:lnTo>
                  <a:lnTo>
                    <a:pt x="216" y="5445"/>
                  </a:lnTo>
                  <a:lnTo>
                    <a:pt x="0" y="4719"/>
                  </a:lnTo>
                  <a:lnTo>
                    <a:pt x="216" y="4719"/>
                  </a:lnTo>
                  <a:lnTo>
                    <a:pt x="756" y="4175"/>
                  </a:lnTo>
                  <a:lnTo>
                    <a:pt x="756" y="3812"/>
                  </a:lnTo>
                  <a:lnTo>
                    <a:pt x="972" y="3449"/>
                  </a:lnTo>
                  <a:lnTo>
                    <a:pt x="1512" y="3449"/>
                  </a:lnTo>
                  <a:lnTo>
                    <a:pt x="1728" y="3086"/>
                  </a:lnTo>
                  <a:lnTo>
                    <a:pt x="2052" y="3086"/>
                  </a:lnTo>
                  <a:lnTo>
                    <a:pt x="2268" y="2541"/>
                  </a:lnTo>
                  <a:lnTo>
                    <a:pt x="2484" y="2178"/>
                  </a:lnTo>
                  <a:lnTo>
                    <a:pt x="3024" y="2178"/>
                  </a:lnTo>
                  <a:lnTo>
                    <a:pt x="3024" y="1815"/>
                  </a:lnTo>
                  <a:lnTo>
                    <a:pt x="3240" y="1815"/>
                  </a:lnTo>
                  <a:lnTo>
                    <a:pt x="3240" y="545"/>
                  </a:lnTo>
                  <a:lnTo>
                    <a:pt x="3564" y="545"/>
                  </a:lnTo>
                  <a:lnTo>
                    <a:pt x="3780" y="0"/>
                  </a:lnTo>
                  <a:lnTo>
                    <a:pt x="3996" y="545"/>
                  </a:lnTo>
                  <a:lnTo>
                    <a:pt x="3996" y="1271"/>
                  </a:lnTo>
                  <a:lnTo>
                    <a:pt x="4320" y="1815"/>
                  </a:lnTo>
                  <a:lnTo>
                    <a:pt x="4752" y="1815"/>
                  </a:lnTo>
                  <a:lnTo>
                    <a:pt x="5076" y="1271"/>
                  </a:lnTo>
                  <a:lnTo>
                    <a:pt x="5292" y="1271"/>
                  </a:lnTo>
                  <a:lnTo>
                    <a:pt x="5292" y="1815"/>
                  </a:lnTo>
                  <a:lnTo>
                    <a:pt x="5508" y="1815"/>
                  </a:lnTo>
                  <a:lnTo>
                    <a:pt x="5508" y="2541"/>
                  </a:lnTo>
                  <a:lnTo>
                    <a:pt x="5832" y="2541"/>
                  </a:lnTo>
                  <a:lnTo>
                    <a:pt x="6048" y="3086"/>
                  </a:lnTo>
                  <a:lnTo>
                    <a:pt x="7236" y="5445"/>
                  </a:lnTo>
                  <a:lnTo>
                    <a:pt x="7776" y="5990"/>
                  </a:lnTo>
                  <a:lnTo>
                    <a:pt x="7776" y="6353"/>
                  </a:lnTo>
                  <a:lnTo>
                    <a:pt x="8316" y="6353"/>
                  </a:lnTo>
                  <a:lnTo>
                    <a:pt x="8532" y="6716"/>
                  </a:lnTo>
                  <a:lnTo>
                    <a:pt x="8748" y="7261"/>
                  </a:lnTo>
                  <a:lnTo>
                    <a:pt x="8748" y="7624"/>
                  </a:lnTo>
                  <a:lnTo>
                    <a:pt x="9288" y="6716"/>
                  </a:lnTo>
                  <a:lnTo>
                    <a:pt x="9288" y="6353"/>
                  </a:lnTo>
                  <a:lnTo>
                    <a:pt x="9828" y="6353"/>
                  </a:lnTo>
                  <a:lnTo>
                    <a:pt x="10800" y="7261"/>
                  </a:lnTo>
                  <a:lnTo>
                    <a:pt x="11772" y="7261"/>
                  </a:lnTo>
                  <a:lnTo>
                    <a:pt x="12096" y="6716"/>
                  </a:lnTo>
                  <a:lnTo>
                    <a:pt x="13068" y="6716"/>
                  </a:lnTo>
                  <a:lnTo>
                    <a:pt x="13824" y="6353"/>
                  </a:lnTo>
                  <a:lnTo>
                    <a:pt x="13824" y="5990"/>
                  </a:lnTo>
                  <a:lnTo>
                    <a:pt x="14040" y="5445"/>
                  </a:lnTo>
                  <a:lnTo>
                    <a:pt x="14796" y="5082"/>
                  </a:lnTo>
                  <a:lnTo>
                    <a:pt x="14796" y="4719"/>
                  </a:lnTo>
                  <a:lnTo>
                    <a:pt x="15120" y="4719"/>
                  </a:lnTo>
                  <a:lnTo>
                    <a:pt x="15120" y="4175"/>
                  </a:lnTo>
                  <a:lnTo>
                    <a:pt x="15336" y="4175"/>
                  </a:lnTo>
                  <a:lnTo>
                    <a:pt x="15876" y="3812"/>
                  </a:lnTo>
                  <a:lnTo>
                    <a:pt x="15876" y="4175"/>
                  </a:lnTo>
                  <a:lnTo>
                    <a:pt x="16092" y="4175"/>
                  </a:lnTo>
                  <a:lnTo>
                    <a:pt x="16308" y="3812"/>
                  </a:lnTo>
                  <a:lnTo>
                    <a:pt x="17388" y="3812"/>
                  </a:lnTo>
                  <a:lnTo>
                    <a:pt x="17388" y="4719"/>
                  </a:lnTo>
                  <a:lnTo>
                    <a:pt x="17820" y="4719"/>
                  </a:lnTo>
                  <a:lnTo>
                    <a:pt x="18360" y="4175"/>
                  </a:lnTo>
                  <a:lnTo>
                    <a:pt x="19656" y="4175"/>
                  </a:lnTo>
                  <a:lnTo>
                    <a:pt x="19656" y="4719"/>
                  </a:lnTo>
                  <a:lnTo>
                    <a:pt x="19872" y="4719"/>
                  </a:lnTo>
                  <a:lnTo>
                    <a:pt x="20088" y="5082"/>
                  </a:lnTo>
                  <a:lnTo>
                    <a:pt x="20628" y="5082"/>
                  </a:lnTo>
                  <a:lnTo>
                    <a:pt x="21384" y="5445"/>
                  </a:lnTo>
                  <a:lnTo>
                    <a:pt x="21600" y="5445"/>
                  </a:lnTo>
                  <a:lnTo>
                    <a:pt x="21600" y="5990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8" name="Freeform 24"/>
            <p:cNvSpPr/>
            <p:nvPr/>
          </p:nvSpPr>
          <p:spPr>
            <a:xfrm>
              <a:off x="239307" y="162502"/>
              <a:ext cx="78637" cy="98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40" y="11078"/>
                  </a:moveTo>
                  <a:lnTo>
                    <a:pt x="17340" y="11251"/>
                  </a:lnTo>
                  <a:lnTo>
                    <a:pt x="17228" y="11321"/>
                  </a:lnTo>
                  <a:lnTo>
                    <a:pt x="17228" y="11668"/>
                  </a:lnTo>
                  <a:lnTo>
                    <a:pt x="17153" y="11668"/>
                  </a:lnTo>
                  <a:lnTo>
                    <a:pt x="17153" y="11564"/>
                  </a:lnTo>
                  <a:lnTo>
                    <a:pt x="17078" y="11495"/>
                  </a:lnTo>
                  <a:lnTo>
                    <a:pt x="17078" y="11425"/>
                  </a:lnTo>
                  <a:lnTo>
                    <a:pt x="17153" y="11321"/>
                  </a:lnTo>
                  <a:lnTo>
                    <a:pt x="16966" y="11251"/>
                  </a:lnTo>
                  <a:lnTo>
                    <a:pt x="16966" y="11078"/>
                  </a:lnTo>
                  <a:lnTo>
                    <a:pt x="17340" y="11078"/>
                  </a:lnTo>
                  <a:close/>
                  <a:moveTo>
                    <a:pt x="18199" y="10210"/>
                  </a:moveTo>
                  <a:lnTo>
                    <a:pt x="18199" y="10349"/>
                  </a:lnTo>
                  <a:lnTo>
                    <a:pt x="18087" y="10349"/>
                  </a:lnTo>
                  <a:lnTo>
                    <a:pt x="18012" y="10453"/>
                  </a:lnTo>
                  <a:lnTo>
                    <a:pt x="17826" y="10453"/>
                  </a:lnTo>
                  <a:lnTo>
                    <a:pt x="17826" y="10522"/>
                  </a:lnTo>
                  <a:lnTo>
                    <a:pt x="17751" y="10522"/>
                  </a:lnTo>
                  <a:lnTo>
                    <a:pt x="17676" y="10592"/>
                  </a:lnTo>
                  <a:lnTo>
                    <a:pt x="17676" y="10453"/>
                  </a:lnTo>
                  <a:lnTo>
                    <a:pt x="17751" y="10349"/>
                  </a:lnTo>
                  <a:lnTo>
                    <a:pt x="17826" y="10349"/>
                  </a:lnTo>
                  <a:lnTo>
                    <a:pt x="18012" y="10210"/>
                  </a:lnTo>
                  <a:lnTo>
                    <a:pt x="18012" y="10036"/>
                  </a:lnTo>
                  <a:lnTo>
                    <a:pt x="18087" y="10105"/>
                  </a:lnTo>
                  <a:lnTo>
                    <a:pt x="18199" y="10105"/>
                  </a:lnTo>
                  <a:lnTo>
                    <a:pt x="18199" y="10210"/>
                  </a:lnTo>
                  <a:close/>
                  <a:moveTo>
                    <a:pt x="18274" y="590"/>
                  </a:moveTo>
                  <a:lnTo>
                    <a:pt x="18349" y="590"/>
                  </a:lnTo>
                  <a:lnTo>
                    <a:pt x="18349" y="660"/>
                  </a:lnTo>
                  <a:lnTo>
                    <a:pt x="18536" y="660"/>
                  </a:lnTo>
                  <a:lnTo>
                    <a:pt x="18722" y="729"/>
                  </a:lnTo>
                  <a:lnTo>
                    <a:pt x="18722" y="833"/>
                  </a:lnTo>
                  <a:lnTo>
                    <a:pt x="18797" y="833"/>
                  </a:lnTo>
                  <a:lnTo>
                    <a:pt x="18797" y="903"/>
                  </a:lnTo>
                  <a:lnTo>
                    <a:pt x="19134" y="903"/>
                  </a:lnTo>
                  <a:lnTo>
                    <a:pt x="19134" y="972"/>
                  </a:lnTo>
                  <a:lnTo>
                    <a:pt x="19246" y="972"/>
                  </a:lnTo>
                  <a:lnTo>
                    <a:pt x="19320" y="1077"/>
                  </a:lnTo>
                  <a:lnTo>
                    <a:pt x="19395" y="1077"/>
                  </a:lnTo>
                  <a:lnTo>
                    <a:pt x="19395" y="1215"/>
                  </a:lnTo>
                  <a:lnTo>
                    <a:pt x="19507" y="1389"/>
                  </a:lnTo>
                  <a:lnTo>
                    <a:pt x="19507" y="1459"/>
                  </a:lnTo>
                  <a:lnTo>
                    <a:pt x="19582" y="1459"/>
                  </a:lnTo>
                  <a:lnTo>
                    <a:pt x="19657" y="1389"/>
                  </a:lnTo>
                  <a:lnTo>
                    <a:pt x="19657" y="1215"/>
                  </a:lnTo>
                  <a:lnTo>
                    <a:pt x="19769" y="1146"/>
                  </a:lnTo>
                  <a:lnTo>
                    <a:pt x="19844" y="1146"/>
                  </a:lnTo>
                  <a:lnTo>
                    <a:pt x="19918" y="1215"/>
                  </a:lnTo>
                  <a:lnTo>
                    <a:pt x="20030" y="1215"/>
                  </a:lnTo>
                  <a:lnTo>
                    <a:pt x="19844" y="1389"/>
                  </a:lnTo>
                  <a:lnTo>
                    <a:pt x="19844" y="1459"/>
                  </a:lnTo>
                  <a:lnTo>
                    <a:pt x="19918" y="1563"/>
                  </a:lnTo>
                  <a:lnTo>
                    <a:pt x="20030" y="1632"/>
                  </a:lnTo>
                  <a:lnTo>
                    <a:pt x="20292" y="1632"/>
                  </a:lnTo>
                  <a:lnTo>
                    <a:pt x="20292" y="1563"/>
                  </a:lnTo>
                  <a:lnTo>
                    <a:pt x="20292" y="1632"/>
                  </a:lnTo>
                  <a:lnTo>
                    <a:pt x="20367" y="1632"/>
                  </a:lnTo>
                  <a:lnTo>
                    <a:pt x="20367" y="1702"/>
                  </a:lnTo>
                  <a:lnTo>
                    <a:pt x="20292" y="1702"/>
                  </a:lnTo>
                  <a:lnTo>
                    <a:pt x="20292" y="2049"/>
                  </a:lnTo>
                  <a:lnTo>
                    <a:pt x="20367" y="2257"/>
                  </a:lnTo>
                  <a:lnTo>
                    <a:pt x="20367" y="2361"/>
                  </a:lnTo>
                  <a:lnTo>
                    <a:pt x="20442" y="2500"/>
                  </a:lnTo>
                  <a:lnTo>
                    <a:pt x="20442" y="2605"/>
                  </a:lnTo>
                  <a:lnTo>
                    <a:pt x="20554" y="2605"/>
                  </a:lnTo>
                  <a:lnTo>
                    <a:pt x="20628" y="2674"/>
                  </a:lnTo>
                  <a:lnTo>
                    <a:pt x="20703" y="2674"/>
                  </a:lnTo>
                  <a:lnTo>
                    <a:pt x="20815" y="2743"/>
                  </a:lnTo>
                  <a:lnTo>
                    <a:pt x="20815" y="2848"/>
                  </a:lnTo>
                  <a:lnTo>
                    <a:pt x="20890" y="2917"/>
                  </a:lnTo>
                  <a:lnTo>
                    <a:pt x="20815" y="2917"/>
                  </a:lnTo>
                  <a:lnTo>
                    <a:pt x="20815" y="2986"/>
                  </a:lnTo>
                  <a:lnTo>
                    <a:pt x="20703" y="2986"/>
                  </a:lnTo>
                  <a:lnTo>
                    <a:pt x="20703" y="3091"/>
                  </a:lnTo>
                  <a:lnTo>
                    <a:pt x="20815" y="3160"/>
                  </a:lnTo>
                  <a:lnTo>
                    <a:pt x="20815" y="3230"/>
                  </a:lnTo>
                  <a:lnTo>
                    <a:pt x="20703" y="3230"/>
                  </a:lnTo>
                  <a:lnTo>
                    <a:pt x="20703" y="3473"/>
                  </a:lnTo>
                  <a:lnTo>
                    <a:pt x="20815" y="3646"/>
                  </a:lnTo>
                  <a:lnTo>
                    <a:pt x="20815" y="3716"/>
                  </a:lnTo>
                  <a:lnTo>
                    <a:pt x="20890" y="3716"/>
                  </a:lnTo>
                  <a:lnTo>
                    <a:pt x="20965" y="3820"/>
                  </a:lnTo>
                  <a:lnTo>
                    <a:pt x="20890" y="3820"/>
                  </a:lnTo>
                  <a:lnTo>
                    <a:pt x="20890" y="3889"/>
                  </a:lnTo>
                  <a:lnTo>
                    <a:pt x="21077" y="3959"/>
                  </a:lnTo>
                  <a:lnTo>
                    <a:pt x="21077" y="4063"/>
                  </a:lnTo>
                  <a:lnTo>
                    <a:pt x="21152" y="4202"/>
                  </a:lnTo>
                  <a:lnTo>
                    <a:pt x="21152" y="4445"/>
                  </a:lnTo>
                  <a:lnTo>
                    <a:pt x="21077" y="4688"/>
                  </a:lnTo>
                  <a:lnTo>
                    <a:pt x="21077" y="4792"/>
                  </a:lnTo>
                  <a:lnTo>
                    <a:pt x="20965" y="4792"/>
                  </a:lnTo>
                  <a:lnTo>
                    <a:pt x="20965" y="4862"/>
                  </a:lnTo>
                  <a:lnTo>
                    <a:pt x="20890" y="4862"/>
                  </a:lnTo>
                  <a:lnTo>
                    <a:pt x="20890" y="5278"/>
                  </a:lnTo>
                  <a:lnTo>
                    <a:pt x="20965" y="5348"/>
                  </a:lnTo>
                  <a:lnTo>
                    <a:pt x="20965" y="5417"/>
                  </a:lnTo>
                  <a:lnTo>
                    <a:pt x="20890" y="5417"/>
                  </a:lnTo>
                  <a:lnTo>
                    <a:pt x="20890" y="5522"/>
                  </a:lnTo>
                  <a:lnTo>
                    <a:pt x="20703" y="5591"/>
                  </a:lnTo>
                  <a:lnTo>
                    <a:pt x="20367" y="5591"/>
                  </a:lnTo>
                  <a:lnTo>
                    <a:pt x="20292" y="5522"/>
                  </a:lnTo>
                  <a:lnTo>
                    <a:pt x="20180" y="5522"/>
                  </a:lnTo>
                  <a:lnTo>
                    <a:pt x="20180" y="5417"/>
                  </a:lnTo>
                  <a:lnTo>
                    <a:pt x="19918" y="5417"/>
                  </a:lnTo>
                  <a:lnTo>
                    <a:pt x="19918" y="5522"/>
                  </a:lnTo>
                  <a:lnTo>
                    <a:pt x="19769" y="5660"/>
                  </a:lnTo>
                  <a:lnTo>
                    <a:pt x="19769" y="5834"/>
                  </a:lnTo>
                  <a:lnTo>
                    <a:pt x="19844" y="5904"/>
                  </a:lnTo>
                  <a:lnTo>
                    <a:pt x="19844" y="6008"/>
                  </a:lnTo>
                  <a:lnTo>
                    <a:pt x="19918" y="6077"/>
                  </a:lnTo>
                  <a:lnTo>
                    <a:pt x="20030" y="6147"/>
                  </a:lnTo>
                  <a:lnTo>
                    <a:pt x="20030" y="6320"/>
                  </a:lnTo>
                  <a:lnTo>
                    <a:pt x="20105" y="6390"/>
                  </a:lnTo>
                  <a:lnTo>
                    <a:pt x="20105" y="6563"/>
                  </a:lnTo>
                  <a:lnTo>
                    <a:pt x="20180" y="6563"/>
                  </a:lnTo>
                  <a:lnTo>
                    <a:pt x="20292" y="6633"/>
                  </a:lnTo>
                  <a:lnTo>
                    <a:pt x="20292" y="6737"/>
                  </a:lnTo>
                  <a:lnTo>
                    <a:pt x="20180" y="6806"/>
                  </a:lnTo>
                  <a:lnTo>
                    <a:pt x="20180" y="7050"/>
                  </a:lnTo>
                  <a:lnTo>
                    <a:pt x="20292" y="7050"/>
                  </a:lnTo>
                  <a:lnTo>
                    <a:pt x="20367" y="7119"/>
                  </a:lnTo>
                  <a:lnTo>
                    <a:pt x="20367" y="7050"/>
                  </a:lnTo>
                  <a:lnTo>
                    <a:pt x="20442" y="7119"/>
                  </a:lnTo>
                  <a:lnTo>
                    <a:pt x="20442" y="7188"/>
                  </a:lnTo>
                  <a:lnTo>
                    <a:pt x="20554" y="7188"/>
                  </a:lnTo>
                  <a:lnTo>
                    <a:pt x="20554" y="7362"/>
                  </a:lnTo>
                  <a:lnTo>
                    <a:pt x="20628" y="7432"/>
                  </a:lnTo>
                  <a:lnTo>
                    <a:pt x="20815" y="7432"/>
                  </a:lnTo>
                  <a:lnTo>
                    <a:pt x="20815" y="7536"/>
                  </a:lnTo>
                  <a:lnTo>
                    <a:pt x="20890" y="7536"/>
                  </a:lnTo>
                  <a:lnTo>
                    <a:pt x="20890" y="7432"/>
                  </a:lnTo>
                  <a:lnTo>
                    <a:pt x="21077" y="7432"/>
                  </a:lnTo>
                  <a:lnTo>
                    <a:pt x="21152" y="7536"/>
                  </a:lnTo>
                  <a:lnTo>
                    <a:pt x="21338" y="7432"/>
                  </a:lnTo>
                  <a:lnTo>
                    <a:pt x="21488" y="7432"/>
                  </a:lnTo>
                  <a:lnTo>
                    <a:pt x="21600" y="7362"/>
                  </a:lnTo>
                  <a:lnTo>
                    <a:pt x="21413" y="7605"/>
                  </a:lnTo>
                  <a:lnTo>
                    <a:pt x="21152" y="7918"/>
                  </a:lnTo>
                  <a:lnTo>
                    <a:pt x="21152" y="8022"/>
                  </a:lnTo>
                  <a:lnTo>
                    <a:pt x="21077" y="8091"/>
                  </a:lnTo>
                  <a:lnTo>
                    <a:pt x="20890" y="8334"/>
                  </a:lnTo>
                  <a:lnTo>
                    <a:pt x="20815" y="8508"/>
                  </a:lnTo>
                  <a:lnTo>
                    <a:pt x="20703" y="8577"/>
                  </a:lnTo>
                  <a:lnTo>
                    <a:pt x="20554" y="8751"/>
                  </a:lnTo>
                  <a:lnTo>
                    <a:pt x="20367" y="8994"/>
                  </a:lnTo>
                  <a:lnTo>
                    <a:pt x="20105" y="9237"/>
                  </a:lnTo>
                  <a:lnTo>
                    <a:pt x="19918" y="9376"/>
                  </a:lnTo>
                  <a:lnTo>
                    <a:pt x="19769" y="9550"/>
                  </a:lnTo>
                  <a:lnTo>
                    <a:pt x="19582" y="9723"/>
                  </a:lnTo>
                  <a:lnTo>
                    <a:pt x="19507" y="9723"/>
                  </a:lnTo>
                  <a:lnTo>
                    <a:pt x="19507" y="9793"/>
                  </a:lnTo>
                  <a:lnTo>
                    <a:pt x="19320" y="9862"/>
                  </a:lnTo>
                  <a:lnTo>
                    <a:pt x="19134" y="10036"/>
                  </a:lnTo>
                  <a:lnTo>
                    <a:pt x="18872" y="10210"/>
                  </a:lnTo>
                  <a:lnTo>
                    <a:pt x="18722" y="10349"/>
                  </a:lnTo>
                  <a:lnTo>
                    <a:pt x="18461" y="10349"/>
                  </a:lnTo>
                  <a:lnTo>
                    <a:pt x="18461" y="10453"/>
                  </a:lnTo>
                  <a:lnTo>
                    <a:pt x="18349" y="10453"/>
                  </a:lnTo>
                  <a:lnTo>
                    <a:pt x="18274" y="10349"/>
                  </a:lnTo>
                  <a:lnTo>
                    <a:pt x="18349" y="10279"/>
                  </a:lnTo>
                  <a:lnTo>
                    <a:pt x="18349" y="10210"/>
                  </a:lnTo>
                  <a:lnTo>
                    <a:pt x="18461" y="10210"/>
                  </a:lnTo>
                  <a:lnTo>
                    <a:pt x="18461" y="10279"/>
                  </a:lnTo>
                  <a:lnTo>
                    <a:pt x="18461" y="10105"/>
                  </a:lnTo>
                  <a:lnTo>
                    <a:pt x="18536" y="10036"/>
                  </a:lnTo>
                  <a:lnTo>
                    <a:pt x="18461" y="10036"/>
                  </a:lnTo>
                  <a:lnTo>
                    <a:pt x="18461" y="9793"/>
                  </a:lnTo>
                  <a:lnTo>
                    <a:pt x="18349" y="9723"/>
                  </a:lnTo>
                  <a:lnTo>
                    <a:pt x="18199" y="9723"/>
                  </a:lnTo>
                  <a:lnTo>
                    <a:pt x="18199" y="9550"/>
                  </a:lnTo>
                  <a:lnTo>
                    <a:pt x="18087" y="9550"/>
                  </a:lnTo>
                  <a:lnTo>
                    <a:pt x="18087" y="9376"/>
                  </a:lnTo>
                  <a:lnTo>
                    <a:pt x="18012" y="9480"/>
                  </a:lnTo>
                  <a:lnTo>
                    <a:pt x="18012" y="9619"/>
                  </a:lnTo>
                  <a:lnTo>
                    <a:pt x="17938" y="9619"/>
                  </a:lnTo>
                  <a:lnTo>
                    <a:pt x="17938" y="9723"/>
                  </a:lnTo>
                  <a:lnTo>
                    <a:pt x="17826" y="9862"/>
                  </a:lnTo>
                  <a:lnTo>
                    <a:pt x="17751" y="9862"/>
                  </a:lnTo>
                  <a:lnTo>
                    <a:pt x="17751" y="9967"/>
                  </a:lnTo>
                  <a:lnTo>
                    <a:pt x="17676" y="9862"/>
                  </a:lnTo>
                  <a:lnTo>
                    <a:pt x="17676" y="9793"/>
                  </a:lnTo>
                  <a:lnTo>
                    <a:pt x="17601" y="9619"/>
                  </a:lnTo>
                  <a:lnTo>
                    <a:pt x="17676" y="9550"/>
                  </a:lnTo>
                  <a:lnTo>
                    <a:pt x="17676" y="9480"/>
                  </a:lnTo>
                  <a:lnTo>
                    <a:pt x="17676" y="9550"/>
                  </a:lnTo>
                  <a:lnTo>
                    <a:pt x="17601" y="9550"/>
                  </a:lnTo>
                  <a:lnTo>
                    <a:pt x="17601" y="9619"/>
                  </a:lnTo>
                  <a:lnTo>
                    <a:pt x="17489" y="9619"/>
                  </a:lnTo>
                  <a:lnTo>
                    <a:pt x="17489" y="9723"/>
                  </a:lnTo>
                  <a:lnTo>
                    <a:pt x="17601" y="9723"/>
                  </a:lnTo>
                  <a:lnTo>
                    <a:pt x="17601" y="9967"/>
                  </a:lnTo>
                  <a:lnTo>
                    <a:pt x="17751" y="9967"/>
                  </a:lnTo>
                  <a:lnTo>
                    <a:pt x="17751" y="10036"/>
                  </a:lnTo>
                  <a:lnTo>
                    <a:pt x="17826" y="10036"/>
                  </a:lnTo>
                  <a:lnTo>
                    <a:pt x="17826" y="9967"/>
                  </a:lnTo>
                  <a:lnTo>
                    <a:pt x="17938" y="10036"/>
                  </a:lnTo>
                  <a:lnTo>
                    <a:pt x="17826" y="10036"/>
                  </a:lnTo>
                  <a:lnTo>
                    <a:pt x="17826" y="10210"/>
                  </a:lnTo>
                  <a:lnTo>
                    <a:pt x="17676" y="10349"/>
                  </a:lnTo>
                  <a:lnTo>
                    <a:pt x="17489" y="10349"/>
                  </a:lnTo>
                  <a:lnTo>
                    <a:pt x="17489" y="10453"/>
                  </a:lnTo>
                  <a:lnTo>
                    <a:pt x="17415" y="10453"/>
                  </a:lnTo>
                  <a:lnTo>
                    <a:pt x="17415" y="10522"/>
                  </a:lnTo>
                  <a:lnTo>
                    <a:pt x="17489" y="10522"/>
                  </a:lnTo>
                  <a:lnTo>
                    <a:pt x="17676" y="10592"/>
                  </a:lnTo>
                  <a:lnTo>
                    <a:pt x="17489" y="10592"/>
                  </a:lnTo>
                  <a:lnTo>
                    <a:pt x="17489" y="10696"/>
                  </a:lnTo>
                  <a:lnTo>
                    <a:pt x="17340" y="10765"/>
                  </a:lnTo>
                  <a:lnTo>
                    <a:pt x="17228" y="10765"/>
                  </a:lnTo>
                  <a:lnTo>
                    <a:pt x="17228" y="11008"/>
                  </a:lnTo>
                  <a:lnTo>
                    <a:pt x="17153" y="11078"/>
                  </a:lnTo>
                  <a:lnTo>
                    <a:pt x="17153" y="11008"/>
                  </a:lnTo>
                  <a:lnTo>
                    <a:pt x="17078" y="11008"/>
                  </a:lnTo>
                  <a:lnTo>
                    <a:pt x="17078" y="10939"/>
                  </a:lnTo>
                  <a:lnTo>
                    <a:pt x="16966" y="11078"/>
                  </a:lnTo>
                  <a:lnTo>
                    <a:pt x="16966" y="11251"/>
                  </a:lnTo>
                  <a:lnTo>
                    <a:pt x="16891" y="11251"/>
                  </a:lnTo>
                  <a:lnTo>
                    <a:pt x="16891" y="11495"/>
                  </a:lnTo>
                  <a:lnTo>
                    <a:pt x="16817" y="11495"/>
                  </a:lnTo>
                  <a:lnTo>
                    <a:pt x="16891" y="11495"/>
                  </a:lnTo>
                  <a:lnTo>
                    <a:pt x="16891" y="11321"/>
                  </a:lnTo>
                  <a:lnTo>
                    <a:pt x="16966" y="11251"/>
                  </a:lnTo>
                  <a:lnTo>
                    <a:pt x="17078" y="11321"/>
                  </a:lnTo>
                  <a:lnTo>
                    <a:pt x="17078" y="11738"/>
                  </a:lnTo>
                  <a:lnTo>
                    <a:pt x="16966" y="11807"/>
                  </a:lnTo>
                  <a:lnTo>
                    <a:pt x="16966" y="12050"/>
                  </a:lnTo>
                  <a:lnTo>
                    <a:pt x="16891" y="12050"/>
                  </a:lnTo>
                  <a:lnTo>
                    <a:pt x="16891" y="11911"/>
                  </a:lnTo>
                  <a:lnTo>
                    <a:pt x="16817" y="11807"/>
                  </a:lnTo>
                  <a:lnTo>
                    <a:pt x="16817" y="11738"/>
                  </a:lnTo>
                  <a:lnTo>
                    <a:pt x="16630" y="11738"/>
                  </a:lnTo>
                  <a:lnTo>
                    <a:pt x="16630" y="11807"/>
                  </a:lnTo>
                  <a:lnTo>
                    <a:pt x="16704" y="11738"/>
                  </a:lnTo>
                  <a:lnTo>
                    <a:pt x="16704" y="11807"/>
                  </a:lnTo>
                  <a:lnTo>
                    <a:pt x="16891" y="11981"/>
                  </a:lnTo>
                  <a:lnTo>
                    <a:pt x="16891" y="12050"/>
                  </a:lnTo>
                  <a:lnTo>
                    <a:pt x="16966" y="12050"/>
                  </a:lnTo>
                  <a:lnTo>
                    <a:pt x="16966" y="12154"/>
                  </a:lnTo>
                  <a:lnTo>
                    <a:pt x="16817" y="12154"/>
                  </a:lnTo>
                  <a:lnTo>
                    <a:pt x="16817" y="12050"/>
                  </a:lnTo>
                  <a:lnTo>
                    <a:pt x="16817" y="12293"/>
                  </a:lnTo>
                  <a:lnTo>
                    <a:pt x="16891" y="12293"/>
                  </a:lnTo>
                  <a:lnTo>
                    <a:pt x="16891" y="12536"/>
                  </a:lnTo>
                  <a:lnTo>
                    <a:pt x="16704" y="12536"/>
                  </a:lnTo>
                  <a:lnTo>
                    <a:pt x="16704" y="12606"/>
                  </a:lnTo>
                  <a:lnTo>
                    <a:pt x="16891" y="12606"/>
                  </a:lnTo>
                  <a:lnTo>
                    <a:pt x="16966" y="12536"/>
                  </a:lnTo>
                  <a:lnTo>
                    <a:pt x="16966" y="12224"/>
                  </a:lnTo>
                  <a:lnTo>
                    <a:pt x="17078" y="12154"/>
                  </a:lnTo>
                  <a:lnTo>
                    <a:pt x="17078" y="12467"/>
                  </a:lnTo>
                  <a:lnTo>
                    <a:pt x="16966" y="12606"/>
                  </a:lnTo>
                  <a:lnTo>
                    <a:pt x="16966" y="12710"/>
                  </a:lnTo>
                  <a:lnTo>
                    <a:pt x="16891" y="12710"/>
                  </a:lnTo>
                  <a:lnTo>
                    <a:pt x="16891" y="12779"/>
                  </a:lnTo>
                  <a:lnTo>
                    <a:pt x="16817" y="12849"/>
                  </a:lnTo>
                  <a:lnTo>
                    <a:pt x="16817" y="13196"/>
                  </a:lnTo>
                  <a:lnTo>
                    <a:pt x="16704" y="13196"/>
                  </a:lnTo>
                  <a:lnTo>
                    <a:pt x="16704" y="13266"/>
                  </a:lnTo>
                  <a:lnTo>
                    <a:pt x="16630" y="13439"/>
                  </a:lnTo>
                  <a:lnTo>
                    <a:pt x="16630" y="13578"/>
                  </a:lnTo>
                  <a:lnTo>
                    <a:pt x="16555" y="13682"/>
                  </a:lnTo>
                  <a:lnTo>
                    <a:pt x="16555" y="14168"/>
                  </a:lnTo>
                  <a:lnTo>
                    <a:pt x="16443" y="14168"/>
                  </a:lnTo>
                  <a:lnTo>
                    <a:pt x="16555" y="14168"/>
                  </a:lnTo>
                  <a:lnTo>
                    <a:pt x="16555" y="14481"/>
                  </a:lnTo>
                  <a:lnTo>
                    <a:pt x="16443" y="15037"/>
                  </a:lnTo>
                  <a:lnTo>
                    <a:pt x="16443" y="16252"/>
                  </a:lnTo>
                  <a:lnTo>
                    <a:pt x="16555" y="16356"/>
                  </a:lnTo>
                  <a:lnTo>
                    <a:pt x="16555" y="16495"/>
                  </a:lnTo>
                  <a:lnTo>
                    <a:pt x="16443" y="16599"/>
                  </a:lnTo>
                  <a:lnTo>
                    <a:pt x="16443" y="16669"/>
                  </a:lnTo>
                  <a:lnTo>
                    <a:pt x="16368" y="16842"/>
                  </a:lnTo>
                  <a:lnTo>
                    <a:pt x="16293" y="16912"/>
                  </a:lnTo>
                  <a:lnTo>
                    <a:pt x="16293" y="17155"/>
                  </a:lnTo>
                  <a:lnTo>
                    <a:pt x="16181" y="17155"/>
                  </a:lnTo>
                  <a:lnTo>
                    <a:pt x="16107" y="17294"/>
                  </a:lnTo>
                  <a:lnTo>
                    <a:pt x="16107" y="17398"/>
                  </a:lnTo>
                  <a:lnTo>
                    <a:pt x="16032" y="17468"/>
                  </a:lnTo>
                  <a:lnTo>
                    <a:pt x="16032" y="17537"/>
                  </a:lnTo>
                  <a:lnTo>
                    <a:pt x="15920" y="17711"/>
                  </a:lnTo>
                  <a:lnTo>
                    <a:pt x="15845" y="17780"/>
                  </a:lnTo>
                  <a:lnTo>
                    <a:pt x="15770" y="18197"/>
                  </a:lnTo>
                  <a:lnTo>
                    <a:pt x="15583" y="18440"/>
                  </a:lnTo>
                  <a:lnTo>
                    <a:pt x="15583" y="18683"/>
                  </a:lnTo>
                  <a:lnTo>
                    <a:pt x="15509" y="18752"/>
                  </a:lnTo>
                  <a:lnTo>
                    <a:pt x="15397" y="18995"/>
                  </a:lnTo>
                  <a:lnTo>
                    <a:pt x="15397" y="19100"/>
                  </a:lnTo>
                  <a:lnTo>
                    <a:pt x="15322" y="19169"/>
                  </a:lnTo>
                  <a:lnTo>
                    <a:pt x="15322" y="19239"/>
                  </a:lnTo>
                  <a:lnTo>
                    <a:pt x="15247" y="19482"/>
                  </a:lnTo>
                  <a:lnTo>
                    <a:pt x="15247" y="20315"/>
                  </a:lnTo>
                  <a:lnTo>
                    <a:pt x="15322" y="20385"/>
                  </a:lnTo>
                  <a:lnTo>
                    <a:pt x="15247" y="20454"/>
                  </a:lnTo>
                  <a:lnTo>
                    <a:pt x="14985" y="20628"/>
                  </a:lnTo>
                  <a:lnTo>
                    <a:pt x="14985" y="20697"/>
                  </a:lnTo>
                  <a:lnTo>
                    <a:pt x="14873" y="20697"/>
                  </a:lnTo>
                  <a:lnTo>
                    <a:pt x="14799" y="20801"/>
                  </a:lnTo>
                  <a:lnTo>
                    <a:pt x="14537" y="20801"/>
                  </a:lnTo>
                  <a:lnTo>
                    <a:pt x="14537" y="20871"/>
                  </a:lnTo>
                  <a:lnTo>
                    <a:pt x="14350" y="20940"/>
                  </a:lnTo>
                  <a:lnTo>
                    <a:pt x="14014" y="21357"/>
                  </a:lnTo>
                  <a:lnTo>
                    <a:pt x="13939" y="21531"/>
                  </a:lnTo>
                  <a:lnTo>
                    <a:pt x="13827" y="21600"/>
                  </a:lnTo>
                  <a:lnTo>
                    <a:pt x="12818" y="20801"/>
                  </a:lnTo>
                  <a:lnTo>
                    <a:pt x="12818" y="20454"/>
                  </a:lnTo>
                  <a:lnTo>
                    <a:pt x="12893" y="20454"/>
                  </a:lnTo>
                  <a:lnTo>
                    <a:pt x="12893" y="20211"/>
                  </a:lnTo>
                  <a:lnTo>
                    <a:pt x="12818" y="20141"/>
                  </a:lnTo>
                  <a:lnTo>
                    <a:pt x="12706" y="20072"/>
                  </a:lnTo>
                  <a:lnTo>
                    <a:pt x="12631" y="19968"/>
                  </a:lnTo>
                  <a:lnTo>
                    <a:pt x="12556" y="19898"/>
                  </a:lnTo>
                  <a:lnTo>
                    <a:pt x="12556" y="19725"/>
                  </a:lnTo>
                  <a:lnTo>
                    <a:pt x="12370" y="19725"/>
                  </a:lnTo>
                  <a:lnTo>
                    <a:pt x="12295" y="19655"/>
                  </a:lnTo>
                  <a:lnTo>
                    <a:pt x="12295" y="19586"/>
                  </a:lnTo>
                  <a:lnTo>
                    <a:pt x="12370" y="19482"/>
                  </a:lnTo>
                  <a:lnTo>
                    <a:pt x="12370" y="19412"/>
                  </a:lnTo>
                  <a:lnTo>
                    <a:pt x="12295" y="19412"/>
                  </a:lnTo>
                  <a:lnTo>
                    <a:pt x="12295" y="19239"/>
                  </a:lnTo>
                  <a:lnTo>
                    <a:pt x="12183" y="19239"/>
                  </a:lnTo>
                  <a:lnTo>
                    <a:pt x="12183" y="19343"/>
                  </a:lnTo>
                  <a:lnTo>
                    <a:pt x="12108" y="19343"/>
                  </a:lnTo>
                  <a:lnTo>
                    <a:pt x="12108" y="19100"/>
                  </a:lnTo>
                  <a:lnTo>
                    <a:pt x="12183" y="19100"/>
                  </a:lnTo>
                  <a:lnTo>
                    <a:pt x="12183" y="18995"/>
                  </a:lnTo>
                  <a:lnTo>
                    <a:pt x="12295" y="18995"/>
                  </a:lnTo>
                  <a:lnTo>
                    <a:pt x="12295" y="18683"/>
                  </a:lnTo>
                  <a:lnTo>
                    <a:pt x="12370" y="18614"/>
                  </a:lnTo>
                  <a:lnTo>
                    <a:pt x="12444" y="18266"/>
                  </a:lnTo>
                  <a:lnTo>
                    <a:pt x="12556" y="18266"/>
                  </a:lnTo>
                  <a:lnTo>
                    <a:pt x="12556" y="18197"/>
                  </a:lnTo>
                  <a:lnTo>
                    <a:pt x="12631" y="18197"/>
                  </a:lnTo>
                  <a:lnTo>
                    <a:pt x="12706" y="18266"/>
                  </a:lnTo>
                  <a:lnTo>
                    <a:pt x="12967" y="18266"/>
                  </a:lnTo>
                  <a:lnTo>
                    <a:pt x="12967" y="18197"/>
                  </a:lnTo>
                  <a:lnTo>
                    <a:pt x="13042" y="18197"/>
                  </a:lnTo>
                  <a:lnTo>
                    <a:pt x="13042" y="17711"/>
                  </a:lnTo>
                  <a:lnTo>
                    <a:pt x="13154" y="17711"/>
                  </a:lnTo>
                  <a:lnTo>
                    <a:pt x="13154" y="17641"/>
                  </a:lnTo>
                  <a:lnTo>
                    <a:pt x="13304" y="17537"/>
                  </a:lnTo>
                  <a:lnTo>
                    <a:pt x="13416" y="17641"/>
                  </a:lnTo>
                  <a:lnTo>
                    <a:pt x="13416" y="17537"/>
                  </a:lnTo>
                  <a:lnTo>
                    <a:pt x="13678" y="17294"/>
                  </a:lnTo>
                  <a:lnTo>
                    <a:pt x="13827" y="17224"/>
                  </a:lnTo>
                  <a:lnTo>
                    <a:pt x="13939" y="17155"/>
                  </a:lnTo>
                  <a:lnTo>
                    <a:pt x="14014" y="17155"/>
                  </a:lnTo>
                  <a:lnTo>
                    <a:pt x="14014" y="16981"/>
                  </a:lnTo>
                  <a:lnTo>
                    <a:pt x="14089" y="16912"/>
                  </a:lnTo>
                  <a:lnTo>
                    <a:pt x="14089" y="16842"/>
                  </a:lnTo>
                  <a:lnTo>
                    <a:pt x="14201" y="16842"/>
                  </a:lnTo>
                  <a:lnTo>
                    <a:pt x="14201" y="16599"/>
                  </a:lnTo>
                  <a:lnTo>
                    <a:pt x="14089" y="16599"/>
                  </a:lnTo>
                  <a:lnTo>
                    <a:pt x="14089" y="16495"/>
                  </a:lnTo>
                  <a:lnTo>
                    <a:pt x="14014" y="16426"/>
                  </a:lnTo>
                  <a:lnTo>
                    <a:pt x="13827" y="16426"/>
                  </a:lnTo>
                  <a:lnTo>
                    <a:pt x="13827" y="16252"/>
                  </a:lnTo>
                  <a:lnTo>
                    <a:pt x="13752" y="16252"/>
                  </a:lnTo>
                  <a:lnTo>
                    <a:pt x="13752" y="16183"/>
                  </a:lnTo>
                  <a:lnTo>
                    <a:pt x="13565" y="16183"/>
                  </a:lnTo>
                  <a:lnTo>
                    <a:pt x="13565" y="16113"/>
                  </a:lnTo>
                  <a:lnTo>
                    <a:pt x="13491" y="16113"/>
                  </a:lnTo>
                  <a:lnTo>
                    <a:pt x="13491" y="16009"/>
                  </a:lnTo>
                  <a:lnTo>
                    <a:pt x="13416" y="16009"/>
                  </a:lnTo>
                  <a:lnTo>
                    <a:pt x="13304" y="15940"/>
                  </a:lnTo>
                  <a:lnTo>
                    <a:pt x="13154" y="15940"/>
                  </a:lnTo>
                  <a:lnTo>
                    <a:pt x="12967" y="15870"/>
                  </a:lnTo>
                  <a:lnTo>
                    <a:pt x="12706" y="15870"/>
                  </a:lnTo>
                  <a:lnTo>
                    <a:pt x="12706" y="15766"/>
                  </a:lnTo>
                  <a:lnTo>
                    <a:pt x="12556" y="15696"/>
                  </a:lnTo>
                  <a:lnTo>
                    <a:pt x="12556" y="15627"/>
                  </a:lnTo>
                  <a:lnTo>
                    <a:pt x="12370" y="15627"/>
                  </a:lnTo>
                  <a:lnTo>
                    <a:pt x="12370" y="15696"/>
                  </a:lnTo>
                  <a:lnTo>
                    <a:pt x="12295" y="15696"/>
                  </a:lnTo>
                  <a:lnTo>
                    <a:pt x="12295" y="15627"/>
                  </a:lnTo>
                  <a:lnTo>
                    <a:pt x="12183" y="15523"/>
                  </a:lnTo>
                  <a:lnTo>
                    <a:pt x="12033" y="15523"/>
                  </a:lnTo>
                  <a:lnTo>
                    <a:pt x="11921" y="15453"/>
                  </a:lnTo>
                  <a:lnTo>
                    <a:pt x="11772" y="15453"/>
                  </a:lnTo>
                  <a:lnTo>
                    <a:pt x="11772" y="15523"/>
                  </a:lnTo>
                  <a:lnTo>
                    <a:pt x="11660" y="15523"/>
                  </a:lnTo>
                  <a:lnTo>
                    <a:pt x="11585" y="15627"/>
                  </a:lnTo>
                  <a:lnTo>
                    <a:pt x="11323" y="15627"/>
                  </a:lnTo>
                  <a:lnTo>
                    <a:pt x="11248" y="15523"/>
                  </a:lnTo>
                  <a:lnTo>
                    <a:pt x="10987" y="15523"/>
                  </a:lnTo>
                  <a:lnTo>
                    <a:pt x="10987" y="14967"/>
                  </a:lnTo>
                  <a:lnTo>
                    <a:pt x="10725" y="14655"/>
                  </a:lnTo>
                  <a:lnTo>
                    <a:pt x="10090" y="13995"/>
                  </a:lnTo>
                  <a:lnTo>
                    <a:pt x="9940" y="13995"/>
                  </a:lnTo>
                  <a:lnTo>
                    <a:pt x="9940" y="14064"/>
                  </a:lnTo>
                  <a:lnTo>
                    <a:pt x="9417" y="14064"/>
                  </a:lnTo>
                  <a:lnTo>
                    <a:pt x="9417" y="13995"/>
                  </a:lnTo>
                  <a:lnTo>
                    <a:pt x="9305" y="13925"/>
                  </a:lnTo>
                  <a:lnTo>
                    <a:pt x="9156" y="13925"/>
                  </a:lnTo>
                  <a:lnTo>
                    <a:pt x="9044" y="13821"/>
                  </a:lnTo>
                  <a:lnTo>
                    <a:pt x="8969" y="13821"/>
                  </a:lnTo>
                  <a:lnTo>
                    <a:pt x="8707" y="13682"/>
                  </a:lnTo>
                  <a:lnTo>
                    <a:pt x="8633" y="13578"/>
                  </a:lnTo>
                  <a:lnTo>
                    <a:pt x="8520" y="13509"/>
                  </a:lnTo>
                  <a:lnTo>
                    <a:pt x="8520" y="13439"/>
                  </a:lnTo>
                  <a:lnTo>
                    <a:pt x="8371" y="13439"/>
                  </a:lnTo>
                  <a:lnTo>
                    <a:pt x="8371" y="13335"/>
                  </a:lnTo>
                  <a:lnTo>
                    <a:pt x="8259" y="13439"/>
                  </a:lnTo>
                  <a:lnTo>
                    <a:pt x="8259" y="13335"/>
                  </a:lnTo>
                  <a:lnTo>
                    <a:pt x="8184" y="13335"/>
                  </a:lnTo>
                  <a:lnTo>
                    <a:pt x="8184" y="13266"/>
                  </a:lnTo>
                  <a:lnTo>
                    <a:pt x="8109" y="13266"/>
                  </a:lnTo>
                  <a:lnTo>
                    <a:pt x="7922" y="13092"/>
                  </a:lnTo>
                  <a:lnTo>
                    <a:pt x="7922" y="13023"/>
                  </a:lnTo>
                  <a:lnTo>
                    <a:pt x="7773" y="12953"/>
                  </a:lnTo>
                  <a:lnTo>
                    <a:pt x="7661" y="12849"/>
                  </a:lnTo>
                  <a:lnTo>
                    <a:pt x="7661" y="12779"/>
                  </a:lnTo>
                  <a:lnTo>
                    <a:pt x="7586" y="12779"/>
                  </a:lnTo>
                  <a:lnTo>
                    <a:pt x="7586" y="12710"/>
                  </a:lnTo>
                  <a:lnTo>
                    <a:pt x="7325" y="12710"/>
                  </a:lnTo>
                  <a:lnTo>
                    <a:pt x="7250" y="12606"/>
                  </a:lnTo>
                  <a:lnTo>
                    <a:pt x="7138" y="12606"/>
                  </a:lnTo>
                  <a:lnTo>
                    <a:pt x="7063" y="12536"/>
                  </a:lnTo>
                  <a:lnTo>
                    <a:pt x="6988" y="12536"/>
                  </a:lnTo>
                  <a:lnTo>
                    <a:pt x="6988" y="12606"/>
                  </a:lnTo>
                  <a:lnTo>
                    <a:pt x="6876" y="12606"/>
                  </a:lnTo>
                  <a:lnTo>
                    <a:pt x="6615" y="12710"/>
                  </a:lnTo>
                  <a:lnTo>
                    <a:pt x="6540" y="12710"/>
                  </a:lnTo>
                  <a:lnTo>
                    <a:pt x="6540" y="12779"/>
                  </a:lnTo>
                  <a:lnTo>
                    <a:pt x="6465" y="12779"/>
                  </a:lnTo>
                  <a:lnTo>
                    <a:pt x="6465" y="12849"/>
                  </a:lnTo>
                  <a:lnTo>
                    <a:pt x="6353" y="12849"/>
                  </a:lnTo>
                  <a:lnTo>
                    <a:pt x="5830" y="12710"/>
                  </a:lnTo>
                  <a:lnTo>
                    <a:pt x="5830" y="12606"/>
                  </a:lnTo>
                  <a:lnTo>
                    <a:pt x="5755" y="12606"/>
                  </a:lnTo>
                  <a:lnTo>
                    <a:pt x="5568" y="12536"/>
                  </a:lnTo>
                  <a:lnTo>
                    <a:pt x="5493" y="12467"/>
                  </a:lnTo>
                  <a:lnTo>
                    <a:pt x="5493" y="12154"/>
                  </a:lnTo>
                  <a:lnTo>
                    <a:pt x="5568" y="12154"/>
                  </a:lnTo>
                  <a:lnTo>
                    <a:pt x="5568" y="12050"/>
                  </a:lnTo>
                  <a:lnTo>
                    <a:pt x="5680" y="11981"/>
                  </a:lnTo>
                  <a:lnTo>
                    <a:pt x="5680" y="11911"/>
                  </a:lnTo>
                  <a:lnTo>
                    <a:pt x="5755" y="11807"/>
                  </a:lnTo>
                  <a:lnTo>
                    <a:pt x="5755" y="11738"/>
                  </a:lnTo>
                  <a:lnTo>
                    <a:pt x="5568" y="11738"/>
                  </a:lnTo>
                  <a:lnTo>
                    <a:pt x="5568" y="11668"/>
                  </a:lnTo>
                  <a:lnTo>
                    <a:pt x="5307" y="11668"/>
                  </a:lnTo>
                  <a:lnTo>
                    <a:pt x="5307" y="11564"/>
                  </a:lnTo>
                  <a:lnTo>
                    <a:pt x="4896" y="11564"/>
                  </a:lnTo>
                  <a:lnTo>
                    <a:pt x="4896" y="11495"/>
                  </a:lnTo>
                  <a:lnTo>
                    <a:pt x="4634" y="11495"/>
                  </a:lnTo>
                  <a:lnTo>
                    <a:pt x="4522" y="11425"/>
                  </a:lnTo>
                  <a:lnTo>
                    <a:pt x="4522" y="11495"/>
                  </a:lnTo>
                  <a:lnTo>
                    <a:pt x="4372" y="11495"/>
                  </a:lnTo>
                  <a:lnTo>
                    <a:pt x="4185" y="11564"/>
                  </a:lnTo>
                  <a:lnTo>
                    <a:pt x="3999" y="11564"/>
                  </a:lnTo>
                  <a:lnTo>
                    <a:pt x="3924" y="11668"/>
                  </a:lnTo>
                  <a:lnTo>
                    <a:pt x="3849" y="11668"/>
                  </a:lnTo>
                  <a:lnTo>
                    <a:pt x="3849" y="11738"/>
                  </a:lnTo>
                  <a:lnTo>
                    <a:pt x="3662" y="11738"/>
                  </a:lnTo>
                  <a:lnTo>
                    <a:pt x="3662" y="11807"/>
                  </a:lnTo>
                  <a:lnTo>
                    <a:pt x="3401" y="11911"/>
                  </a:lnTo>
                  <a:lnTo>
                    <a:pt x="3326" y="11911"/>
                  </a:lnTo>
                  <a:lnTo>
                    <a:pt x="3326" y="11981"/>
                  </a:lnTo>
                  <a:lnTo>
                    <a:pt x="3251" y="11981"/>
                  </a:lnTo>
                  <a:lnTo>
                    <a:pt x="3251" y="12050"/>
                  </a:lnTo>
                  <a:lnTo>
                    <a:pt x="2616" y="12293"/>
                  </a:lnTo>
                  <a:lnTo>
                    <a:pt x="2354" y="12293"/>
                  </a:lnTo>
                  <a:lnTo>
                    <a:pt x="2354" y="12363"/>
                  </a:lnTo>
                  <a:lnTo>
                    <a:pt x="2280" y="12467"/>
                  </a:lnTo>
                  <a:lnTo>
                    <a:pt x="2205" y="12467"/>
                  </a:lnTo>
                  <a:lnTo>
                    <a:pt x="2205" y="12536"/>
                  </a:lnTo>
                  <a:lnTo>
                    <a:pt x="2018" y="12536"/>
                  </a:lnTo>
                  <a:lnTo>
                    <a:pt x="2018" y="12606"/>
                  </a:lnTo>
                  <a:lnTo>
                    <a:pt x="1943" y="12606"/>
                  </a:lnTo>
                  <a:lnTo>
                    <a:pt x="1831" y="12710"/>
                  </a:lnTo>
                  <a:lnTo>
                    <a:pt x="1495" y="12710"/>
                  </a:lnTo>
                  <a:lnTo>
                    <a:pt x="1495" y="12779"/>
                  </a:lnTo>
                  <a:lnTo>
                    <a:pt x="1420" y="12779"/>
                  </a:lnTo>
                  <a:lnTo>
                    <a:pt x="1420" y="12849"/>
                  </a:lnTo>
                  <a:lnTo>
                    <a:pt x="1308" y="12849"/>
                  </a:lnTo>
                  <a:lnTo>
                    <a:pt x="1308" y="12953"/>
                  </a:lnTo>
                  <a:lnTo>
                    <a:pt x="1233" y="12953"/>
                  </a:lnTo>
                  <a:lnTo>
                    <a:pt x="1233" y="13023"/>
                  </a:lnTo>
                  <a:lnTo>
                    <a:pt x="1158" y="13023"/>
                  </a:lnTo>
                  <a:lnTo>
                    <a:pt x="1046" y="13092"/>
                  </a:lnTo>
                  <a:lnTo>
                    <a:pt x="897" y="13023"/>
                  </a:lnTo>
                  <a:lnTo>
                    <a:pt x="635" y="13023"/>
                  </a:lnTo>
                  <a:lnTo>
                    <a:pt x="635" y="13092"/>
                  </a:lnTo>
                  <a:lnTo>
                    <a:pt x="523" y="13092"/>
                  </a:lnTo>
                  <a:lnTo>
                    <a:pt x="523" y="13196"/>
                  </a:lnTo>
                  <a:lnTo>
                    <a:pt x="374" y="13196"/>
                  </a:lnTo>
                  <a:lnTo>
                    <a:pt x="374" y="13266"/>
                  </a:lnTo>
                  <a:lnTo>
                    <a:pt x="262" y="13266"/>
                  </a:lnTo>
                  <a:lnTo>
                    <a:pt x="262" y="13092"/>
                  </a:lnTo>
                  <a:lnTo>
                    <a:pt x="374" y="13092"/>
                  </a:lnTo>
                  <a:lnTo>
                    <a:pt x="374" y="13023"/>
                  </a:lnTo>
                  <a:lnTo>
                    <a:pt x="448" y="12953"/>
                  </a:lnTo>
                  <a:lnTo>
                    <a:pt x="448" y="12849"/>
                  </a:lnTo>
                  <a:lnTo>
                    <a:pt x="523" y="12779"/>
                  </a:lnTo>
                  <a:lnTo>
                    <a:pt x="523" y="12710"/>
                  </a:lnTo>
                  <a:lnTo>
                    <a:pt x="635" y="12710"/>
                  </a:lnTo>
                  <a:lnTo>
                    <a:pt x="523" y="12606"/>
                  </a:lnTo>
                  <a:lnTo>
                    <a:pt x="523" y="12467"/>
                  </a:lnTo>
                  <a:lnTo>
                    <a:pt x="635" y="12293"/>
                  </a:lnTo>
                  <a:lnTo>
                    <a:pt x="785" y="12154"/>
                  </a:lnTo>
                  <a:lnTo>
                    <a:pt x="785" y="11911"/>
                  </a:lnTo>
                  <a:lnTo>
                    <a:pt x="710" y="11807"/>
                  </a:lnTo>
                  <a:lnTo>
                    <a:pt x="710" y="11564"/>
                  </a:lnTo>
                  <a:lnTo>
                    <a:pt x="785" y="11495"/>
                  </a:lnTo>
                  <a:lnTo>
                    <a:pt x="897" y="11321"/>
                  </a:lnTo>
                  <a:lnTo>
                    <a:pt x="785" y="11251"/>
                  </a:lnTo>
                  <a:lnTo>
                    <a:pt x="710" y="11182"/>
                  </a:lnTo>
                  <a:lnTo>
                    <a:pt x="635" y="11078"/>
                  </a:lnTo>
                  <a:lnTo>
                    <a:pt x="523" y="11008"/>
                  </a:lnTo>
                  <a:lnTo>
                    <a:pt x="448" y="10939"/>
                  </a:lnTo>
                  <a:lnTo>
                    <a:pt x="374" y="10696"/>
                  </a:lnTo>
                  <a:lnTo>
                    <a:pt x="374" y="10592"/>
                  </a:lnTo>
                  <a:lnTo>
                    <a:pt x="262" y="10453"/>
                  </a:lnTo>
                  <a:lnTo>
                    <a:pt x="187" y="10210"/>
                  </a:lnTo>
                  <a:lnTo>
                    <a:pt x="187" y="9723"/>
                  </a:lnTo>
                  <a:lnTo>
                    <a:pt x="262" y="9723"/>
                  </a:lnTo>
                  <a:lnTo>
                    <a:pt x="262" y="9550"/>
                  </a:lnTo>
                  <a:lnTo>
                    <a:pt x="374" y="9480"/>
                  </a:lnTo>
                  <a:lnTo>
                    <a:pt x="374" y="9307"/>
                  </a:lnTo>
                  <a:lnTo>
                    <a:pt x="448" y="9237"/>
                  </a:lnTo>
                  <a:lnTo>
                    <a:pt x="448" y="9133"/>
                  </a:lnTo>
                  <a:lnTo>
                    <a:pt x="635" y="9133"/>
                  </a:lnTo>
                  <a:lnTo>
                    <a:pt x="710" y="9064"/>
                  </a:lnTo>
                  <a:lnTo>
                    <a:pt x="710" y="8994"/>
                  </a:lnTo>
                  <a:lnTo>
                    <a:pt x="785" y="8994"/>
                  </a:lnTo>
                  <a:lnTo>
                    <a:pt x="785" y="8890"/>
                  </a:lnTo>
                  <a:lnTo>
                    <a:pt x="710" y="8890"/>
                  </a:lnTo>
                  <a:lnTo>
                    <a:pt x="635" y="8821"/>
                  </a:lnTo>
                  <a:lnTo>
                    <a:pt x="523" y="8751"/>
                  </a:lnTo>
                  <a:lnTo>
                    <a:pt x="523" y="8647"/>
                  </a:lnTo>
                  <a:lnTo>
                    <a:pt x="635" y="8404"/>
                  </a:lnTo>
                  <a:lnTo>
                    <a:pt x="635" y="8334"/>
                  </a:lnTo>
                  <a:lnTo>
                    <a:pt x="785" y="8265"/>
                  </a:lnTo>
                  <a:lnTo>
                    <a:pt x="897" y="8265"/>
                  </a:lnTo>
                  <a:lnTo>
                    <a:pt x="897" y="8161"/>
                  </a:lnTo>
                  <a:lnTo>
                    <a:pt x="785" y="8091"/>
                  </a:lnTo>
                  <a:lnTo>
                    <a:pt x="523" y="7918"/>
                  </a:lnTo>
                  <a:lnTo>
                    <a:pt x="523" y="7848"/>
                  </a:lnTo>
                  <a:lnTo>
                    <a:pt x="448" y="7779"/>
                  </a:lnTo>
                  <a:lnTo>
                    <a:pt x="448" y="7675"/>
                  </a:lnTo>
                  <a:lnTo>
                    <a:pt x="523" y="7675"/>
                  </a:lnTo>
                  <a:lnTo>
                    <a:pt x="523" y="7605"/>
                  </a:lnTo>
                  <a:lnTo>
                    <a:pt x="710" y="7432"/>
                  </a:lnTo>
                  <a:lnTo>
                    <a:pt x="710" y="7119"/>
                  </a:lnTo>
                  <a:lnTo>
                    <a:pt x="635" y="7119"/>
                  </a:lnTo>
                  <a:lnTo>
                    <a:pt x="523" y="7050"/>
                  </a:lnTo>
                  <a:lnTo>
                    <a:pt x="448" y="7050"/>
                  </a:lnTo>
                  <a:lnTo>
                    <a:pt x="448" y="6980"/>
                  </a:lnTo>
                  <a:lnTo>
                    <a:pt x="374" y="6980"/>
                  </a:lnTo>
                  <a:lnTo>
                    <a:pt x="374" y="6806"/>
                  </a:lnTo>
                  <a:lnTo>
                    <a:pt x="448" y="6320"/>
                  </a:lnTo>
                  <a:lnTo>
                    <a:pt x="448" y="6251"/>
                  </a:lnTo>
                  <a:lnTo>
                    <a:pt x="635" y="6251"/>
                  </a:lnTo>
                  <a:lnTo>
                    <a:pt x="635" y="6147"/>
                  </a:lnTo>
                  <a:lnTo>
                    <a:pt x="710" y="6077"/>
                  </a:lnTo>
                  <a:lnTo>
                    <a:pt x="785" y="6077"/>
                  </a:lnTo>
                  <a:lnTo>
                    <a:pt x="897" y="6008"/>
                  </a:lnTo>
                  <a:lnTo>
                    <a:pt x="1046" y="6008"/>
                  </a:lnTo>
                  <a:lnTo>
                    <a:pt x="1046" y="5834"/>
                  </a:lnTo>
                  <a:lnTo>
                    <a:pt x="972" y="5765"/>
                  </a:lnTo>
                  <a:lnTo>
                    <a:pt x="897" y="5765"/>
                  </a:lnTo>
                  <a:lnTo>
                    <a:pt x="897" y="5660"/>
                  </a:lnTo>
                  <a:lnTo>
                    <a:pt x="785" y="5660"/>
                  </a:lnTo>
                  <a:lnTo>
                    <a:pt x="710" y="5765"/>
                  </a:lnTo>
                  <a:lnTo>
                    <a:pt x="635" y="5660"/>
                  </a:lnTo>
                  <a:lnTo>
                    <a:pt x="635" y="5522"/>
                  </a:lnTo>
                  <a:lnTo>
                    <a:pt x="710" y="5522"/>
                  </a:lnTo>
                  <a:lnTo>
                    <a:pt x="710" y="5417"/>
                  </a:lnTo>
                  <a:lnTo>
                    <a:pt x="897" y="5417"/>
                  </a:lnTo>
                  <a:lnTo>
                    <a:pt x="1046" y="5348"/>
                  </a:lnTo>
                  <a:lnTo>
                    <a:pt x="1158" y="5278"/>
                  </a:lnTo>
                  <a:lnTo>
                    <a:pt x="1158" y="5174"/>
                  </a:lnTo>
                  <a:lnTo>
                    <a:pt x="1046" y="5174"/>
                  </a:lnTo>
                  <a:lnTo>
                    <a:pt x="897" y="5105"/>
                  </a:lnTo>
                  <a:lnTo>
                    <a:pt x="710" y="5035"/>
                  </a:lnTo>
                  <a:lnTo>
                    <a:pt x="374" y="4931"/>
                  </a:lnTo>
                  <a:lnTo>
                    <a:pt x="262" y="4931"/>
                  </a:lnTo>
                  <a:lnTo>
                    <a:pt x="262" y="4792"/>
                  </a:lnTo>
                  <a:lnTo>
                    <a:pt x="187" y="4792"/>
                  </a:lnTo>
                  <a:lnTo>
                    <a:pt x="187" y="4688"/>
                  </a:lnTo>
                  <a:lnTo>
                    <a:pt x="112" y="4619"/>
                  </a:lnTo>
                  <a:lnTo>
                    <a:pt x="0" y="4549"/>
                  </a:lnTo>
                  <a:lnTo>
                    <a:pt x="0" y="4445"/>
                  </a:lnTo>
                  <a:lnTo>
                    <a:pt x="112" y="4445"/>
                  </a:lnTo>
                  <a:lnTo>
                    <a:pt x="112" y="4376"/>
                  </a:lnTo>
                  <a:lnTo>
                    <a:pt x="187" y="4306"/>
                  </a:lnTo>
                  <a:lnTo>
                    <a:pt x="262" y="4306"/>
                  </a:lnTo>
                  <a:lnTo>
                    <a:pt x="262" y="4202"/>
                  </a:lnTo>
                  <a:lnTo>
                    <a:pt x="374" y="4202"/>
                  </a:lnTo>
                  <a:lnTo>
                    <a:pt x="448" y="4063"/>
                  </a:lnTo>
                  <a:lnTo>
                    <a:pt x="523" y="3820"/>
                  </a:lnTo>
                  <a:lnTo>
                    <a:pt x="635" y="3716"/>
                  </a:lnTo>
                  <a:lnTo>
                    <a:pt x="710" y="3716"/>
                  </a:lnTo>
                  <a:lnTo>
                    <a:pt x="785" y="3646"/>
                  </a:lnTo>
                  <a:lnTo>
                    <a:pt x="972" y="3646"/>
                  </a:lnTo>
                  <a:lnTo>
                    <a:pt x="972" y="3577"/>
                  </a:lnTo>
                  <a:lnTo>
                    <a:pt x="897" y="3473"/>
                  </a:lnTo>
                  <a:lnTo>
                    <a:pt x="897" y="3403"/>
                  </a:lnTo>
                  <a:lnTo>
                    <a:pt x="785" y="3403"/>
                  </a:lnTo>
                  <a:lnTo>
                    <a:pt x="785" y="3334"/>
                  </a:lnTo>
                  <a:lnTo>
                    <a:pt x="1046" y="3091"/>
                  </a:lnTo>
                  <a:lnTo>
                    <a:pt x="1233" y="3091"/>
                  </a:lnTo>
                  <a:lnTo>
                    <a:pt x="1308" y="2917"/>
                  </a:lnTo>
                  <a:lnTo>
                    <a:pt x="1570" y="2917"/>
                  </a:lnTo>
                  <a:lnTo>
                    <a:pt x="1682" y="2848"/>
                  </a:lnTo>
                  <a:lnTo>
                    <a:pt x="1756" y="2848"/>
                  </a:lnTo>
                  <a:lnTo>
                    <a:pt x="1756" y="2743"/>
                  </a:lnTo>
                  <a:lnTo>
                    <a:pt x="2018" y="2743"/>
                  </a:lnTo>
                  <a:lnTo>
                    <a:pt x="2018" y="2674"/>
                  </a:lnTo>
                  <a:lnTo>
                    <a:pt x="2093" y="2674"/>
                  </a:lnTo>
                  <a:lnTo>
                    <a:pt x="2093" y="2500"/>
                  </a:lnTo>
                  <a:lnTo>
                    <a:pt x="2205" y="2500"/>
                  </a:lnTo>
                  <a:lnTo>
                    <a:pt x="2205" y="2431"/>
                  </a:lnTo>
                  <a:lnTo>
                    <a:pt x="2541" y="2500"/>
                  </a:lnTo>
                  <a:lnTo>
                    <a:pt x="2616" y="2500"/>
                  </a:lnTo>
                  <a:lnTo>
                    <a:pt x="2803" y="2674"/>
                  </a:lnTo>
                  <a:lnTo>
                    <a:pt x="2803" y="2848"/>
                  </a:lnTo>
                  <a:lnTo>
                    <a:pt x="2878" y="2848"/>
                  </a:lnTo>
                  <a:lnTo>
                    <a:pt x="2878" y="3160"/>
                  </a:lnTo>
                  <a:lnTo>
                    <a:pt x="3064" y="3334"/>
                  </a:lnTo>
                  <a:lnTo>
                    <a:pt x="3064" y="3473"/>
                  </a:lnTo>
                  <a:lnTo>
                    <a:pt x="3139" y="3577"/>
                  </a:lnTo>
                  <a:lnTo>
                    <a:pt x="3251" y="3577"/>
                  </a:lnTo>
                  <a:lnTo>
                    <a:pt x="3326" y="3646"/>
                  </a:lnTo>
                  <a:lnTo>
                    <a:pt x="3401" y="3646"/>
                  </a:lnTo>
                  <a:lnTo>
                    <a:pt x="3401" y="3716"/>
                  </a:lnTo>
                  <a:lnTo>
                    <a:pt x="3475" y="3820"/>
                  </a:lnTo>
                  <a:lnTo>
                    <a:pt x="3588" y="3820"/>
                  </a:lnTo>
                  <a:lnTo>
                    <a:pt x="3662" y="3889"/>
                  </a:lnTo>
                  <a:lnTo>
                    <a:pt x="3849" y="3889"/>
                  </a:lnTo>
                  <a:lnTo>
                    <a:pt x="3924" y="3820"/>
                  </a:lnTo>
                  <a:lnTo>
                    <a:pt x="3999" y="3820"/>
                  </a:lnTo>
                  <a:lnTo>
                    <a:pt x="4185" y="3889"/>
                  </a:lnTo>
                  <a:lnTo>
                    <a:pt x="4372" y="3889"/>
                  </a:lnTo>
                  <a:lnTo>
                    <a:pt x="4447" y="3716"/>
                  </a:lnTo>
                  <a:lnTo>
                    <a:pt x="4522" y="3646"/>
                  </a:lnTo>
                  <a:lnTo>
                    <a:pt x="4709" y="3646"/>
                  </a:lnTo>
                  <a:lnTo>
                    <a:pt x="4709" y="3577"/>
                  </a:lnTo>
                  <a:lnTo>
                    <a:pt x="4783" y="3577"/>
                  </a:lnTo>
                  <a:lnTo>
                    <a:pt x="4783" y="3473"/>
                  </a:lnTo>
                  <a:lnTo>
                    <a:pt x="4970" y="3473"/>
                  </a:lnTo>
                  <a:lnTo>
                    <a:pt x="4970" y="3403"/>
                  </a:lnTo>
                  <a:lnTo>
                    <a:pt x="5232" y="3403"/>
                  </a:lnTo>
                  <a:lnTo>
                    <a:pt x="5307" y="3334"/>
                  </a:lnTo>
                  <a:lnTo>
                    <a:pt x="5568" y="3403"/>
                  </a:lnTo>
                  <a:lnTo>
                    <a:pt x="5755" y="3473"/>
                  </a:lnTo>
                  <a:lnTo>
                    <a:pt x="6017" y="3473"/>
                  </a:lnTo>
                  <a:lnTo>
                    <a:pt x="6017" y="3403"/>
                  </a:lnTo>
                  <a:lnTo>
                    <a:pt x="6091" y="3403"/>
                  </a:lnTo>
                  <a:lnTo>
                    <a:pt x="6353" y="3160"/>
                  </a:lnTo>
                  <a:lnTo>
                    <a:pt x="6540" y="3160"/>
                  </a:lnTo>
                  <a:lnTo>
                    <a:pt x="6540" y="2986"/>
                  </a:lnTo>
                  <a:lnTo>
                    <a:pt x="6727" y="2986"/>
                  </a:lnTo>
                  <a:lnTo>
                    <a:pt x="6727" y="2848"/>
                  </a:lnTo>
                  <a:lnTo>
                    <a:pt x="6876" y="2743"/>
                  </a:lnTo>
                  <a:lnTo>
                    <a:pt x="6876" y="2605"/>
                  </a:lnTo>
                  <a:lnTo>
                    <a:pt x="6988" y="2605"/>
                  </a:lnTo>
                  <a:lnTo>
                    <a:pt x="6988" y="2431"/>
                  </a:lnTo>
                  <a:lnTo>
                    <a:pt x="7063" y="2431"/>
                  </a:lnTo>
                  <a:lnTo>
                    <a:pt x="7138" y="2361"/>
                  </a:lnTo>
                  <a:lnTo>
                    <a:pt x="7138" y="2049"/>
                  </a:lnTo>
                  <a:lnTo>
                    <a:pt x="7250" y="1945"/>
                  </a:lnTo>
                  <a:lnTo>
                    <a:pt x="7250" y="1702"/>
                  </a:lnTo>
                  <a:lnTo>
                    <a:pt x="7138" y="1632"/>
                  </a:lnTo>
                  <a:lnTo>
                    <a:pt x="7138" y="1215"/>
                  </a:lnTo>
                  <a:lnTo>
                    <a:pt x="7063" y="1215"/>
                  </a:lnTo>
                  <a:lnTo>
                    <a:pt x="7063" y="1146"/>
                  </a:lnTo>
                  <a:lnTo>
                    <a:pt x="6988" y="1077"/>
                  </a:lnTo>
                  <a:lnTo>
                    <a:pt x="7063" y="972"/>
                  </a:lnTo>
                  <a:lnTo>
                    <a:pt x="7063" y="903"/>
                  </a:lnTo>
                  <a:lnTo>
                    <a:pt x="7138" y="903"/>
                  </a:lnTo>
                  <a:lnTo>
                    <a:pt x="7250" y="972"/>
                  </a:lnTo>
                  <a:lnTo>
                    <a:pt x="7399" y="972"/>
                  </a:lnTo>
                  <a:lnTo>
                    <a:pt x="7399" y="833"/>
                  </a:lnTo>
                  <a:lnTo>
                    <a:pt x="7511" y="833"/>
                  </a:lnTo>
                  <a:lnTo>
                    <a:pt x="7511" y="729"/>
                  </a:lnTo>
                  <a:lnTo>
                    <a:pt x="7586" y="729"/>
                  </a:lnTo>
                  <a:lnTo>
                    <a:pt x="7661" y="833"/>
                  </a:lnTo>
                  <a:lnTo>
                    <a:pt x="7848" y="833"/>
                  </a:lnTo>
                  <a:lnTo>
                    <a:pt x="7848" y="729"/>
                  </a:lnTo>
                  <a:lnTo>
                    <a:pt x="7922" y="729"/>
                  </a:lnTo>
                  <a:lnTo>
                    <a:pt x="8035" y="833"/>
                  </a:lnTo>
                  <a:lnTo>
                    <a:pt x="8109" y="833"/>
                  </a:lnTo>
                  <a:lnTo>
                    <a:pt x="8109" y="1077"/>
                  </a:lnTo>
                  <a:lnTo>
                    <a:pt x="8184" y="1077"/>
                  </a:lnTo>
                  <a:lnTo>
                    <a:pt x="8259" y="972"/>
                  </a:lnTo>
                  <a:lnTo>
                    <a:pt x="8446" y="972"/>
                  </a:lnTo>
                  <a:lnTo>
                    <a:pt x="8520" y="1077"/>
                  </a:lnTo>
                  <a:lnTo>
                    <a:pt x="8633" y="1077"/>
                  </a:lnTo>
                  <a:lnTo>
                    <a:pt x="8633" y="972"/>
                  </a:lnTo>
                  <a:lnTo>
                    <a:pt x="8782" y="972"/>
                  </a:lnTo>
                  <a:lnTo>
                    <a:pt x="8894" y="1077"/>
                  </a:lnTo>
                  <a:lnTo>
                    <a:pt x="8894" y="1146"/>
                  </a:lnTo>
                  <a:lnTo>
                    <a:pt x="9044" y="1146"/>
                  </a:lnTo>
                  <a:lnTo>
                    <a:pt x="9156" y="1215"/>
                  </a:lnTo>
                  <a:lnTo>
                    <a:pt x="9156" y="1389"/>
                  </a:lnTo>
                  <a:lnTo>
                    <a:pt x="9230" y="1389"/>
                  </a:lnTo>
                  <a:lnTo>
                    <a:pt x="9305" y="1459"/>
                  </a:lnTo>
                  <a:lnTo>
                    <a:pt x="9417" y="1459"/>
                  </a:lnTo>
                  <a:lnTo>
                    <a:pt x="9417" y="1389"/>
                  </a:lnTo>
                  <a:lnTo>
                    <a:pt x="9679" y="1389"/>
                  </a:lnTo>
                  <a:lnTo>
                    <a:pt x="9754" y="1459"/>
                  </a:lnTo>
                  <a:lnTo>
                    <a:pt x="9828" y="1563"/>
                  </a:lnTo>
                  <a:lnTo>
                    <a:pt x="9940" y="1563"/>
                  </a:lnTo>
                  <a:lnTo>
                    <a:pt x="9940" y="1389"/>
                  </a:lnTo>
                  <a:lnTo>
                    <a:pt x="10202" y="1389"/>
                  </a:lnTo>
                  <a:lnTo>
                    <a:pt x="10202" y="1459"/>
                  </a:lnTo>
                  <a:lnTo>
                    <a:pt x="10202" y="1389"/>
                  </a:lnTo>
                  <a:lnTo>
                    <a:pt x="10277" y="1389"/>
                  </a:lnTo>
                  <a:lnTo>
                    <a:pt x="10277" y="1320"/>
                  </a:lnTo>
                  <a:lnTo>
                    <a:pt x="10352" y="1320"/>
                  </a:lnTo>
                  <a:lnTo>
                    <a:pt x="10352" y="1215"/>
                  </a:lnTo>
                  <a:lnTo>
                    <a:pt x="10538" y="1215"/>
                  </a:lnTo>
                  <a:lnTo>
                    <a:pt x="10538" y="1146"/>
                  </a:lnTo>
                  <a:lnTo>
                    <a:pt x="10613" y="1146"/>
                  </a:lnTo>
                  <a:lnTo>
                    <a:pt x="10613" y="1077"/>
                  </a:lnTo>
                  <a:lnTo>
                    <a:pt x="11248" y="1077"/>
                  </a:lnTo>
                  <a:lnTo>
                    <a:pt x="11248" y="972"/>
                  </a:lnTo>
                  <a:lnTo>
                    <a:pt x="11323" y="903"/>
                  </a:lnTo>
                  <a:lnTo>
                    <a:pt x="11398" y="903"/>
                  </a:lnTo>
                  <a:lnTo>
                    <a:pt x="11398" y="972"/>
                  </a:lnTo>
                  <a:lnTo>
                    <a:pt x="11398" y="903"/>
                  </a:lnTo>
                  <a:lnTo>
                    <a:pt x="11510" y="903"/>
                  </a:lnTo>
                  <a:lnTo>
                    <a:pt x="11510" y="972"/>
                  </a:lnTo>
                  <a:lnTo>
                    <a:pt x="11772" y="972"/>
                  </a:lnTo>
                  <a:lnTo>
                    <a:pt x="11772" y="1077"/>
                  </a:lnTo>
                  <a:lnTo>
                    <a:pt x="11846" y="1077"/>
                  </a:lnTo>
                  <a:lnTo>
                    <a:pt x="11846" y="972"/>
                  </a:lnTo>
                  <a:lnTo>
                    <a:pt x="11921" y="903"/>
                  </a:lnTo>
                  <a:lnTo>
                    <a:pt x="12108" y="903"/>
                  </a:lnTo>
                  <a:lnTo>
                    <a:pt x="12108" y="486"/>
                  </a:lnTo>
                  <a:lnTo>
                    <a:pt x="12631" y="486"/>
                  </a:lnTo>
                  <a:lnTo>
                    <a:pt x="12706" y="417"/>
                  </a:lnTo>
                  <a:lnTo>
                    <a:pt x="12818" y="417"/>
                  </a:lnTo>
                  <a:lnTo>
                    <a:pt x="12818" y="347"/>
                  </a:lnTo>
                  <a:lnTo>
                    <a:pt x="12893" y="243"/>
                  </a:lnTo>
                  <a:lnTo>
                    <a:pt x="12967" y="243"/>
                  </a:lnTo>
                  <a:lnTo>
                    <a:pt x="12967" y="174"/>
                  </a:lnTo>
                  <a:lnTo>
                    <a:pt x="13042" y="174"/>
                  </a:lnTo>
                  <a:lnTo>
                    <a:pt x="13042" y="0"/>
                  </a:lnTo>
                  <a:lnTo>
                    <a:pt x="13154" y="0"/>
                  </a:lnTo>
                  <a:lnTo>
                    <a:pt x="13229" y="104"/>
                  </a:lnTo>
                  <a:lnTo>
                    <a:pt x="13416" y="104"/>
                  </a:lnTo>
                  <a:lnTo>
                    <a:pt x="13416" y="0"/>
                  </a:lnTo>
                  <a:lnTo>
                    <a:pt x="13565" y="0"/>
                  </a:lnTo>
                  <a:lnTo>
                    <a:pt x="13678" y="104"/>
                  </a:lnTo>
                  <a:lnTo>
                    <a:pt x="13752" y="104"/>
                  </a:lnTo>
                  <a:lnTo>
                    <a:pt x="13752" y="243"/>
                  </a:lnTo>
                  <a:lnTo>
                    <a:pt x="14014" y="243"/>
                  </a:lnTo>
                  <a:lnTo>
                    <a:pt x="14014" y="417"/>
                  </a:lnTo>
                  <a:lnTo>
                    <a:pt x="14201" y="417"/>
                  </a:lnTo>
                  <a:lnTo>
                    <a:pt x="14201" y="833"/>
                  </a:lnTo>
                  <a:lnTo>
                    <a:pt x="14089" y="833"/>
                  </a:lnTo>
                  <a:lnTo>
                    <a:pt x="14201" y="903"/>
                  </a:lnTo>
                  <a:lnTo>
                    <a:pt x="14201" y="1146"/>
                  </a:lnTo>
                  <a:lnTo>
                    <a:pt x="14275" y="1146"/>
                  </a:lnTo>
                  <a:lnTo>
                    <a:pt x="14350" y="1320"/>
                  </a:lnTo>
                  <a:lnTo>
                    <a:pt x="14537" y="1320"/>
                  </a:lnTo>
                  <a:lnTo>
                    <a:pt x="14537" y="1632"/>
                  </a:lnTo>
                  <a:lnTo>
                    <a:pt x="14462" y="1632"/>
                  </a:lnTo>
                  <a:lnTo>
                    <a:pt x="14462" y="1702"/>
                  </a:lnTo>
                  <a:lnTo>
                    <a:pt x="14350" y="1702"/>
                  </a:lnTo>
                  <a:lnTo>
                    <a:pt x="14350" y="1806"/>
                  </a:lnTo>
                  <a:lnTo>
                    <a:pt x="14462" y="1806"/>
                  </a:lnTo>
                  <a:lnTo>
                    <a:pt x="14462" y="1875"/>
                  </a:lnTo>
                  <a:lnTo>
                    <a:pt x="14537" y="1875"/>
                  </a:lnTo>
                  <a:lnTo>
                    <a:pt x="14612" y="1945"/>
                  </a:lnTo>
                  <a:lnTo>
                    <a:pt x="14799" y="1945"/>
                  </a:lnTo>
                  <a:lnTo>
                    <a:pt x="14873" y="1875"/>
                  </a:lnTo>
                  <a:lnTo>
                    <a:pt x="14873" y="1806"/>
                  </a:lnTo>
                  <a:lnTo>
                    <a:pt x="15060" y="1806"/>
                  </a:lnTo>
                  <a:lnTo>
                    <a:pt x="15135" y="1702"/>
                  </a:lnTo>
                  <a:lnTo>
                    <a:pt x="15247" y="1702"/>
                  </a:lnTo>
                  <a:lnTo>
                    <a:pt x="15247" y="1806"/>
                  </a:lnTo>
                  <a:lnTo>
                    <a:pt x="15397" y="1806"/>
                  </a:lnTo>
                  <a:lnTo>
                    <a:pt x="15397" y="1632"/>
                  </a:lnTo>
                  <a:lnTo>
                    <a:pt x="15583" y="1215"/>
                  </a:lnTo>
                  <a:lnTo>
                    <a:pt x="15658" y="1146"/>
                  </a:lnTo>
                  <a:lnTo>
                    <a:pt x="15845" y="1146"/>
                  </a:lnTo>
                  <a:lnTo>
                    <a:pt x="15845" y="1215"/>
                  </a:lnTo>
                  <a:lnTo>
                    <a:pt x="16032" y="1215"/>
                  </a:lnTo>
                  <a:lnTo>
                    <a:pt x="16107" y="1146"/>
                  </a:lnTo>
                  <a:lnTo>
                    <a:pt x="16368" y="1146"/>
                  </a:lnTo>
                  <a:lnTo>
                    <a:pt x="16555" y="1077"/>
                  </a:lnTo>
                  <a:lnTo>
                    <a:pt x="16555" y="972"/>
                  </a:lnTo>
                  <a:lnTo>
                    <a:pt x="16630" y="972"/>
                  </a:lnTo>
                  <a:lnTo>
                    <a:pt x="16630" y="833"/>
                  </a:lnTo>
                  <a:lnTo>
                    <a:pt x="16555" y="729"/>
                  </a:lnTo>
                  <a:lnTo>
                    <a:pt x="16630" y="729"/>
                  </a:lnTo>
                  <a:lnTo>
                    <a:pt x="16630" y="660"/>
                  </a:lnTo>
                  <a:lnTo>
                    <a:pt x="17153" y="660"/>
                  </a:lnTo>
                  <a:lnTo>
                    <a:pt x="17153" y="347"/>
                  </a:lnTo>
                  <a:lnTo>
                    <a:pt x="17228" y="347"/>
                  </a:lnTo>
                  <a:lnTo>
                    <a:pt x="17340" y="417"/>
                  </a:lnTo>
                  <a:lnTo>
                    <a:pt x="17826" y="174"/>
                  </a:lnTo>
                  <a:lnTo>
                    <a:pt x="17938" y="174"/>
                  </a:lnTo>
                  <a:lnTo>
                    <a:pt x="18012" y="243"/>
                  </a:lnTo>
                  <a:lnTo>
                    <a:pt x="18087" y="347"/>
                  </a:lnTo>
                  <a:lnTo>
                    <a:pt x="18199" y="347"/>
                  </a:lnTo>
                  <a:lnTo>
                    <a:pt x="18199" y="486"/>
                  </a:lnTo>
                  <a:lnTo>
                    <a:pt x="18274" y="486"/>
                  </a:lnTo>
                  <a:lnTo>
                    <a:pt x="18274" y="590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59" name="Freeform 25"/>
            <p:cNvSpPr/>
            <p:nvPr/>
          </p:nvSpPr>
          <p:spPr>
            <a:xfrm>
              <a:off x="269101" y="255656"/>
              <a:ext cx="103534" cy="4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5" y="21376"/>
                  </a:moveTo>
                  <a:lnTo>
                    <a:pt x="20805" y="21226"/>
                  </a:lnTo>
                  <a:lnTo>
                    <a:pt x="20890" y="21226"/>
                  </a:lnTo>
                  <a:lnTo>
                    <a:pt x="20805" y="21376"/>
                  </a:lnTo>
                  <a:close/>
                  <a:moveTo>
                    <a:pt x="21600" y="21376"/>
                  </a:moveTo>
                  <a:lnTo>
                    <a:pt x="21600" y="21600"/>
                  </a:lnTo>
                  <a:lnTo>
                    <a:pt x="21600" y="21376"/>
                  </a:lnTo>
                  <a:close/>
                  <a:moveTo>
                    <a:pt x="3236" y="374"/>
                  </a:moveTo>
                  <a:lnTo>
                    <a:pt x="3378" y="374"/>
                  </a:lnTo>
                  <a:lnTo>
                    <a:pt x="3378" y="523"/>
                  </a:lnTo>
                  <a:lnTo>
                    <a:pt x="3434" y="523"/>
                  </a:lnTo>
                  <a:lnTo>
                    <a:pt x="3520" y="673"/>
                  </a:lnTo>
                  <a:lnTo>
                    <a:pt x="3520" y="897"/>
                  </a:lnTo>
                  <a:lnTo>
                    <a:pt x="4286" y="2616"/>
                  </a:lnTo>
                  <a:lnTo>
                    <a:pt x="4087" y="4185"/>
                  </a:lnTo>
                  <a:lnTo>
                    <a:pt x="4030" y="5232"/>
                  </a:lnTo>
                  <a:lnTo>
                    <a:pt x="4030" y="7474"/>
                  </a:lnTo>
                  <a:lnTo>
                    <a:pt x="3974" y="7624"/>
                  </a:lnTo>
                  <a:lnTo>
                    <a:pt x="3832" y="8520"/>
                  </a:lnTo>
                  <a:lnTo>
                    <a:pt x="3775" y="8670"/>
                  </a:lnTo>
                  <a:lnTo>
                    <a:pt x="3690" y="8670"/>
                  </a:lnTo>
                  <a:lnTo>
                    <a:pt x="3520" y="8894"/>
                  </a:lnTo>
                  <a:lnTo>
                    <a:pt x="3378" y="9044"/>
                  </a:lnTo>
                  <a:lnTo>
                    <a:pt x="3236" y="9716"/>
                  </a:lnTo>
                  <a:lnTo>
                    <a:pt x="3179" y="9716"/>
                  </a:lnTo>
                  <a:lnTo>
                    <a:pt x="3122" y="9940"/>
                  </a:lnTo>
                  <a:lnTo>
                    <a:pt x="3122" y="10239"/>
                  </a:lnTo>
                  <a:lnTo>
                    <a:pt x="3037" y="10239"/>
                  </a:lnTo>
                  <a:lnTo>
                    <a:pt x="3037" y="10613"/>
                  </a:lnTo>
                  <a:lnTo>
                    <a:pt x="2980" y="10987"/>
                  </a:lnTo>
                  <a:lnTo>
                    <a:pt x="2980" y="11136"/>
                  </a:lnTo>
                  <a:lnTo>
                    <a:pt x="2924" y="11286"/>
                  </a:lnTo>
                  <a:lnTo>
                    <a:pt x="2782" y="11286"/>
                  </a:lnTo>
                  <a:lnTo>
                    <a:pt x="2782" y="11136"/>
                  </a:lnTo>
                  <a:lnTo>
                    <a:pt x="2725" y="11136"/>
                  </a:lnTo>
                  <a:lnTo>
                    <a:pt x="2725" y="11286"/>
                  </a:lnTo>
                  <a:lnTo>
                    <a:pt x="2640" y="11136"/>
                  </a:lnTo>
                  <a:lnTo>
                    <a:pt x="2640" y="11510"/>
                  </a:lnTo>
                  <a:lnTo>
                    <a:pt x="2725" y="11510"/>
                  </a:lnTo>
                  <a:lnTo>
                    <a:pt x="2725" y="11660"/>
                  </a:lnTo>
                  <a:lnTo>
                    <a:pt x="2782" y="11510"/>
                  </a:lnTo>
                  <a:lnTo>
                    <a:pt x="2838" y="11510"/>
                  </a:lnTo>
                  <a:lnTo>
                    <a:pt x="2782" y="11660"/>
                  </a:lnTo>
                  <a:lnTo>
                    <a:pt x="2782" y="11809"/>
                  </a:lnTo>
                  <a:lnTo>
                    <a:pt x="2725" y="12033"/>
                  </a:lnTo>
                  <a:lnTo>
                    <a:pt x="2640" y="12183"/>
                  </a:lnTo>
                  <a:lnTo>
                    <a:pt x="2640" y="12332"/>
                  </a:lnTo>
                  <a:lnTo>
                    <a:pt x="2526" y="12556"/>
                  </a:lnTo>
                  <a:lnTo>
                    <a:pt x="2526" y="12855"/>
                  </a:lnTo>
                  <a:lnTo>
                    <a:pt x="2384" y="12855"/>
                  </a:lnTo>
                  <a:lnTo>
                    <a:pt x="2327" y="13229"/>
                  </a:lnTo>
                  <a:lnTo>
                    <a:pt x="2242" y="13229"/>
                  </a:lnTo>
                  <a:lnTo>
                    <a:pt x="2242" y="13379"/>
                  </a:lnTo>
                  <a:lnTo>
                    <a:pt x="2186" y="13603"/>
                  </a:lnTo>
                  <a:lnTo>
                    <a:pt x="2129" y="13603"/>
                  </a:lnTo>
                  <a:lnTo>
                    <a:pt x="2129" y="13752"/>
                  </a:lnTo>
                  <a:lnTo>
                    <a:pt x="2044" y="13752"/>
                  </a:lnTo>
                  <a:lnTo>
                    <a:pt x="2044" y="13603"/>
                  </a:lnTo>
                  <a:lnTo>
                    <a:pt x="1987" y="13752"/>
                  </a:lnTo>
                  <a:lnTo>
                    <a:pt x="1845" y="13752"/>
                  </a:lnTo>
                  <a:lnTo>
                    <a:pt x="1845" y="13902"/>
                  </a:lnTo>
                  <a:lnTo>
                    <a:pt x="1788" y="13902"/>
                  </a:lnTo>
                  <a:lnTo>
                    <a:pt x="1788" y="14425"/>
                  </a:lnTo>
                  <a:lnTo>
                    <a:pt x="1731" y="14425"/>
                  </a:lnTo>
                  <a:lnTo>
                    <a:pt x="1731" y="14574"/>
                  </a:lnTo>
                  <a:lnTo>
                    <a:pt x="1646" y="14574"/>
                  </a:lnTo>
                  <a:lnTo>
                    <a:pt x="1646" y="14799"/>
                  </a:lnTo>
                  <a:lnTo>
                    <a:pt x="1448" y="15322"/>
                  </a:lnTo>
                  <a:lnTo>
                    <a:pt x="1448" y="15471"/>
                  </a:lnTo>
                  <a:lnTo>
                    <a:pt x="1391" y="15471"/>
                  </a:lnTo>
                  <a:lnTo>
                    <a:pt x="1391" y="15322"/>
                  </a:lnTo>
                  <a:lnTo>
                    <a:pt x="1249" y="15322"/>
                  </a:lnTo>
                  <a:lnTo>
                    <a:pt x="1249" y="15098"/>
                  </a:lnTo>
                  <a:lnTo>
                    <a:pt x="852" y="15098"/>
                  </a:lnTo>
                  <a:lnTo>
                    <a:pt x="852" y="14948"/>
                  </a:lnTo>
                  <a:lnTo>
                    <a:pt x="596" y="14948"/>
                  </a:lnTo>
                  <a:lnTo>
                    <a:pt x="596" y="14799"/>
                  </a:lnTo>
                  <a:lnTo>
                    <a:pt x="454" y="14799"/>
                  </a:lnTo>
                  <a:lnTo>
                    <a:pt x="454" y="14574"/>
                  </a:lnTo>
                  <a:lnTo>
                    <a:pt x="397" y="14574"/>
                  </a:lnTo>
                  <a:lnTo>
                    <a:pt x="341" y="14425"/>
                  </a:lnTo>
                  <a:lnTo>
                    <a:pt x="255" y="14425"/>
                  </a:lnTo>
                  <a:lnTo>
                    <a:pt x="255" y="14275"/>
                  </a:lnTo>
                  <a:lnTo>
                    <a:pt x="255" y="14425"/>
                  </a:lnTo>
                  <a:lnTo>
                    <a:pt x="199" y="14425"/>
                  </a:lnTo>
                  <a:lnTo>
                    <a:pt x="199" y="13902"/>
                  </a:lnTo>
                  <a:lnTo>
                    <a:pt x="255" y="13902"/>
                  </a:lnTo>
                  <a:lnTo>
                    <a:pt x="255" y="13080"/>
                  </a:lnTo>
                  <a:lnTo>
                    <a:pt x="199" y="12855"/>
                  </a:lnTo>
                  <a:lnTo>
                    <a:pt x="142" y="12855"/>
                  </a:lnTo>
                  <a:lnTo>
                    <a:pt x="57" y="12706"/>
                  </a:lnTo>
                  <a:lnTo>
                    <a:pt x="0" y="12706"/>
                  </a:lnTo>
                  <a:lnTo>
                    <a:pt x="0" y="12556"/>
                  </a:lnTo>
                  <a:lnTo>
                    <a:pt x="57" y="12556"/>
                  </a:lnTo>
                  <a:lnTo>
                    <a:pt x="142" y="12332"/>
                  </a:lnTo>
                  <a:lnTo>
                    <a:pt x="142" y="12183"/>
                  </a:lnTo>
                  <a:lnTo>
                    <a:pt x="199" y="12183"/>
                  </a:lnTo>
                  <a:lnTo>
                    <a:pt x="199" y="12033"/>
                  </a:lnTo>
                  <a:lnTo>
                    <a:pt x="142" y="12033"/>
                  </a:lnTo>
                  <a:lnTo>
                    <a:pt x="142" y="11809"/>
                  </a:lnTo>
                  <a:lnTo>
                    <a:pt x="199" y="11660"/>
                  </a:lnTo>
                  <a:lnTo>
                    <a:pt x="199" y="11286"/>
                  </a:lnTo>
                  <a:lnTo>
                    <a:pt x="255" y="11136"/>
                  </a:lnTo>
                  <a:lnTo>
                    <a:pt x="199" y="10987"/>
                  </a:lnTo>
                  <a:lnTo>
                    <a:pt x="142" y="10763"/>
                  </a:lnTo>
                  <a:lnTo>
                    <a:pt x="199" y="10763"/>
                  </a:lnTo>
                  <a:lnTo>
                    <a:pt x="199" y="10613"/>
                  </a:lnTo>
                  <a:lnTo>
                    <a:pt x="255" y="10613"/>
                  </a:lnTo>
                  <a:lnTo>
                    <a:pt x="255" y="10464"/>
                  </a:lnTo>
                  <a:lnTo>
                    <a:pt x="341" y="10464"/>
                  </a:lnTo>
                  <a:lnTo>
                    <a:pt x="341" y="10239"/>
                  </a:lnTo>
                  <a:lnTo>
                    <a:pt x="397" y="10239"/>
                  </a:lnTo>
                  <a:lnTo>
                    <a:pt x="397" y="10090"/>
                  </a:lnTo>
                  <a:lnTo>
                    <a:pt x="937" y="10239"/>
                  </a:lnTo>
                  <a:lnTo>
                    <a:pt x="993" y="10239"/>
                  </a:lnTo>
                  <a:lnTo>
                    <a:pt x="1050" y="10090"/>
                  </a:lnTo>
                  <a:lnTo>
                    <a:pt x="1050" y="9940"/>
                  </a:lnTo>
                  <a:lnTo>
                    <a:pt x="1135" y="9716"/>
                  </a:lnTo>
                  <a:lnTo>
                    <a:pt x="1135" y="9417"/>
                  </a:lnTo>
                  <a:lnTo>
                    <a:pt x="1192" y="9193"/>
                  </a:lnTo>
                  <a:lnTo>
                    <a:pt x="1192" y="9044"/>
                  </a:lnTo>
                  <a:lnTo>
                    <a:pt x="1334" y="9044"/>
                  </a:lnTo>
                  <a:lnTo>
                    <a:pt x="1334" y="8894"/>
                  </a:lnTo>
                  <a:lnTo>
                    <a:pt x="1391" y="8894"/>
                  </a:lnTo>
                  <a:lnTo>
                    <a:pt x="1391" y="8520"/>
                  </a:lnTo>
                  <a:lnTo>
                    <a:pt x="1448" y="8520"/>
                  </a:lnTo>
                  <a:lnTo>
                    <a:pt x="1391" y="8520"/>
                  </a:lnTo>
                  <a:lnTo>
                    <a:pt x="1448" y="7997"/>
                  </a:lnTo>
                  <a:lnTo>
                    <a:pt x="1533" y="7997"/>
                  </a:lnTo>
                  <a:lnTo>
                    <a:pt x="1533" y="7848"/>
                  </a:lnTo>
                  <a:lnTo>
                    <a:pt x="1589" y="7848"/>
                  </a:lnTo>
                  <a:lnTo>
                    <a:pt x="1589" y="7624"/>
                  </a:lnTo>
                  <a:lnTo>
                    <a:pt x="1646" y="7624"/>
                  </a:lnTo>
                  <a:lnTo>
                    <a:pt x="1731" y="7474"/>
                  </a:lnTo>
                  <a:lnTo>
                    <a:pt x="1731" y="7100"/>
                  </a:lnTo>
                  <a:lnTo>
                    <a:pt x="1788" y="7325"/>
                  </a:lnTo>
                  <a:lnTo>
                    <a:pt x="1845" y="7325"/>
                  </a:lnTo>
                  <a:lnTo>
                    <a:pt x="1845" y="6951"/>
                  </a:lnTo>
                  <a:lnTo>
                    <a:pt x="1930" y="6951"/>
                  </a:lnTo>
                  <a:lnTo>
                    <a:pt x="1930" y="6577"/>
                  </a:lnTo>
                  <a:lnTo>
                    <a:pt x="1987" y="6428"/>
                  </a:lnTo>
                  <a:lnTo>
                    <a:pt x="1987" y="6278"/>
                  </a:lnTo>
                  <a:lnTo>
                    <a:pt x="1930" y="6278"/>
                  </a:lnTo>
                  <a:lnTo>
                    <a:pt x="1930" y="6054"/>
                  </a:lnTo>
                  <a:lnTo>
                    <a:pt x="1987" y="6054"/>
                  </a:lnTo>
                  <a:lnTo>
                    <a:pt x="1987" y="5531"/>
                  </a:lnTo>
                  <a:lnTo>
                    <a:pt x="1930" y="5381"/>
                  </a:lnTo>
                  <a:lnTo>
                    <a:pt x="1845" y="5232"/>
                  </a:lnTo>
                  <a:lnTo>
                    <a:pt x="1788" y="5008"/>
                  </a:lnTo>
                  <a:lnTo>
                    <a:pt x="1845" y="5008"/>
                  </a:lnTo>
                  <a:lnTo>
                    <a:pt x="1845" y="4484"/>
                  </a:lnTo>
                  <a:lnTo>
                    <a:pt x="1788" y="4484"/>
                  </a:lnTo>
                  <a:lnTo>
                    <a:pt x="1788" y="4335"/>
                  </a:lnTo>
                  <a:lnTo>
                    <a:pt x="1589" y="4335"/>
                  </a:lnTo>
                  <a:lnTo>
                    <a:pt x="1589" y="4185"/>
                  </a:lnTo>
                  <a:lnTo>
                    <a:pt x="1533" y="4185"/>
                  </a:lnTo>
                  <a:lnTo>
                    <a:pt x="1533" y="3961"/>
                  </a:lnTo>
                  <a:lnTo>
                    <a:pt x="1788" y="3961"/>
                  </a:lnTo>
                  <a:lnTo>
                    <a:pt x="1987" y="4185"/>
                  </a:lnTo>
                  <a:lnTo>
                    <a:pt x="2044" y="4185"/>
                  </a:lnTo>
                  <a:lnTo>
                    <a:pt x="2044" y="3961"/>
                  </a:lnTo>
                  <a:lnTo>
                    <a:pt x="2129" y="3961"/>
                  </a:lnTo>
                  <a:lnTo>
                    <a:pt x="2129" y="3513"/>
                  </a:lnTo>
                  <a:lnTo>
                    <a:pt x="2044" y="3513"/>
                  </a:lnTo>
                  <a:lnTo>
                    <a:pt x="1987" y="3289"/>
                  </a:lnTo>
                  <a:lnTo>
                    <a:pt x="1930" y="3289"/>
                  </a:lnTo>
                  <a:lnTo>
                    <a:pt x="1987" y="3289"/>
                  </a:lnTo>
                  <a:lnTo>
                    <a:pt x="1987" y="2765"/>
                  </a:lnTo>
                  <a:lnTo>
                    <a:pt x="2044" y="2616"/>
                  </a:lnTo>
                  <a:lnTo>
                    <a:pt x="2044" y="2093"/>
                  </a:lnTo>
                  <a:lnTo>
                    <a:pt x="1987" y="2093"/>
                  </a:lnTo>
                  <a:lnTo>
                    <a:pt x="1987" y="1943"/>
                  </a:lnTo>
                  <a:lnTo>
                    <a:pt x="1845" y="1943"/>
                  </a:lnTo>
                  <a:lnTo>
                    <a:pt x="1845" y="2093"/>
                  </a:lnTo>
                  <a:lnTo>
                    <a:pt x="1788" y="1943"/>
                  </a:lnTo>
                  <a:lnTo>
                    <a:pt x="1845" y="1943"/>
                  </a:lnTo>
                  <a:lnTo>
                    <a:pt x="1845" y="1570"/>
                  </a:lnTo>
                  <a:lnTo>
                    <a:pt x="1930" y="1420"/>
                  </a:lnTo>
                  <a:lnTo>
                    <a:pt x="1987" y="1196"/>
                  </a:lnTo>
                  <a:lnTo>
                    <a:pt x="1987" y="1046"/>
                  </a:lnTo>
                  <a:lnTo>
                    <a:pt x="2129" y="1046"/>
                  </a:lnTo>
                  <a:lnTo>
                    <a:pt x="2186" y="897"/>
                  </a:lnTo>
                  <a:lnTo>
                    <a:pt x="2327" y="897"/>
                  </a:lnTo>
                  <a:lnTo>
                    <a:pt x="2384" y="1046"/>
                  </a:lnTo>
                  <a:lnTo>
                    <a:pt x="2526" y="1046"/>
                  </a:lnTo>
                  <a:lnTo>
                    <a:pt x="2526" y="897"/>
                  </a:lnTo>
                  <a:lnTo>
                    <a:pt x="2327" y="149"/>
                  </a:lnTo>
                  <a:lnTo>
                    <a:pt x="2327" y="0"/>
                  </a:lnTo>
                  <a:lnTo>
                    <a:pt x="2327" y="149"/>
                  </a:lnTo>
                  <a:lnTo>
                    <a:pt x="2526" y="149"/>
                  </a:lnTo>
                  <a:lnTo>
                    <a:pt x="2526" y="374"/>
                  </a:lnTo>
                  <a:lnTo>
                    <a:pt x="2526" y="149"/>
                  </a:lnTo>
                  <a:lnTo>
                    <a:pt x="2725" y="149"/>
                  </a:lnTo>
                  <a:lnTo>
                    <a:pt x="2725" y="374"/>
                  </a:lnTo>
                  <a:lnTo>
                    <a:pt x="2782" y="149"/>
                  </a:lnTo>
                  <a:lnTo>
                    <a:pt x="3037" y="149"/>
                  </a:lnTo>
                  <a:lnTo>
                    <a:pt x="3037" y="374"/>
                  </a:lnTo>
                  <a:lnTo>
                    <a:pt x="3122" y="374"/>
                  </a:lnTo>
                  <a:lnTo>
                    <a:pt x="3122" y="0"/>
                  </a:lnTo>
                  <a:lnTo>
                    <a:pt x="3179" y="0"/>
                  </a:lnTo>
                  <a:lnTo>
                    <a:pt x="3179" y="149"/>
                  </a:lnTo>
                  <a:lnTo>
                    <a:pt x="3236" y="149"/>
                  </a:lnTo>
                  <a:lnTo>
                    <a:pt x="3236" y="374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0" name="Freeform 26"/>
            <p:cNvSpPr/>
            <p:nvPr/>
          </p:nvSpPr>
          <p:spPr>
            <a:xfrm>
              <a:off x="311548" y="141078"/>
              <a:ext cx="34830" cy="2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1" y="8118"/>
                  </a:moveTo>
                  <a:lnTo>
                    <a:pt x="21431" y="8843"/>
                  </a:lnTo>
                  <a:lnTo>
                    <a:pt x="21178" y="9133"/>
                  </a:lnTo>
                  <a:lnTo>
                    <a:pt x="21178" y="9423"/>
                  </a:lnTo>
                  <a:lnTo>
                    <a:pt x="21431" y="9423"/>
                  </a:lnTo>
                  <a:lnTo>
                    <a:pt x="21178" y="9858"/>
                  </a:lnTo>
                  <a:lnTo>
                    <a:pt x="21431" y="9858"/>
                  </a:lnTo>
                  <a:lnTo>
                    <a:pt x="21431" y="10438"/>
                  </a:lnTo>
                  <a:lnTo>
                    <a:pt x="21178" y="10872"/>
                  </a:lnTo>
                  <a:lnTo>
                    <a:pt x="21431" y="11452"/>
                  </a:lnTo>
                  <a:lnTo>
                    <a:pt x="21431" y="11887"/>
                  </a:lnTo>
                  <a:lnTo>
                    <a:pt x="21600" y="12177"/>
                  </a:lnTo>
                  <a:lnTo>
                    <a:pt x="21600" y="12467"/>
                  </a:lnTo>
                  <a:lnTo>
                    <a:pt x="21431" y="12902"/>
                  </a:lnTo>
                  <a:lnTo>
                    <a:pt x="21431" y="13482"/>
                  </a:lnTo>
                  <a:lnTo>
                    <a:pt x="21178" y="13917"/>
                  </a:lnTo>
                  <a:lnTo>
                    <a:pt x="21009" y="13482"/>
                  </a:lnTo>
                  <a:lnTo>
                    <a:pt x="21178" y="13917"/>
                  </a:lnTo>
                  <a:lnTo>
                    <a:pt x="21009" y="14207"/>
                  </a:lnTo>
                  <a:lnTo>
                    <a:pt x="21178" y="14207"/>
                  </a:lnTo>
                  <a:lnTo>
                    <a:pt x="21431" y="13917"/>
                  </a:lnTo>
                  <a:lnTo>
                    <a:pt x="21431" y="13482"/>
                  </a:lnTo>
                  <a:lnTo>
                    <a:pt x="21600" y="13192"/>
                  </a:lnTo>
                  <a:lnTo>
                    <a:pt x="21600" y="12902"/>
                  </a:lnTo>
                  <a:lnTo>
                    <a:pt x="21600" y="15221"/>
                  </a:lnTo>
                  <a:lnTo>
                    <a:pt x="21431" y="16526"/>
                  </a:lnTo>
                  <a:lnTo>
                    <a:pt x="21431" y="17251"/>
                  </a:lnTo>
                  <a:lnTo>
                    <a:pt x="21178" y="17541"/>
                  </a:lnTo>
                  <a:lnTo>
                    <a:pt x="21178" y="18266"/>
                  </a:lnTo>
                  <a:lnTo>
                    <a:pt x="21009" y="18266"/>
                  </a:lnTo>
                  <a:lnTo>
                    <a:pt x="20841" y="17976"/>
                  </a:lnTo>
                  <a:lnTo>
                    <a:pt x="20587" y="17976"/>
                  </a:lnTo>
                  <a:lnTo>
                    <a:pt x="20419" y="17541"/>
                  </a:lnTo>
                  <a:lnTo>
                    <a:pt x="20250" y="17541"/>
                  </a:lnTo>
                  <a:lnTo>
                    <a:pt x="20250" y="17251"/>
                  </a:lnTo>
                  <a:lnTo>
                    <a:pt x="19997" y="16526"/>
                  </a:lnTo>
                  <a:lnTo>
                    <a:pt x="19828" y="16236"/>
                  </a:lnTo>
                  <a:lnTo>
                    <a:pt x="19406" y="16236"/>
                  </a:lnTo>
                  <a:lnTo>
                    <a:pt x="19069" y="15946"/>
                  </a:lnTo>
                  <a:lnTo>
                    <a:pt x="18647" y="15946"/>
                  </a:lnTo>
                  <a:lnTo>
                    <a:pt x="18478" y="16236"/>
                  </a:lnTo>
                  <a:lnTo>
                    <a:pt x="18225" y="16236"/>
                  </a:lnTo>
                  <a:lnTo>
                    <a:pt x="18225" y="16526"/>
                  </a:lnTo>
                  <a:lnTo>
                    <a:pt x="18056" y="16526"/>
                  </a:lnTo>
                  <a:lnTo>
                    <a:pt x="18056" y="16236"/>
                  </a:lnTo>
                  <a:lnTo>
                    <a:pt x="17466" y="16236"/>
                  </a:lnTo>
                  <a:lnTo>
                    <a:pt x="17466" y="16961"/>
                  </a:lnTo>
                  <a:lnTo>
                    <a:pt x="17044" y="17976"/>
                  </a:lnTo>
                  <a:lnTo>
                    <a:pt x="16706" y="17976"/>
                  </a:lnTo>
                  <a:lnTo>
                    <a:pt x="16706" y="18266"/>
                  </a:lnTo>
                  <a:lnTo>
                    <a:pt x="15525" y="18266"/>
                  </a:lnTo>
                  <a:lnTo>
                    <a:pt x="15356" y="18556"/>
                  </a:lnTo>
                  <a:lnTo>
                    <a:pt x="15356" y="18266"/>
                  </a:lnTo>
                  <a:lnTo>
                    <a:pt x="15103" y="18266"/>
                  </a:lnTo>
                  <a:lnTo>
                    <a:pt x="15103" y="18556"/>
                  </a:lnTo>
                  <a:lnTo>
                    <a:pt x="15356" y="18556"/>
                  </a:lnTo>
                  <a:lnTo>
                    <a:pt x="15356" y="18991"/>
                  </a:lnTo>
                  <a:lnTo>
                    <a:pt x="14934" y="18991"/>
                  </a:lnTo>
                  <a:lnTo>
                    <a:pt x="14934" y="19281"/>
                  </a:lnTo>
                  <a:lnTo>
                    <a:pt x="14934" y="18991"/>
                  </a:lnTo>
                  <a:lnTo>
                    <a:pt x="14175" y="18991"/>
                  </a:lnTo>
                  <a:lnTo>
                    <a:pt x="14175" y="18266"/>
                  </a:lnTo>
                  <a:lnTo>
                    <a:pt x="13922" y="18266"/>
                  </a:lnTo>
                  <a:lnTo>
                    <a:pt x="13753" y="18556"/>
                  </a:lnTo>
                  <a:lnTo>
                    <a:pt x="13331" y="18556"/>
                  </a:lnTo>
                  <a:lnTo>
                    <a:pt x="13331" y="18266"/>
                  </a:lnTo>
                  <a:lnTo>
                    <a:pt x="12150" y="18266"/>
                  </a:lnTo>
                  <a:lnTo>
                    <a:pt x="12150" y="18556"/>
                  </a:lnTo>
                  <a:lnTo>
                    <a:pt x="12403" y="18556"/>
                  </a:lnTo>
                  <a:lnTo>
                    <a:pt x="12150" y="18556"/>
                  </a:lnTo>
                  <a:lnTo>
                    <a:pt x="12150" y="18991"/>
                  </a:lnTo>
                  <a:lnTo>
                    <a:pt x="11391" y="18991"/>
                  </a:lnTo>
                  <a:lnTo>
                    <a:pt x="11391" y="19281"/>
                  </a:lnTo>
                  <a:lnTo>
                    <a:pt x="10969" y="19281"/>
                  </a:lnTo>
                  <a:lnTo>
                    <a:pt x="10800" y="19570"/>
                  </a:lnTo>
                  <a:lnTo>
                    <a:pt x="10800" y="20005"/>
                  </a:lnTo>
                  <a:lnTo>
                    <a:pt x="10969" y="20005"/>
                  </a:lnTo>
                  <a:lnTo>
                    <a:pt x="10969" y="20295"/>
                  </a:lnTo>
                  <a:lnTo>
                    <a:pt x="10800" y="20295"/>
                  </a:lnTo>
                  <a:lnTo>
                    <a:pt x="10800" y="20585"/>
                  </a:lnTo>
                  <a:lnTo>
                    <a:pt x="10378" y="20585"/>
                  </a:lnTo>
                  <a:lnTo>
                    <a:pt x="10378" y="21020"/>
                  </a:lnTo>
                  <a:lnTo>
                    <a:pt x="10209" y="21020"/>
                  </a:lnTo>
                  <a:lnTo>
                    <a:pt x="10041" y="21310"/>
                  </a:lnTo>
                  <a:lnTo>
                    <a:pt x="9450" y="21310"/>
                  </a:lnTo>
                  <a:lnTo>
                    <a:pt x="9028" y="21600"/>
                  </a:lnTo>
                  <a:lnTo>
                    <a:pt x="8859" y="21600"/>
                  </a:lnTo>
                  <a:lnTo>
                    <a:pt x="8606" y="21310"/>
                  </a:lnTo>
                  <a:lnTo>
                    <a:pt x="8606" y="21020"/>
                  </a:lnTo>
                  <a:lnTo>
                    <a:pt x="8438" y="21020"/>
                  </a:lnTo>
                  <a:lnTo>
                    <a:pt x="8269" y="20585"/>
                  </a:lnTo>
                  <a:lnTo>
                    <a:pt x="8269" y="20295"/>
                  </a:lnTo>
                  <a:lnTo>
                    <a:pt x="8016" y="20295"/>
                  </a:lnTo>
                  <a:lnTo>
                    <a:pt x="8016" y="18991"/>
                  </a:lnTo>
                  <a:lnTo>
                    <a:pt x="8269" y="18991"/>
                  </a:lnTo>
                  <a:lnTo>
                    <a:pt x="8269" y="18556"/>
                  </a:lnTo>
                  <a:lnTo>
                    <a:pt x="8016" y="18266"/>
                  </a:lnTo>
                  <a:lnTo>
                    <a:pt x="7256" y="18266"/>
                  </a:lnTo>
                  <a:lnTo>
                    <a:pt x="7256" y="18556"/>
                  </a:lnTo>
                  <a:lnTo>
                    <a:pt x="7087" y="18556"/>
                  </a:lnTo>
                  <a:lnTo>
                    <a:pt x="7087" y="18266"/>
                  </a:lnTo>
                  <a:lnTo>
                    <a:pt x="7256" y="17976"/>
                  </a:lnTo>
                  <a:lnTo>
                    <a:pt x="7425" y="17976"/>
                  </a:lnTo>
                  <a:lnTo>
                    <a:pt x="7425" y="17541"/>
                  </a:lnTo>
                  <a:lnTo>
                    <a:pt x="7847" y="17251"/>
                  </a:lnTo>
                  <a:lnTo>
                    <a:pt x="7847" y="16961"/>
                  </a:lnTo>
                  <a:lnTo>
                    <a:pt x="8016" y="16961"/>
                  </a:lnTo>
                  <a:lnTo>
                    <a:pt x="8269" y="16526"/>
                  </a:lnTo>
                  <a:lnTo>
                    <a:pt x="8269" y="15946"/>
                  </a:lnTo>
                  <a:lnTo>
                    <a:pt x="8016" y="15511"/>
                  </a:lnTo>
                  <a:lnTo>
                    <a:pt x="8016" y="15221"/>
                  </a:lnTo>
                  <a:lnTo>
                    <a:pt x="8269" y="15221"/>
                  </a:lnTo>
                  <a:lnTo>
                    <a:pt x="8269" y="14497"/>
                  </a:lnTo>
                  <a:lnTo>
                    <a:pt x="9028" y="14497"/>
                  </a:lnTo>
                  <a:lnTo>
                    <a:pt x="9450" y="14207"/>
                  </a:lnTo>
                  <a:lnTo>
                    <a:pt x="9450" y="13192"/>
                  </a:lnTo>
                  <a:lnTo>
                    <a:pt x="9028" y="13192"/>
                  </a:lnTo>
                  <a:lnTo>
                    <a:pt x="9028" y="12902"/>
                  </a:lnTo>
                  <a:lnTo>
                    <a:pt x="8859" y="12467"/>
                  </a:lnTo>
                  <a:lnTo>
                    <a:pt x="8438" y="11887"/>
                  </a:lnTo>
                  <a:lnTo>
                    <a:pt x="7678" y="11887"/>
                  </a:lnTo>
                  <a:lnTo>
                    <a:pt x="7678" y="12177"/>
                  </a:lnTo>
                  <a:lnTo>
                    <a:pt x="7425" y="12177"/>
                  </a:lnTo>
                  <a:lnTo>
                    <a:pt x="7425" y="12467"/>
                  </a:lnTo>
                  <a:lnTo>
                    <a:pt x="7256" y="12467"/>
                  </a:lnTo>
                  <a:lnTo>
                    <a:pt x="7256" y="12177"/>
                  </a:lnTo>
                  <a:lnTo>
                    <a:pt x="6834" y="12177"/>
                  </a:lnTo>
                  <a:lnTo>
                    <a:pt x="6834" y="12467"/>
                  </a:lnTo>
                  <a:lnTo>
                    <a:pt x="6666" y="12902"/>
                  </a:lnTo>
                  <a:lnTo>
                    <a:pt x="6497" y="13192"/>
                  </a:lnTo>
                  <a:lnTo>
                    <a:pt x="6075" y="13482"/>
                  </a:lnTo>
                  <a:lnTo>
                    <a:pt x="5484" y="13482"/>
                  </a:lnTo>
                  <a:lnTo>
                    <a:pt x="5316" y="13917"/>
                  </a:lnTo>
                  <a:lnTo>
                    <a:pt x="5147" y="14207"/>
                  </a:lnTo>
                  <a:lnTo>
                    <a:pt x="4556" y="14497"/>
                  </a:lnTo>
                  <a:lnTo>
                    <a:pt x="4303" y="14497"/>
                  </a:lnTo>
                  <a:lnTo>
                    <a:pt x="4303" y="14932"/>
                  </a:lnTo>
                  <a:lnTo>
                    <a:pt x="4134" y="15221"/>
                  </a:lnTo>
                  <a:lnTo>
                    <a:pt x="3544" y="15221"/>
                  </a:lnTo>
                  <a:lnTo>
                    <a:pt x="3544" y="14932"/>
                  </a:lnTo>
                  <a:lnTo>
                    <a:pt x="3544" y="15221"/>
                  </a:lnTo>
                  <a:lnTo>
                    <a:pt x="3375" y="15221"/>
                  </a:lnTo>
                  <a:lnTo>
                    <a:pt x="3375" y="15511"/>
                  </a:lnTo>
                  <a:lnTo>
                    <a:pt x="3122" y="15511"/>
                  </a:lnTo>
                  <a:lnTo>
                    <a:pt x="3122" y="15221"/>
                  </a:lnTo>
                  <a:lnTo>
                    <a:pt x="2953" y="15221"/>
                  </a:lnTo>
                  <a:lnTo>
                    <a:pt x="2953" y="14932"/>
                  </a:lnTo>
                  <a:lnTo>
                    <a:pt x="2953" y="15221"/>
                  </a:lnTo>
                  <a:lnTo>
                    <a:pt x="2784" y="15221"/>
                  </a:lnTo>
                  <a:lnTo>
                    <a:pt x="2784" y="15511"/>
                  </a:lnTo>
                  <a:lnTo>
                    <a:pt x="2531" y="15511"/>
                  </a:lnTo>
                  <a:lnTo>
                    <a:pt x="2531" y="15221"/>
                  </a:lnTo>
                  <a:lnTo>
                    <a:pt x="2531" y="15511"/>
                  </a:lnTo>
                  <a:lnTo>
                    <a:pt x="2194" y="15511"/>
                  </a:lnTo>
                  <a:lnTo>
                    <a:pt x="2194" y="14497"/>
                  </a:lnTo>
                  <a:lnTo>
                    <a:pt x="1941" y="14207"/>
                  </a:lnTo>
                  <a:lnTo>
                    <a:pt x="1603" y="14207"/>
                  </a:lnTo>
                  <a:lnTo>
                    <a:pt x="1603" y="14497"/>
                  </a:lnTo>
                  <a:lnTo>
                    <a:pt x="1603" y="14207"/>
                  </a:lnTo>
                  <a:lnTo>
                    <a:pt x="1350" y="14207"/>
                  </a:lnTo>
                  <a:lnTo>
                    <a:pt x="1350" y="14497"/>
                  </a:lnTo>
                  <a:lnTo>
                    <a:pt x="759" y="14497"/>
                  </a:lnTo>
                  <a:lnTo>
                    <a:pt x="759" y="14207"/>
                  </a:lnTo>
                  <a:lnTo>
                    <a:pt x="591" y="14207"/>
                  </a:lnTo>
                  <a:lnTo>
                    <a:pt x="591" y="13482"/>
                  </a:lnTo>
                  <a:lnTo>
                    <a:pt x="422" y="13482"/>
                  </a:lnTo>
                  <a:lnTo>
                    <a:pt x="422" y="12902"/>
                  </a:lnTo>
                  <a:lnTo>
                    <a:pt x="0" y="12902"/>
                  </a:lnTo>
                  <a:lnTo>
                    <a:pt x="0" y="12467"/>
                  </a:lnTo>
                  <a:lnTo>
                    <a:pt x="422" y="12467"/>
                  </a:lnTo>
                  <a:lnTo>
                    <a:pt x="422" y="12177"/>
                  </a:lnTo>
                  <a:lnTo>
                    <a:pt x="591" y="12177"/>
                  </a:lnTo>
                  <a:lnTo>
                    <a:pt x="591" y="11452"/>
                  </a:lnTo>
                  <a:lnTo>
                    <a:pt x="759" y="11452"/>
                  </a:lnTo>
                  <a:lnTo>
                    <a:pt x="1013" y="11162"/>
                  </a:lnTo>
                  <a:lnTo>
                    <a:pt x="1013" y="10872"/>
                  </a:lnTo>
                  <a:lnTo>
                    <a:pt x="1181" y="10438"/>
                  </a:lnTo>
                  <a:lnTo>
                    <a:pt x="1181" y="10148"/>
                  </a:lnTo>
                  <a:lnTo>
                    <a:pt x="1350" y="10148"/>
                  </a:lnTo>
                  <a:lnTo>
                    <a:pt x="1181" y="9858"/>
                  </a:lnTo>
                  <a:lnTo>
                    <a:pt x="1181" y="9423"/>
                  </a:lnTo>
                  <a:lnTo>
                    <a:pt x="1013" y="9423"/>
                  </a:lnTo>
                  <a:lnTo>
                    <a:pt x="1013" y="8843"/>
                  </a:lnTo>
                  <a:lnTo>
                    <a:pt x="591" y="8843"/>
                  </a:lnTo>
                  <a:lnTo>
                    <a:pt x="591" y="8408"/>
                  </a:lnTo>
                  <a:lnTo>
                    <a:pt x="759" y="8118"/>
                  </a:lnTo>
                  <a:lnTo>
                    <a:pt x="759" y="7828"/>
                  </a:lnTo>
                  <a:lnTo>
                    <a:pt x="591" y="7538"/>
                  </a:lnTo>
                  <a:lnTo>
                    <a:pt x="591" y="7103"/>
                  </a:lnTo>
                  <a:lnTo>
                    <a:pt x="422" y="7103"/>
                  </a:lnTo>
                  <a:lnTo>
                    <a:pt x="422" y="6089"/>
                  </a:lnTo>
                  <a:lnTo>
                    <a:pt x="591" y="6089"/>
                  </a:lnTo>
                  <a:lnTo>
                    <a:pt x="591" y="5799"/>
                  </a:lnTo>
                  <a:lnTo>
                    <a:pt x="1013" y="5799"/>
                  </a:lnTo>
                  <a:lnTo>
                    <a:pt x="1013" y="5509"/>
                  </a:lnTo>
                  <a:lnTo>
                    <a:pt x="1181" y="5074"/>
                  </a:lnTo>
                  <a:lnTo>
                    <a:pt x="1181" y="4059"/>
                  </a:lnTo>
                  <a:lnTo>
                    <a:pt x="1772" y="2464"/>
                  </a:lnTo>
                  <a:lnTo>
                    <a:pt x="1772" y="2030"/>
                  </a:lnTo>
                  <a:lnTo>
                    <a:pt x="1941" y="2030"/>
                  </a:lnTo>
                  <a:lnTo>
                    <a:pt x="1941" y="1740"/>
                  </a:lnTo>
                  <a:lnTo>
                    <a:pt x="2194" y="1450"/>
                  </a:lnTo>
                  <a:lnTo>
                    <a:pt x="2363" y="1450"/>
                  </a:lnTo>
                  <a:lnTo>
                    <a:pt x="2194" y="1450"/>
                  </a:lnTo>
                  <a:lnTo>
                    <a:pt x="2194" y="1740"/>
                  </a:lnTo>
                  <a:lnTo>
                    <a:pt x="2363" y="1740"/>
                  </a:lnTo>
                  <a:lnTo>
                    <a:pt x="2531" y="2030"/>
                  </a:lnTo>
                  <a:lnTo>
                    <a:pt x="3122" y="2754"/>
                  </a:lnTo>
                  <a:lnTo>
                    <a:pt x="3375" y="3044"/>
                  </a:lnTo>
                  <a:lnTo>
                    <a:pt x="3544" y="2754"/>
                  </a:lnTo>
                  <a:lnTo>
                    <a:pt x="4134" y="3479"/>
                  </a:lnTo>
                  <a:lnTo>
                    <a:pt x="4556" y="2754"/>
                  </a:lnTo>
                  <a:lnTo>
                    <a:pt x="4725" y="2754"/>
                  </a:lnTo>
                  <a:lnTo>
                    <a:pt x="4725" y="3044"/>
                  </a:lnTo>
                  <a:lnTo>
                    <a:pt x="4894" y="3044"/>
                  </a:lnTo>
                  <a:lnTo>
                    <a:pt x="4894" y="2754"/>
                  </a:lnTo>
                  <a:lnTo>
                    <a:pt x="5147" y="2754"/>
                  </a:lnTo>
                  <a:lnTo>
                    <a:pt x="5484" y="2464"/>
                  </a:lnTo>
                  <a:lnTo>
                    <a:pt x="5906" y="2030"/>
                  </a:lnTo>
                  <a:lnTo>
                    <a:pt x="5906" y="1740"/>
                  </a:lnTo>
                  <a:lnTo>
                    <a:pt x="6244" y="1740"/>
                  </a:lnTo>
                  <a:lnTo>
                    <a:pt x="6244" y="1015"/>
                  </a:lnTo>
                  <a:lnTo>
                    <a:pt x="6497" y="725"/>
                  </a:lnTo>
                  <a:lnTo>
                    <a:pt x="6666" y="725"/>
                  </a:lnTo>
                  <a:lnTo>
                    <a:pt x="7087" y="435"/>
                  </a:lnTo>
                  <a:lnTo>
                    <a:pt x="8859" y="435"/>
                  </a:lnTo>
                  <a:lnTo>
                    <a:pt x="9028" y="0"/>
                  </a:lnTo>
                  <a:lnTo>
                    <a:pt x="9619" y="0"/>
                  </a:lnTo>
                  <a:lnTo>
                    <a:pt x="9619" y="435"/>
                  </a:lnTo>
                  <a:lnTo>
                    <a:pt x="9788" y="435"/>
                  </a:lnTo>
                  <a:lnTo>
                    <a:pt x="9619" y="1015"/>
                  </a:lnTo>
                  <a:lnTo>
                    <a:pt x="9619" y="1450"/>
                  </a:lnTo>
                  <a:lnTo>
                    <a:pt x="9450" y="1450"/>
                  </a:lnTo>
                  <a:lnTo>
                    <a:pt x="9028" y="2464"/>
                  </a:lnTo>
                  <a:lnTo>
                    <a:pt x="8606" y="2464"/>
                  </a:lnTo>
                  <a:lnTo>
                    <a:pt x="8438" y="3044"/>
                  </a:lnTo>
                  <a:lnTo>
                    <a:pt x="8269" y="3044"/>
                  </a:lnTo>
                  <a:lnTo>
                    <a:pt x="8269" y="3479"/>
                  </a:lnTo>
                  <a:lnTo>
                    <a:pt x="8016" y="3769"/>
                  </a:lnTo>
                  <a:lnTo>
                    <a:pt x="7847" y="4494"/>
                  </a:lnTo>
                  <a:lnTo>
                    <a:pt x="7425" y="4494"/>
                  </a:lnTo>
                  <a:lnTo>
                    <a:pt x="7425" y="4784"/>
                  </a:lnTo>
                  <a:lnTo>
                    <a:pt x="7256" y="5509"/>
                  </a:lnTo>
                  <a:lnTo>
                    <a:pt x="7256" y="5799"/>
                  </a:lnTo>
                  <a:lnTo>
                    <a:pt x="7425" y="5799"/>
                  </a:lnTo>
                  <a:lnTo>
                    <a:pt x="7847" y="6089"/>
                  </a:lnTo>
                  <a:lnTo>
                    <a:pt x="8269" y="6089"/>
                  </a:lnTo>
                  <a:lnTo>
                    <a:pt x="8438" y="6523"/>
                  </a:lnTo>
                  <a:lnTo>
                    <a:pt x="8606" y="6813"/>
                  </a:lnTo>
                  <a:lnTo>
                    <a:pt x="8606" y="7538"/>
                  </a:lnTo>
                  <a:lnTo>
                    <a:pt x="9197" y="7538"/>
                  </a:lnTo>
                  <a:lnTo>
                    <a:pt x="9788" y="7103"/>
                  </a:lnTo>
                  <a:lnTo>
                    <a:pt x="10041" y="7103"/>
                  </a:lnTo>
                  <a:lnTo>
                    <a:pt x="10041" y="6813"/>
                  </a:lnTo>
                  <a:lnTo>
                    <a:pt x="10209" y="6813"/>
                  </a:lnTo>
                  <a:lnTo>
                    <a:pt x="10209" y="7103"/>
                  </a:lnTo>
                  <a:lnTo>
                    <a:pt x="10378" y="7103"/>
                  </a:lnTo>
                  <a:lnTo>
                    <a:pt x="10378" y="7538"/>
                  </a:lnTo>
                  <a:lnTo>
                    <a:pt x="10969" y="7538"/>
                  </a:lnTo>
                  <a:lnTo>
                    <a:pt x="11222" y="7828"/>
                  </a:lnTo>
                  <a:lnTo>
                    <a:pt x="11391" y="8118"/>
                  </a:lnTo>
                  <a:lnTo>
                    <a:pt x="11391" y="8408"/>
                  </a:lnTo>
                  <a:lnTo>
                    <a:pt x="11222" y="9133"/>
                  </a:lnTo>
                  <a:lnTo>
                    <a:pt x="11222" y="9423"/>
                  </a:lnTo>
                  <a:lnTo>
                    <a:pt x="11391" y="9858"/>
                  </a:lnTo>
                  <a:lnTo>
                    <a:pt x="11812" y="9423"/>
                  </a:lnTo>
                  <a:lnTo>
                    <a:pt x="12403" y="9423"/>
                  </a:lnTo>
                  <a:lnTo>
                    <a:pt x="12572" y="9133"/>
                  </a:lnTo>
                  <a:lnTo>
                    <a:pt x="12572" y="8843"/>
                  </a:lnTo>
                  <a:lnTo>
                    <a:pt x="12741" y="8408"/>
                  </a:lnTo>
                  <a:lnTo>
                    <a:pt x="12741" y="7828"/>
                  </a:lnTo>
                  <a:lnTo>
                    <a:pt x="12572" y="7828"/>
                  </a:lnTo>
                  <a:lnTo>
                    <a:pt x="12572" y="7538"/>
                  </a:lnTo>
                  <a:lnTo>
                    <a:pt x="12741" y="7103"/>
                  </a:lnTo>
                  <a:lnTo>
                    <a:pt x="12741" y="6813"/>
                  </a:lnTo>
                  <a:lnTo>
                    <a:pt x="12994" y="6813"/>
                  </a:lnTo>
                  <a:lnTo>
                    <a:pt x="13162" y="7103"/>
                  </a:lnTo>
                  <a:lnTo>
                    <a:pt x="13162" y="6089"/>
                  </a:lnTo>
                  <a:lnTo>
                    <a:pt x="12994" y="5799"/>
                  </a:lnTo>
                  <a:lnTo>
                    <a:pt x="12994" y="5074"/>
                  </a:lnTo>
                  <a:lnTo>
                    <a:pt x="13162" y="4784"/>
                  </a:lnTo>
                  <a:lnTo>
                    <a:pt x="13162" y="4494"/>
                  </a:lnTo>
                  <a:lnTo>
                    <a:pt x="13584" y="4494"/>
                  </a:lnTo>
                  <a:lnTo>
                    <a:pt x="13753" y="4059"/>
                  </a:lnTo>
                  <a:lnTo>
                    <a:pt x="14344" y="4059"/>
                  </a:lnTo>
                  <a:lnTo>
                    <a:pt x="14344" y="5074"/>
                  </a:lnTo>
                  <a:lnTo>
                    <a:pt x="14512" y="5074"/>
                  </a:lnTo>
                  <a:lnTo>
                    <a:pt x="15103" y="5799"/>
                  </a:lnTo>
                  <a:lnTo>
                    <a:pt x="15694" y="5799"/>
                  </a:lnTo>
                  <a:lnTo>
                    <a:pt x="16116" y="6089"/>
                  </a:lnTo>
                  <a:lnTo>
                    <a:pt x="16284" y="6089"/>
                  </a:lnTo>
                  <a:lnTo>
                    <a:pt x="16706" y="6523"/>
                  </a:lnTo>
                  <a:lnTo>
                    <a:pt x="17888" y="6523"/>
                  </a:lnTo>
                  <a:lnTo>
                    <a:pt x="18225" y="6813"/>
                  </a:lnTo>
                  <a:lnTo>
                    <a:pt x="18478" y="6813"/>
                  </a:lnTo>
                  <a:lnTo>
                    <a:pt x="18647" y="7103"/>
                  </a:lnTo>
                  <a:lnTo>
                    <a:pt x="18816" y="7103"/>
                  </a:lnTo>
                  <a:lnTo>
                    <a:pt x="19237" y="7828"/>
                  </a:lnTo>
                  <a:lnTo>
                    <a:pt x="20250" y="7828"/>
                  </a:lnTo>
                  <a:lnTo>
                    <a:pt x="20587" y="8118"/>
                  </a:lnTo>
                  <a:lnTo>
                    <a:pt x="20841" y="8118"/>
                  </a:lnTo>
                  <a:lnTo>
                    <a:pt x="20841" y="8408"/>
                  </a:lnTo>
                  <a:lnTo>
                    <a:pt x="21009" y="8408"/>
                  </a:lnTo>
                  <a:lnTo>
                    <a:pt x="21009" y="8118"/>
                  </a:lnTo>
                  <a:lnTo>
                    <a:pt x="21431" y="8118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1" name="Freeform 27"/>
            <p:cNvSpPr/>
            <p:nvPr/>
          </p:nvSpPr>
          <p:spPr>
            <a:xfrm>
              <a:off x="243116" y="282634"/>
              <a:ext cx="32926" cy="2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0" y="19470"/>
                  </a:moveTo>
                  <a:lnTo>
                    <a:pt x="3570" y="19775"/>
                  </a:lnTo>
                  <a:lnTo>
                    <a:pt x="4017" y="19775"/>
                  </a:lnTo>
                  <a:lnTo>
                    <a:pt x="4017" y="20231"/>
                  </a:lnTo>
                  <a:lnTo>
                    <a:pt x="4195" y="20231"/>
                  </a:lnTo>
                  <a:lnTo>
                    <a:pt x="4017" y="20535"/>
                  </a:lnTo>
                  <a:lnTo>
                    <a:pt x="4017" y="20231"/>
                  </a:lnTo>
                  <a:lnTo>
                    <a:pt x="3570" y="20231"/>
                  </a:lnTo>
                  <a:lnTo>
                    <a:pt x="3570" y="20535"/>
                  </a:lnTo>
                  <a:lnTo>
                    <a:pt x="3392" y="20535"/>
                  </a:lnTo>
                  <a:lnTo>
                    <a:pt x="3124" y="20231"/>
                  </a:lnTo>
                  <a:lnTo>
                    <a:pt x="2945" y="20231"/>
                  </a:lnTo>
                  <a:lnTo>
                    <a:pt x="2945" y="20535"/>
                  </a:lnTo>
                  <a:lnTo>
                    <a:pt x="2767" y="20535"/>
                  </a:lnTo>
                  <a:lnTo>
                    <a:pt x="2767" y="20231"/>
                  </a:lnTo>
                  <a:lnTo>
                    <a:pt x="2499" y="20231"/>
                  </a:lnTo>
                  <a:lnTo>
                    <a:pt x="2767" y="20231"/>
                  </a:lnTo>
                  <a:lnTo>
                    <a:pt x="2945" y="19775"/>
                  </a:lnTo>
                  <a:lnTo>
                    <a:pt x="2945" y="19470"/>
                  </a:lnTo>
                  <a:lnTo>
                    <a:pt x="3124" y="19775"/>
                  </a:lnTo>
                  <a:lnTo>
                    <a:pt x="3124" y="19470"/>
                  </a:lnTo>
                  <a:lnTo>
                    <a:pt x="3392" y="19470"/>
                  </a:lnTo>
                  <a:lnTo>
                    <a:pt x="3392" y="19166"/>
                  </a:lnTo>
                  <a:lnTo>
                    <a:pt x="3392" y="19470"/>
                  </a:lnTo>
                  <a:lnTo>
                    <a:pt x="3570" y="19470"/>
                  </a:lnTo>
                  <a:close/>
                  <a:moveTo>
                    <a:pt x="17851" y="1825"/>
                  </a:moveTo>
                  <a:lnTo>
                    <a:pt x="17851" y="2434"/>
                  </a:lnTo>
                  <a:lnTo>
                    <a:pt x="17673" y="2434"/>
                  </a:lnTo>
                  <a:lnTo>
                    <a:pt x="17673" y="3499"/>
                  </a:lnTo>
                  <a:lnTo>
                    <a:pt x="17851" y="3499"/>
                  </a:lnTo>
                  <a:lnTo>
                    <a:pt x="17851" y="3194"/>
                  </a:lnTo>
                  <a:lnTo>
                    <a:pt x="17851" y="3499"/>
                  </a:lnTo>
                  <a:lnTo>
                    <a:pt x="18119" y="3499"/>
                  </a:lnTo>
                  <a:lnTo>
                    <a:pt x="18298" y="3803"/>
                  </a:lnTo>
                  <a:lnTo>
                    <a:pt x="18476" y="3803"/>
                  </a:lnTo>
                  <a:lnTo>
                    <a:pt x="18476" y="4259"/>
                  </a:lnTo>
                  <a:lnTo>
                    <a:pt x="18922" y="4259"/>
                  </a:lnTo>
                  <a:lnTo>
                    <a:pt x="18922" y="4563"/>
                  </a:lnTo>
                  <a:lnTo>
                    <a:pt x="19726" y="4563"/>
                  </a:lnTo>
                  <a:lnTo>
                    <a:pt x="19726" y="4868"/>
                  </a:lnTo>
                  <a:lnTo>
                    <a:pt x="20975" y="4868"/>
                  </a:lnTo>
                  <a:lnTo>
                    <a:pt x="20975" y="5324"/>
                  </a:lnTo>
                  <a:lnTo>
                    <a:pt x="21421" y="5324"/>
                  </a:lnTo>
                  <a:lnTo>
                    <a:pt x="21421" y="5628"/>
                  </a:lnTo>
                  <a:lnTo>
                    <a:pt x="21600" y="5628"/>
                  </a:lnTo>
                  <a:lnTo>
                    <a:pt x="21600" y="5932"/>
                  </a:lnTo>
                  <a:lnTo>
                    <a:pt x="21421" y="6389"/>
                  </a:lnTo>
                  <a:lnTo>
                    <a:pt x="21421" y="6693"/>
                  </a:lnTo>
                  <a:lnTo>
                    <a:pt x="21243" y="7454"/>
                  </a:lnTo>
                  <a:lnTo>
                    <a:pt x="20975" y="7454"/>
                  </a:lnTo>
                  <a:lnTo>
                    <a:pt x="20797" y="7758"/>
                  </a:lnTo>
                  <a:lnTo>
                    <a:pt x="20797" y="8518"/>
                  </a:lnTo>
                  <a:lnTo>
                    <a:pt x="20975" y="8823"/>
                  </a:lnTo>
                  <a:lnTo>
                    <a:pt x="20975" y="9127"/>
                  </a:lnTo>
                  <a:lnTo>
                    <a:pt x="20797" y="9887"/>
                  </a:lnTo>
                  <a:lnTo>
                    <a:pt x="20975" y="10952"/>
                  </a:lnTo>
                  <a:lnTo>
                    <a:pt x="20975" y="12321"/>
                  </a:lnTo>
                  <a:lnTo>
                    <a:pt x="20797" y="12777"/>
                  </a:lnTo>
                  <a:lnTo>
                    <a:pt x="19993" y="13386"/>
                  </a:lnTo>
                  <a:lnTo>
                    <a:pt x="19369" y="13842"/>
                  </a:lnTo>
                  <a:lnTo>
                    <a:pt x="18922" y="13842"/>
                  </a:lnTo>
                  <a:lnTo>
                    <a:pt x="18298" y="14146"/>
                  </a:lnTo>
                  <a:lnTo>
                    <a:pt x="17673" y="14146"/>
                  </a:lnTo>
                  <a:lnTo>
                    <a:pt x="17048" y="14451"/>
                  </a:lnTo>
                  <a:lnTo>
                    <a:pt x="16691" y="14907"/>
                  </a:lnTo>
                  <a:lnTo>
                    <a:pt x="16691" y="15211"/>
                  </a:lnTo>
                  <a:lnTo>
                    <a:pt x="16423" y="15211"/>
                  </a:lnTo>
                  <a:lnTo>
                    <a:pt x="16423" y="15515"/>
                  </a:lnTo>
                  <a:lnTo>
                    <a:pt x="16066" y="15515"/>
                  </a:lnTo>
                  <a:lnTo>
                    <a:pt x="16066" y="15972"/>
                  </a:lnTo>
                  <a:lnTo>
                    <a:pt x="15798" y="16276"/>
                  </a:lnTo>
                  <a:lnTo>
                    <a:pt x="15620" y="16580"/>
                  </a:lnTo>
                  <a:lnTo>
                    <a:pt x="15441" y="16580"/>
                  </a:lnTo>
                  <a:lnTo>
                    <a:pt x="15441" y="17037"/>
                  </a:lnTo>
                  <a:lnTo>
                    <a:pt x="15174" y="17341"/>
                  </a:lnTo>
                  <a:lnTo>
                    <a:pt x="15174" y="18406"/>
                  </a:lnTo>
                  <a:lnTo>
                    <a:pt x="15441" y="18710"/>
                  </a:lnTo>
                  <a:lnTo>
                    <a:pt x="15798" y="18710"/>
                  </a:lnTo>
                  <a:lnTo>
                    <a:pt x="15798" y="18406"/>
                  </a:lnTo>
                  <a:lnTo>
                    <a:pt x="15798" y="18710"/>
                  </a:lnTo>
                  <a:lnTo>
                    <a:pt x="15620" y="18710"/>
                  </a:lnTo>
                  <a:lnTo>
                    <a:pt x="15620" y="19166"/>
                  </a:lnTo>
                  <a:lnTo>
                    <a:pt x="15620" y="18710"/>
                  </a:lnTo>
                  <a:lnTo>
                    <a:pt x="15441" y="19166"/>
                  </a:lnTo>
                  <a:lnTo>
                    <a:pt x="15174" y="19166"/>
                  </a:lnTo>
                  <a:lnTo>
                    <a:pt x="15174" y="19470"/>
                  </a:lnTo>
                  <a:lnTo>
                    <a:pt x="14995" y="19470"/>
                  </a:lnTo>
                  <a:lnTo>
                    <a:pt x="14995" y="19775"/>
                  </a:lnTo>
                  <a:lnTo>
                    <a:pt x="14817" y="19775"/>
                  </a:lnTo>
                  <a:lnTo>
                    <a:pt x="14817" y="20535"/>
                  </a:lnTo>
                  <a:lnTo>
                    <a:pt x="14995" y="20231"/>
                  </a:lnTo>
                  <a:lnTo>
                    <a:pt x="14995" y="20535"/>
                  </a:lnTo>
                  <a:lnTo>
                    <a:pt x="14817" y="20839"/>
                  </a:lnTo>
                  <a:lnTo>
                    <a:pt x="14817" y="20535"/>
                  </a:lnTo>
                  <a:lnTo>
                    <a:pt x="14549" y="20535"/>
                  </a:lnTo>
                  <a:lnTo>
                    <a:pt x="14192" y="20231"/>
                  </a:lnTo>
                  <a:lnTo>
                    <a:pt x="13121" y="19775"/>
                  </a:lnTo>
                  <a:lnTo>
                    <a:pt x="10175" y="19775"/>
                  </a:lnTo>
                  <a:lnTo>
                    <a:pt x="9550" y="19470"/>
                  </a:lnTo>
                  <a:lnTo>
                    <a:pt x="9372" y="19166"/>
                  </a:lnTo>
                  <a:lnTo>
                    <a:pt x="9372" y="19470"/>
                  </a:lnTo>
                  <a:lnTo>
                    <a:pt x="9372" y="19166"/>
                  </a:lnTo>
                  <a:lnTo>
                    <a:pt x="9193" y="19166"/>
                  </a:lnTo>
                  <a:lnTo>
                    <a:pt x="9372" y="19166"/>
                  </a:lnTo>
                  <a:lnTo>
                    <a:pt x="9372" y="18710"/>
                  </a:lnTo>
                  <a:lnTo>
                    <a:pt x="9193" y="18710"/>
                  </a:lnTo>
                  <a:lnTo>
                    <a:pt x="9372" y="18406"/>
                  </a:lnTo>
                  <a:lnTo>
                    <a:pt x="9372" y="18101"/>
                  </a:lnTo>
                  <a:lnTo>
                    <a:pt x="9818" y="17645"/>
                  </a:lnTo>
                  <a:lnTo>
                    <a:pt x="9550" y="17645"/>
                  </a:lnTo>
                  <a:lnTo>
                    <a:pt x="9550" y="17341"/>
                  </a:lnTo>
                  <a:lnTo>
                    <a:pt x="9818" y="17341"/>
                  </a:lnTo>
                  <a:lnTo>
                    <a:pt x="9818" y="16580"/>
                  </a:lnTo>
                  <a:lnTo>
                    <a:pt x="9550" y="16580"/>
                  </a:lnTo>
                  <a:lnTo>
                    <a:pt x="9372" y="17037"/>
                  </a:lnTo>
                  <a:lnTo>
                    <a:pt x="9193" y="16580"/>
                  </a:lnTo>
                  <a:lnTo>
                    <a:pt x="8926" y="17037"/>
                  </a:lnTo>
                  <a:lnTo>
                    <a:pt x="8569" y="17037"/>
                  </a:lnTo>
                  <a:lnTo>
                    <a:pt x="8569" y="18101"/>
                  </a:lnTo>
                  <a:lnTo>
                    <a:pt x="8747" y="18101"/>
                  </a:lnTo>
                  <a:lnTo>
                    <a:pt x="8747" y="18406"/>
                  </a:lnTo>
                  <a:lnTo>
                    <a:pt x="8926" y="18710"/>
                  </a:lnTo>
                  <a:lnTo>
                    <a:pt x="8926" y="19470"/>
                  </a:lnTo>
                  <a:lnTo>
                    <a:pt x="7051" y="19470"/>
                  </a:lnTo>
                  <a:lnTo>
                    <a:pt x="6873" y="19775"/>
                  </a:lnTo>
                  <a:lnTo>
                    <a:pt x="6694" y="19775"/>
                  </a:lnTo>
                  <a:lnTo>
                    <a:pt x="6426" y="19470"/>
                  </a:lnTo>
                  <a:lnTo>
                    <a:pt x="4820" y="19470"/>
                  </a:lnTo>
                  <a:lnTo>
                    <a:pt x="4820" y="19775"/>
                  </a:lnTo>
                  <a:lnTo>
                    <a:pt x="4641" y="19775"/>
                  </a:lnTo>
                  <a:lnTo>
                    <a:pt x="4641" y="19166"/>
                  </a:lnTo>
                  <a:lnTo>
                    <a:pt x="4820" y="19166"/>
                  </a:lnTo>
                  <a:lnTo>
                    <a:pt x="4820" y="19470"/>
                  </a:lnTo>
                  <a:lnTo>
                    <a:pt x="4998" y="19470"/>
                  </a:lnTo>
                  <a:lnTo>
                    <a:pt x="5266" y="19166"/>
                  </a:lnTo>
                  <a:lnTo>
                    <a:pt x="5266" y="19470"/>
                  </a:lnTo>
                  <a:lnTo>
                    <a:pt x="6426" y="19470"/>
                  </a:lnTo>
                  <a:lnTo>
                    <a:pt x="6694" y="19166"/>
                  </a:lnTo>
                  <a:lnTo>
                    <a:pt x="6248" y="19166"/>
                  </a:lnTo>
                  <a:lnTo>
                    <a:pt x="6248" y="18710"/>
                  </a:lnTo>
                  <a:lnTo>
                    <a:pt x="6248" y="19166"/>
                  </a:lnTo>
                  <a:lnTo>
                    <a:pt x="6248" y="18710"/>
                  </a:lnTo>
                  <a:lnTo>
                    <a:pt x="6069" y="18710"/>
                  </a:lnTo>
                  <a:lnTo>
                    <a:pt x="6069" y="18406"/>
                  </a:lnTo>
                  <a:lnTo>
                    <a:pt x="5623" y="18406"/>
                  </a:lnTo>
                  <a:lnTo>
                    <a:pt x="5623" y="18101"/>
                  </a:lnTo>
                  <a:lnTo>
                    <a:pt x="4641" y="18101"/>
                  </a:lnTo>
                  <a:lnTo>
                    <a:pt x="4641" y="18406"/>
                  </a:lnTo>
                  <a:lnTo>
                    <a:pt x="4374" y="18406"/>
                  </a:lnTo>
                  <a:lnTo>
                    <a:pt x="4374" y="18101"/>
                  </a:lnTo>
                  <a:lnTo>
                    <a:pt x="4374" y="18406"/>
                  </a:lnTo>
                  <a:lnTo>
                    <a:pt x="4195" y="18710"/>
                  </a:lnTo>
                  <a:lnTo>
                    <a:pt x="4017" y="18710"/>
                  </a:lnTo>
                  <a:lnTo>
                    <a:pt x="4017" y="19166"/>
                  </a:lnTo>
                  <a:lnTo>
                    <a:pt x="3749" y="18710"/>
                  </a:lnTo>
                  <a:lnTo>
                    <a:pt x="3749" y="19166"/>
                  </a:lnTo>
                  <a:lnTo>
                    <a:pt x="3570" y="19166"/>
                  </a:lnTo>
                  <a:lnTo>
                    <a:pt x="3570" y="18710"/>
                  </a:lnTo>
                  <a:lnTo>
                    <a:pt x="3570" y="19166"/>
                  </a:lnTo>
                  <a:lnTo>
                    <a:pt x="3392" y="19166"/>
                  </a:lnTo>
                  <a:lnTo>
                    <a:pt x="3392" y="18406"/>
                  </a:lnTo>
                  <a:lnTo>
                    <a:pt x="3124" y="18406"/>
                  </a:lnTo>
                  <a:lnTo>
                    <a:pt x="3124" y="18710"/>
                  </a:lnTo>
                  <a:lnTo>
                    <a:pt x="3124" y="18406"/>
                  </a:lnTo>
                  <a:lnTo>
                    <a:pt x="2945" y="18406"/>
                  </a:lnTo>
                  <a:lnTo>
                    <a:pt x="2945" y="18710"/>
                  </a:lnTo>
                  <a:lnTo>
                    <a:pt x="2767" y="18406"/>
                  </a:lnTo>
                  <a:lnTo>
                    <a:pt x="2945" y="18406"/>
                  </a:lnTo>
                  <a:lnTo>
                    <a:pt x="2945" y="17645"/>
                  </a:lnTo>
                  <a:lnTo>
                    <a:pt x="2767" y="17645"/>
                  </a:lnTo>
                  <a:lnTo>
                    <a:pt x="2945" y="17645"/>
                  </a:lnTo>
                  <a:lnTo>
                    <a:pt x="2767" y="18101"/>
                  </a:lnTo>
                  <a:lnTo>
                    <a:pt x="2767" y="17645"/>
                  </a:lnTo>
                  <a:lnTo>
                    <a:pt x="2499" y="18101"/>
                  </a:lnTo>
                  <a:lnTo>
                    <a:pt x="2499" y="17645"/>
                  </a:lnTo>
                  <a:lnTo>
                    <a:pt x="2499" y="18101"/>
                  </a:lnTo>
                  <a:lnTo>
                    <a:pt x="2321" y="18101"/>
                  </a:lnTo>
                  <a:lnTo>
                    <a:pt x="2321" y="18406"/>
                  </a:lnTo>
                  <a:lnTo>
                    <a:pt x="1874" y="18406"/>
                  </a:lnTo>
                  <a:lnTo>
                    <a:pt x="1517" y="18710"/>
                  </a:lnTo>
                  <a:lnTo>
                    <a:pt x="1517" y="18406"/>
                  </a:lnTo>
                  <a:lnTo>
                    <a:pt x="1250" y="18406"/>
                  </a:lnTo>
                  <a:lnTo>
                    <a:pt x="1071" y="18710"/>
                  </a:lnTo>
                  <a:lnTo>
                    <a:pt x="893" y="19166"/>
                  </a:lnTo>
                  <a:lnTo>
                    <a:pt x="1071" y="19470"/>
                  </a:lnTo>
                  <a:lnTo>
                    <a:pt x="893" y="19470"/>
                  </a:lnTo>
                  <a:lnTo>
                    <a:pt x="893" y="20231"/>
                  </a:lnTo>
                  <a:lnTo>
                    <a:pt x="1071" y="20231"/>
                  </a:lnTo>
                  <a:lnTo>
                    <a:pt x="1250" y="19775"/>
                  </a:lnTo>
                  <a:lnTo>
                    <a:pt x="1250" y="20231"/>
                  </a:lnTo>
                  <a:lnTo>
                    <a:pt x="1071" y="20231"/>
                  </a:lnTo>
                  <a:lnTo>
                    <a:pt x="893" y="20535"/>
                  </a:lnTo>
                  <a:lnTo>
                    <a:pt x="1071" y="20535"/>
                  </a:lnTo>
                  <a:lnTo>
                    <a:pt x="1250" y="20231"/>
                  </a:lnTo>
                  <a:lnTo>
                    <a:pt x="1250" y="20535"/>
                  </a:lnTo>
                  <a:lnTo>
                    <a:pt x="1071" y="20535"/>
                  </a:lnTo>
                  <a:lnTo>
                    <a:pt x="1071" y="20839"/>
                  </a:lnTo>
                  <a:lnTo>
                    <a:pt x="1250" y="20535"/>
                  </a:lnTo>
                  <a:lnTo>
                    <a:pt x="1517" y="20535"/>
                  </a:lnTo>
                  <a:lnTo>
                    <a:pt x="1517" y="20839"/>
                  </a:lnTo>
                  <a:lnTo>
                    <a:pt x="1874" y="20839"/>
                  </a:lnTo>
                  <a:lnTo>
                    <a:pt x="1874" y="21296"/>
                  </a:lnTo>
                  <a:lnTo>
                    <a:pt x="1696" y="20839"/>
                  </a:lnTo>
                  <a:lnTo>
                    <a:pt x="1696" y="21296"/>
                  </a:lnTo>
                  <a:lnTo>
                    <a:pt x="1517" y="21600"/>
                  </a:lnTo>
                  <a:lnTo>
                    <a:pt x="1071" y="21600"/>
                  </a:lnTo>
                  <a:lnTo>
                    <a:pt x="1071" y="21296"/>
                  </a:lnTo>
                  <a:lnTo>
                    <a:pt x="893" y="21296"/>
                  </a:lnTo>
                  <a:lnTo>
                    <a:pt x="625" y="21600"/>
                  </a:lnTo>
                  <a:lnTo>
                    <a:pt x="446" y="21296"/>
                  </a:lnTo>
                  <a:lnTo>
                    <a:pt x="446" y="20839"/>
                  </a:lnTo>
                  <a:lnTo>
                    <a:pt x="268" y="20839"/>
                  </a:lnTo>
                  <a:lnTo>
                    <a:pt x="268" y="20535"/>
                  </a:lnTo>
                  <a:lnTo>
                    <a:pt x="0" y="20231"/>
                  </a:lnTo>
                  <a:lnTo>
                    <a:pt x="0" y="19775"/>
                  </a:lnTo>
                  <a:lnTo>
                    <a:pt x="268" y="19775"/>
                  </a:lnTo>
                  <a:lnTo>
                    <a:pt x="268" y="19470"/>
                  </a:lnTo>
                  <a:lnTo>
                    <a:pt x="446" y="19470"/>
                  </a:lnTo>
                  <a:lnTo>
                    <a:pt x="446" y="18101"/>
                  </a:lnTo>
                  <a:lnTo>
                    <a:pt x="625" y="17645"/>
                  </a:lnTo>
                  <a:lnTo>
                    <a:pt x="893" y="17645"/>
                  </a:lnTo>
                  <a:lnTo>
                    <a:pt x="893" y="17341"/>
                  </a:lnTo>
                  <a:lnTo>
                    <a:pt x="1250" y="17341"/>
                  </a:lnTo>
                  <a:lnTo>
                    <a:pt x="1517" y="17037"/>
                  </a:lnTo>
                  <a:lnTo>
                    <a:pt x="1874" y="17037"/>
                  </a:lnTo>
                  <a:lnTo>
                    <a:pt x="1874" y="17341"/>
                  </a:lnTo>
                  <a:lnTo>
                    <a:pt x="1874" y="17037"/>
                  </a:lnTo>
                  <a:lnTo>
                    <a:pt x="3392" y="17037"/>
                  </a:lnTo>
                  <a:lnTo>
                    <a:pt x="3392" y="16580"/>
                  </a:lnTo>
                  <a:lnTo>
                    <a:pt x="3570" y="16580"/>
                  </a:lnTo>
                  <a:lnTo>
                    <a:pt x="3570" y="15972"/>
                  </a:lnTo>
                  <a:lnTo>
                    <a:pt x="4017" y="15972"/>
                  </a:lnTo>
                  <a:lnTo>
                    <a:pt x="4017" y="15211"/>
                  </a:lnTo>
                  <a:lnTo>
                    <a:pt x="3749" y="14907"/>
                  </a:lnTo>
                  <a:lnTo>
                    <a:pt x="3570" y="14907"/>
                  </a:lnTo>
                  <a:lnTo>
                    <a:pt x="3392" y="14451"/>
                  </a:lnTo>
                  <a:lnTo>
                    <a:pt x="2499" y="14451"/>
                  </a:lnTo>
                  <a:lnTo>
                    <a:pt x="2499" y="14907"/>
                  </a:lnTo>
                  <a:lnTo>
                    <a:pt x="2321" y="14451"/>
                  </a:lnTo>
                  <a:lnTo>
                    <a:pt x="2321" y="14907"/>
                  </a:lnTo>
                  <a:lnTo>
                    <a:pt x="2142" y="14907"/>
                  </a:lnTo>
                  <a:lnTo>
                    <a:pt x="2142" y="14451"/>
                  </a:lnTo>
                  <a:lnTo>
                    <a:pt x="1517" y="14451"/>
                  </a:lnTo>
                  <a:lnTo>
                    <a:pt x="1517" y="13842"/>
                  </a:lnTo>
                  <a:lnTo>
                    <a:pt x="1250" y="13386"/>
                  </a:lnTo>
                  <a:lnTo>
                    <a:pt x="1071" y="12777"/>
                  </a:lnTo>
                  <a:lnTo>
                    <a:pt x="893" y="12321"/>
                  </a:lnTo>
                  <a:lnTo>
                    <a:pt x="625" y="12321"/>
                  </a:lnTo>
                  <a:lnTo>
                    <a:pt x="893" y="12017"/>
                  </a:lnTo>
                  <a:lnTo>
                    <a:pt x="1696" y="12017"/>
                  </a:lnTo>
                  <a:lnTo>
                    <a:pt x="1874" y="11713"/>
                  </a:lnTo>
                  <a:lnTo>
                    <a:pt x="2321" y="11713"/>
                  </a:lnTo>
                  <a:lnTo>
                    <a:pt x="2767" y="11256"/>
                  </a:lnTo>
                  <a:lnTo>
                    <a:pt x="3749" y="11256"/>
                  </a:lnTo>
                  <a:lnTo>
                    <a:pt x="3749" y="11713"/>
                  </a:lnTo>
                  <a:lnTo>
                    <a:pt x="4017" y="11256"/>
                  </a:lnTo>
                  <a:lnTo>
                    <a:pt x="4374" y="10952"/>
                  </a:lnTo>
                  <a:lnTo>
                    <a:pt x="4820" y="10952"/>
                  </a:lnTo>
                  <a:lnTo>
                    <a:pt x="5445" y="10648"/>
                  </a:lnTo>
                  <a:lnTo>
                    <a:pt x="5623" y="10648"/>
                  </a:lnTo>
                  <a:lnTo>
                    <a:pt x="5623" y="10192"/>
                  </a:lnTo>
                  <a:lnTo>
                    <a:pt x="6248" y="10192"/>
                  </a:lnTo>
                  <a:lnTo>
                    <a:pt x="6248" y="9887"/>
                  </a:lnTo>
                  <a:lnTo>
                    <a:pt x="6426" y="9887"/>
                  </a:lnTo>
                  <a:lnTo>
                    <a:pt x="6426" y="10192"/>
                  </a:lnTo>
                  <a:lnTo>
                    <a:pt x="8122" y="10192"/>
                  </a:lnTo>
                  <a:lnTo>
                    <a:pt x="8569" y="9887"/>
                  </a:lnTo>
                  <a:lnTo>
                    <a:pt x="8747" y="9887"/>
                  </a:lnTo>
                  <a:lnTo>
                    <a:pt x="8747" y="10192"/>
                  </a:lnTo>
                  <a:lnTo>
                    <a:pt x="9818" y="10192"/>
                  </a:lnTo>
                  <a:lnTo>
                    <a:pt x="9818" y="10648"/>
                  </a:lnTo>
                  <a:lnTo>
                    <a:pt x="9550" y="10648"/>
                  </a:lnTo>
                  <a:lnTo>
                    <a:pt x="9550" y="10952"/>
                  </a:lnTo>
                  <a:lnTo>
                    <a:pt x="10175" y="10952"/>
                  </a:lnTo>
                  <a:lnTo>
                    <a:pt x="10175" y="10648"/>
                  </a:lnTo>
                  <a:lnTo>
                    <a:pt x="10621" y="10648"/>
                  </a:lnTo>
                  <a:lnTo>
                    <a:pt x="10800" y="10192"/>
                  </a:lnTo>
                  <a:lnTo>
                    <a:pt x="11068" y="10192"/>
                  </a:lnTo>
                  <a:lnTo>
                    <a:pt x="11871" y="9887"/>
                  </a:lnTo>
                  <a:lnTo>
                    <a:pt x="12317" y="9583"/>
                  </a:lnTo>
                  <a:lnTo>
                    <a:pt x="12942" y="9127"/>
                  </a:lnTo>
                  <a:lnTo>
                    <a:pt x="13299" y="8823"/>
                  </a:lnTo>
                  <a:lnTo>
                    <a:pt x="13745" y="8823"/>
                  </a:lnTo>
                  <a:lnTo>
                    <a:pt x="13924" y="8518"/>
                  </a:lnTo>
                  <a:lnTo>
                    <a:pt x="14370" y="8518"/>
                  </a:lnTo>
                  <a:lnTo>
                    <a:pt x="14549" y="8062"/>
                  </a:lnTo>
                  <a:lnTo>
                    <a:pt x="14549" y="7758"/>
                  </a:lnTo>
                  <a:lnTo>
                    <a:pt x="14192" y="7758"/>
                  </a:lnTo>
                  <a:lnTo>
                    <a:pt x="13924" y="7454"/>
                  </a:lnTo>
                  <a:lnTo>
                    <a:pt x="13924" y="6997"/>
                  </a:lnTo>
                  <a:lnTo>
                    <a:pt x="14192" y="6693"/>
                  </a:lnTo>
                  <a:lnTo>
                    <a:pt x="14370" y="6389"/>
                  </a:lnTo>
                  <a:lnTo>
                    <a:pt x="14370" y="5932"/>
                  </a:lnTo>
                  <a:lnTo>
                    <a:pt x="14549" y="5932"/>
                  </a:lnTo>
                  <a:lnTo>
                    <a:pt x="14549" y="5324"/>
                  </a:lnTo>
                  <a:lnTo>
                    <a:pt x="14995" y="4868"/>
                  </a:lnTo>
                  <a:lnTo>
                    <a:pt x="14995" y="4259"/>
                  </a:lnTo>
                  <a:lnTo>
                    <a:pt x="15174" y="3803"/>
                  </a:lnTo>
                  <a:lnTo>
                    <a:pt x="15174" y="3194"/>
                  </a:lnTo>
                  <a:lnTo>
                    <a:pt x="15441" y="3194"/>
                  </a:lnTo>
                  <a:lnTo>
                    <a:pt x="15441" y="2890"/>
                  </a:lnTo>
                  <a:lnTo>
                    <a:pt x="15620" y="2890"/>
                  </a:lnTo>
                  <a:lnTo>
                    <a:pt x="15620" y="2434"/>
                  </a:lnTo>
                  <a:lnTo>
                    <a:pt x="15798" y="2130"/>
                  </a:lnTo>
                  <a:lnTo>
                    <a:pt x="15798" y="1825"/>
                  </a:lnTo>
                  <a:lnTo>
                    <a:pt x="15620" y="1825"/>
                  </a:lnTo>
                  <a:lnTo>
                    <a:pt x="15620" y="1369"/>
                  </a:lnTo>
                  <a:lnTo>
                    <a:pt x="15798" y="1369"/>
                  </a:lnTo>
                  <a:lnTo>
                    <a:pt x="15798" y="1065"/>
                  </a:lnTo>
                  <a:lnTo>
                    <a:pt x="16245" y="1065"/>
                  </a:lnTo>
                  <a:lnTo>
                    <a:pt x="16245" y="1369"/>
                  </a:lnTo>
                  <a:lnTo>
                    <a:pt x="16423" y="1369"/>
                  </a:lnTo>
                  <a:lnTo>
                    <a:pt x="16691" y="1065"/>
                  </a:lnTo>
                  <a:lnTo>
                    <a:pt x="16691" y="761"/>
                  </a:lnTo>
                  <a:lnTo>
                    <a:pt x="16869" y="761"/>
                  </a:lnTo>
                  <a:lnTo>
                    <a:pt x="16869" y="304"/>
                  </a:lnTo>
                  <a:lnTo>
                    <a:pt x="17048" y="304"/>
                  </a:lnTo>
                  <a:lnTo>
                    <a:pt x="17048" y="0"/>
                  </a:lnTo>
                  <a:lnTo>
                    <a:pt x="17226" y="0"/>
                  </a:lnTo>
                  <a:lnTo>
                    <a:pt x="17494" y="304"/>
                  </a:lnTo>
                  <a:lnTo>
                    <a:pt x="17673" y="304"/>
                  </a:lnTo>
                  <a:lnTo>
                    <a:pt x="17851" y="761"/>
                  </a:lnTo>
                  <a:lnTo>
                    <a:pt x="17851" y="1825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2" name="Freeform 28"/>
            <p:cNvSpPr/>
            <p:nvPr/>
          </p:nvSpPr>
          <p:spPr>
            <a:xfrm>
              <a:off x="314133" y="84583"/>
              <a:ext cx="95506" cy="67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4" y="14468"/>
                  </a:moveTo>
                  <a:lnTo>
                    <a:pt x="3415" y="14570"/>
                  </a:lnTo>
                  <a:lnTo>
                    <a:pt x="3508" y="14570"/>
                  </a:lnTo>
                  <a:lnTo>
                    <a:pt x="3569" y="14723"/>
                  </a:lnTo>
                  <a:lnTo>
                    <a:pt x="3938" y="14723"/>
                  </a:lnTo>
                  <a:lnTo>
                    <a:pt x="3938" y="14825"/>
                  </a:lnTo>
                  <a:lnTo>
                    <a:pt x="4000" y="14926"/>
                  </a:lnTo>
                  <a:lnTo>
                    <a:pt x="4000" y="15079"/>
                  </a:lnTo>
                  <a:lnTo>
                    <a:pt x="4062" y="15079"/>
                  </a:lnTo>
                  <a:lnTo>
                    <a:pt x="4062" y="15181"/>
                  </a:lnTo>
                  <a:lnTo>
                    <a:pt x="4154" y="15283"/>
                  </a:lnTo>
                  <a:lnTo>
                    <a:pt x="4277" y="15283"/>
                  </a:lnTo>
                  <a:lnTo>
                    <a:pt x="4277" y="15436"/>
                  </a:lnTo>
                  <a:lnTo>
                    <a:pt x="4431" y="15436"/>
                  </a:lnTo>
                  <a:lnTo>
                    <a:pt x="4492" y="15538"/>
                  </a:lnTo>
                  <a:lnTo>
                    <a:pt x="4585" y="15538"/>
                  </a:lnTo>
                  <a:lnTo>
                    <a:pt x="4492" y="15436"/>
                  </a:lnTo>
                  <a:lnTo>
                    <a:pt x="4585" y="15436"/>
                  </a:lnTo>
                  <a:lnTo>
                    <a:pt x="4800" y="15538"/>
                  </a:lnTo>
                  <a:lnTo>
                    <a:pt x="5015" y="15538"/>
                  </a:lnTo>
                  <a:lnTo>
                    <a:pt x="5077" y="15640"/>
                  </a:lnTo>
                  <a:lnTo>
                    <a:pt x="5138" y="15640"/>
                  </a:lnTo>
                  <a:lnTo>
                    <a:pt x="5077" y="15640"/>
                  </a:lnTo>
                  <a:lnTo>
                    <a:pt x="5077" y="15538"/>
                  </a:lnTo>
                  <a:lnTo>
                    <a:pt x="5354" y="15640"/>
                  </a:lnTo>
                  <a:lnTo>
                    <a:pt x="5846" y="15640"/>
                  </a:lnTo>
                  <a:lnTo>
                    <a:pt x="6154" y="15894"/>
                  </a:lnTo>
                  <a:lnTo>
                    <a:pt x="6369" y="15996"/>
                  </a:lnTo>
                  <a:lnTo>
                    <a:pt x="6492" y="16149"/>
                  </a:lnTo>
                  <a:lnTo>
                    <a:pt x="6585" y="16149"/>
                  </a:lnTo>
                  <a:lnTo>
                    <a:pt x="6708" y="16353"/>
                  </a:lnTo>
                  <a:lnTo>
                    <a:pt x="6708" y="16506"/>
                  </a:lnTo>
                  <a:lnTo>
                    <a:pt x="6800" y="16506"/>
                  </a:lnTo>
                  <a:lnTo>
                    <a:pt x="6800" y="16608"/>
                  </a:lnTo>
                  <a:lnTo>
                    <a:pt x="6862" y="16709"/>
                  </a:lnTo>
                  <a:lnTo>
                    <a:pt x="6862" y="16964"/>
                  </a:lnTo>
                  <a:lnTo>
                    <a:pt x="6923" y="17066"/>
                  </a:lnTo>
                  <a:lnTo>
                    <a:pt x="7015" y="17423"/>
                  </a:lnTo>
                  <a:lnTo>
                    <a:pt x="7015" y="18136"/>
                  </a:lnTo>
                  <a:lnTo>
                    <a:pt x="7077" y="18136"/>
                  </a:lnTo>
                  <a:lnTo>
                    <a:pt x="7015" y="18391"/>
                  </a:lnTo>
                  <a:lnTo>
                    <a:pt x="7015" y="18492"/>
                  </a:lnTo>
                  <a:lnTo>
                    <a:pt x="7077" y="18492"/>
                  </a:lnTo>
                  <a:lnTo>
                    <a:pt x="7077" y="19104"/>
                  </a:lnTo>
                  <a:lnTo>
                    <a:pt x="7138" y="19206"/>
                  </a:lnTo>
                  <a:lnTo>
                    <a:pt x="7077" y="19358"/>
                  </a:lnTo>
                  <a:lnTo>
                    <a:pt x="7077" y="19919"/>
                  </a:lnTo>
                  <a:lnTo>
                    <a:pt x="7015" y="19817"/>
                  </a:lnTo>
                  <a:lnTo>
                    <a:pt x="7015" y="19919"/>
                  </a:lnTo>
                  <a:lnTo>
                    <a:pt x="6923" y="19919"/>
                  </a:lnTo>
                  <a:lnTo>
                    <a:pt x="7015" y="20072"/>
                  </a:lnTo>
                  <a:lnTo>
                    <a:pt x="7015" y="19919"/>
                  </a:lnTo>
                  <a:lnTo>
                    <a:pt x="7077" y="19919"/>
                  </a:lnTo>
                  <a:lnTo>
                    <a:pt x="7077" y="20072"/>
                  </a:lnTo>
                  <a:lnTo>
                    <a:pt x="7138" y="20072"/>
                  </a:lnTo>
                  <a:lnTo>
                    <a:pt x="7138" y="20530"/>
                  </a:lnTo>
                  <a:lnTo>
                    <a:pt x="7231" y="20530"/>
                  </a:lnTo>
                  <a:lnTo>
                    <a:pt x="7231" y="20989"/>
                  </a:lnTo>
                  <a:lnTo>
                    <a:pt x="7077" y="20989"/>
                  </a:lnTo>
                  <a:lnTo>
                    <a:pt x="7077" y="21091"/>
                  </a:lnTo>
                  <a:lnTo>
                    <a:pt x="7015" y="21091"/>
                  </a:lnTo>
                  <a:lnTo>
                    <a:pt x="7015" y="20989"/>
                  </a:lnTo>
                  <a:lnTo>
                    <a:pt x="6923" y="20989"/>
                  </a:lnTo>
                  <a:lnTo>
                    <a:pt x="6800" y="20887"/>
                  </a:lnTo>
                  <a:lnTo>
                    <a:pt x="6431" y="20887"/>
                  </a:lnTo>
                  <a:lnTo>
                    <a:pt x="6277" y="20632"/>
                  </a:lnTo>
                  <a:lnTo>
                    <a:pt x="6215" y="20632"/>
                  </a:lnTo>
                  <a:lnTo>
                    <a:pt x="6154" y="20530"/>
                  </a:lnTo>
                  <a:lnTo>
                    <a:pt x="6062" y="20530"/>
                  </a:lnTo>
                  <a:lnTo>
                    <a:pt x="5938" y="20428"/>
                  </a:lnTo>
                  <a:lnTo>
                    <a:pt x="5508" y="20428"/>
                  </a:lnTo>
                  <a:lnTo>
                    <a:pt x="5354" y="20275"/>
                  </a:lnTo>
                  <a:lnTo>
                    <a:pt x="5292" y="20275"/>
                  </a:lnTo>
                  <a:lnTo>
                    <a:pt x="5138" y="20174"/>
                  </a:lnTo>
                  <a:lnTo>
                    <a:pt x="4923" y="20174"/>
                  </a:lnTo>
                  <a:lnTo>
                    <a:pt x="4708" y="19919"/>
                  </a:lnTo>
                  <a:lnTo>
                    <a:pt x="4646" y="19919"/>
                  </a:lnTo>
                  <a:lnTo>
                    <a:pt x="4646" y="19562"/>
                  </a:lnTo>
                  <a:lnTo>
                    <a:pt x="4431" y="19562"/>
                  </a:lnTo>
                  <a:lnTo>
                    <a:pt x="4369" y="19715"/>
                  </a:lnTo>
                  <a:lnTo>
                    <a:pt x="4215" y="19715"/>
                  </a:lnTo>
                  <a:lnTo>
                    <a:pt x="4215" y="19817"/>
                  </a:lnTo>
                  <a:lnTo>
                    <a:pt x="4154" y="19919"/>
                  </a:lnTo>
                  <a:lnTo>
                    <a:pt x="4154" y="20174"/>
                  </a:lnTo>
                  <a:lnTo>
                    <a:pt x="4215" y="20275"/>
                  </a:lnTo>
                  <a:lnTo>
                    <a:pt x="4215" y="20632"/>
                  </a:lnTo>
                  <a:lnTo>
                    <a:pt x="4154" y="20530"/>
                  </a:lnTo>
                  <a:lnTo>
                    <a:pt x="4062" y="20530"/>
                  </a:lnTo>
                  <a:lnTo>
                    <a:pt x="4062" y="20632"/>
                  </a:lnTo>
                  <a:lnTo>
                    <a:pt x="4000" y="20785"/>
                  </a:lnTo>
                  <a:lnTo>
                    <a:pt x="4000" y="20887"/>
                  </a:lnTo>
                  <a:lnTo>
                    <a:pt x="4062" y="20887"/>
                  </a:lnTo>
                  <a:lnTo>
                    <a:pt x="4062" y="21091"/>
                  </a:lnTo>
                  <a:lnTo>
                    <a:pt x="4000" y="21243"/>
                  </a:lnTo>
                  <a:lnTo>
                    <a:pt x="4000" y="21345"/>
                  </a:lnTo>
                  <a:lnTo>
                    <a:pt x="3938" y="21447"/>
                  </a:lnTo>
                  <a:lnTo>
                    <a:pt x="3723" y="21447"/>
                  </a:lnTo>
                  <a:lnTo>
                    <a:pt x="3569" y="21600"/>
                  </a:lnTo>
                  <a:lnTo>
                    <a:pt x="3508" y="21447"/>
                  </a:lnTo>
                  <a:lnTo>
                    <a:pt x="3508" y="21345"/>
                  </a:lnTo>
                  <a:lnTo>
                    <a:pt x="3569" y="21091"/>
                  </a:lnTo>
                  <a:lnTo>
                    <a:pt x="3569" y="20989"/>
                  </a:lnTo>
                  <a:lnTo>
                    <a:pt x="3508" y="20887"/>
                  </a:lnTo>
                  <a:lnTo>
                    <a:pt x="3415" y="20785"/>
                  </a:lnTo>
                  <a:lnTo>
                    <a:pt x="3200" y="20785"/>
                  </a:lnTo>
                  <a:lnTo>
                    <a:pt x="3200" y="20632"/>
                  </a:lnTo>
                  <a:lnTo>
                    <a:pt x="3138" y="20632"/>
                  </a:lnTo>
                  <a:lnTo>
                    <a:pt x="3138" y="20530"/>
                  </a:lnTo>
                  <a:lnTo>
                    <a:pt x="3077" y="20530"/>
                  </a:lnTo>
                  <a:lnTo>
                    <a:pt x="3077" y="20632"/>
                  </a:lnTo>
                  <a:lnTo>
                    <a:pt x="2985" y="20632"/>
                  </a:lnTo>
                  <a:lnTo>
                    <a:pt x="2769" y="20785"/>
                  </a:lnTo>
                  <a:lnTo>
                    <a:pt x="2554" y="20785"/>
                  </a:lnTo>
                  <a:lnTo>
                    <a:pt x="2554" y="20530"/>
                  </a:lnTo>
                  <a:lnTo>
                    <a:pt x="2492" y="20428"/>
                  </a:lnTo>
                  <a:lnTo>
                    <a:pt x="2431" y="20275"/>
                  </a:lnTo>
                  <a:lnTo>
                    <a:pt x="2277" y="20275"/>
                  </a:lnTo>
                  <a:lnTo>
                    <a:pt x="2123" y="20174"/>
                  </a:lnTo>
                  <a:lnTo>
                    <a:pt x="2062" y="20174"/>
                  </a:lnTo>
                  <a:lnTo>
                    <a:pt x="2062" y="20072"/>
                  </a:lnTo>
                  <a:lnTo>
                    <a:pt x="2123" y="19817"/>
                  </a:lnTo>
                  <a:lnTo>
                    <a:pt x="2123" y="19715"/>
                  </a:lnTo>
                  <a:lnTo>
                    <a:pt x="2277" y="19715"/>
                  </a:lnTo>
                  <a:lnTo>
                    <a:pt x="2338" y="19460"/>
                  </a:lnTo>
                  <a:lnTo>
                    <a:pt x="2431" y="19358"/>
                  </a:lnTo>
                  <a:lnTo>
                    <a:pt x="2431" y="19206"/>
                  </a:lnTo>
                  <a:lnTo>
                    <a:pt x="2492" y="19206"/>
                  </a:lnTo>
                  <a:lnTo>
                    <a:pt x="2554" y="19002"/>
                  </a:lnTo>
                  <a:lnTo>
                    <a:pt x="2708" y="19002"/>
                  </a:lnTo>
                  <a:lnTo>
                    <a:pt x="2862" y="18645"/>
                  </a:lnTo>
                  <a:lnTo>
                    <a:pt x="2923" y="18645"/>
                  </a:lnTo>
                  <a:lnTo>
                    <a:pt x="2923" y="18492"/>
                  </a:lnTo>
                  <a:lnTo>
                    <a:pt x="2985" y="18289"/>
                  </a:lnTo>
                  <a:lnTo>
                    <a:pt x="2923" y="18289"/>
                  </a:lnTo>
                  <a:lnTo>
                    <a:pt x="2923" y="18136"/>
                  </a:lnTo>
                  <a:lnTo>
                    <a:pt x="2708" y="18136"/>
                  </a:lnTo>
                  <a:lnTo>
                    <a:pt x="2646" y="18289"/>
                  </a:lnTo>
                  <a:lnTo>
                    <a:pt x="2000" y="18289"/>
                  </a:lnTo>
                  <a:lnTo>
                    <a:pt x="1846" y="18391"/>
                  </a:lnTo>
                  <a:lnTo>
                    <a:pt x="1785" y="18391"/>
                  </a:lnTo>
                  <a:lnTo>
                    <a:pt x="1692" y="18492"/>
                  </a:lnTo>
                  <a:lnTo>
                    <a:pt x="1692" y="18747"/>
                  </a:lnTo>
                  <a:lnTo>
                    <a:pt x="1569" y="18747"/>
                  </a:lnTo>
                  <a:lnTo>
                    <a:pt x="1569" y="18849"/>
                  </a:lnTo>
                  <a:lnTo>
                    <a:pt x="1415" y="19002"/>
                  </a:lnTo>
                  <a:lnTo>
                    <a:pt x="1292" y="19104"/>
                  </a:lnTo>
                  <a:lnTo>
                    <a:pt x="1200" y="19104"/>
                  </a:lnTo>
                  <a:lnTo>
                    <a:pt x="1200" y="19206"/>
                  </a:lnTo>
                  <a:lnTo>
                    <a:pt x="1138" y="19206"/>
                  </a:lnTo>
                  <a:lnTo>
                    <a:pt x="1138" y="19104"/>
                  </a:lnTo>
                  <a:lnTo>
                    <a:pt x="1077" y="19104"/>
                  </a:lnTo>
                  <a:lnTo>
                    <a:pt x="923" y="19358"/>
                  </a:lnTo>
                  <a:lnTo>
                    <a:pt x="708" y="19104"/>
                  </a:lnTo>
                  <a:lnTo>
                    <a:pt x="646" y="19206"/>
                  </a:lnTo>
                  <a:lnTo>
                    <a:pt x="554" y="19104"/>
                  </a:lnTo>
                  <a:lnTo>
                    <a:pt x="338" y="18849"/>
                  </a:lnTo>
                  <a:lnTo>
                    <a:pt x="277" y="18747"/>
                  </a:lnTo>
                  <a:lnTo>
                    <a:pt x="215" y="18747"/>
                  </a:lnTo>
                  <a:lnTo>
                    <a:pt x="215" y="18645"/>
                  </a:lnTo>
                  <a:lnTo>
                    <a:pt x="277" y="18645"/>
                  </a:lnTo>
                  <a:lnTo>
                    <a:pt x="215" y="18645"/>
                  </a:lnTo>
                  <a:lnTo>
                    <a:pt x="123" y="18747"/>
                  </a:lnTo>
                  <a:lnTo>
                    <a:pt x="0" y="18747"/>
                  </a:lnTo>
                  <a:lnTo>
                    <a:pt x="0" y="18645"/>
                  </a:lnTo>
                  <a:lnTo>
                    <a:pt x="62" y="18645"/>
                  </a:lnTo>
                  <a:lnTo>
                    <a:pt x="62" y="18289"/>
                  </a:lnTo>
                  <a:lnTo>
                    <a:pt x="123" y="18289"/>
                  </a:lnTo>
                  <a:lnTo>
                    <a:pt x="123" y="18136"/>
                  </a:lnTo>
                  <a:lnTo>
                    <a:pt x="215" y="18136"/>
                  </a:lnTo>
                  <a:lnTo>
                    <a:pt x="215" y="18034"/>
                  </a:lnTo>
                  <a:lnTo>
                    <a:pt x="277" y="18034"/>
                  </a:lnTo>
                  <a:lnTo>
                    <a:pt x="277" y="17932"/>
                  </a:lnTo>
                  <a:lnTo>
                    <a:pt x="338" y="17779"/>
                  </a:lnTo>
                  <a:lnTo>
                    <a:pt x="431" y="17677"/>
                  </a:lnTo>
                  <a:lnTo>
                    <a:pt x="554" y="17677"/>
                  </a:lnTo>
                  <a:lnTo>
                    <a:pt x="554" y="17779"/>
                  </a:lnTo>
                  <a:lnTo>
                    <a:pt x="769" y="17779"/>
                  </a:lnTo>
                  <a:lnTo>
                    <a:pt x="769" y="17677"/>
                  </a:lnTo>
                  <a:lnTo>
                    <a:pt x="862" y="17575"/>
                  </a:lnTo>
                  <a:lnTo>
                    <a:pt x="1077" y="17219"/>
                  </a:lnTo>
                  <a:lnTo>
                    <a:pt x="1138" y="17219"/>
                  </a:lnTo>
                  <a:lnTo>
                    <a:pt x="1138" y="17066"/>
                  </a:lnTo>
                  <a:lnTo>
                    <a:pt x="1200" y="16964"/>
                  </a:lnTo>
                  <a:lnTo>
                    <a:pt x="1292" y="16862"/>
                  </a:lnTo>
                  <a:lnTo>
                    <a:pt x="1292" y="16608"/>
                  </a:lnTo>
                  <a:lnTo>
                    <a:pt x="1354" y="16353"/>
                  </a:lnTo>
                  <a:lnTo>
                    <a:pt x="1415" y="16251"/>
                  </a:lnTo>
                  <a:lnTo>
                    <a:pt x="1508" y="16251"/>
                  </a:lnTo>
                  <a:lnTo>
                    <a:pt x="1631" y="15996"/>
                  </a:lnTo>
                  <a:lnTo>
                    <a:pt x="1692" y="15894"/>
                  </a:lnTo>
                  <a:lnTo>
                    <a:pt x="2000" y="15181"/>
                  </a:lnTo>
                  <a:lnTo>
                    <a:pt x="2215" y="14723"/>
                  </a:lnTo>
                  <a:lnTo>
                    <a:pt x="2492" y="14468"/>
                  </a:lnTo>
                  <a:lnTo>
                    <a:pt x="2492" y="14366"/>
                  </a:lnTo>
                  <a:lnTo>
                    <a:pt x="2646" y="14366"/>
                  </a:lnTo>
                  <a:lnTo>
                    <a:pt x="3292" y="14213"/>
                  </a:lnTo>
                  <a:lnTo>
                    <a:pt x="3354" y="14468"/>
                  </a:lnTo>
                  <a:close/>
                  <a:moveTo>
                    <a:pt x="13231" y="13857"/>
                  </a:moveTo>
                  <a:lnTo>
                    <a:pt x="13323" y="13857"/>
                  </a:lnTo>
                  <a:lnTo>
                    <a:pt x="13385" y="13755"/>
                  </a:lnTo>
                  <a:lnTo>
                    <a:pt x="13385" y="13857"/>
                  </a:lnTo>
                  <a:lnTo>
                    <a:pt x="13231" y="13857"/>
                  </a:lnTo>
                  <a:close/>
                  <a:moveTo>
                    <a:pt x="21538" y="255"/>
                  </a:moveTo>
                  <a:lnTo>
                    <a:pt x="21477" y="255"/>
                  </a:lnTo>
                  <a:lnTo>
                    <a:pt x="21477" y="0"/>
                  </a:lnTo>
                  <a:lnTo>
                    <a:pt x="21538" y="0"/>
                  </a:lnTo>
                  <a:lnTo>
                    <a:pt x="21600" y="102"/>
                  </a:lnTo>
                  <a:lnTo>
                    <a:pt x="21600" y="255"/>
                  </a:lnTo>
                  <a:lnTo>
                    <a:pt x="21538" y="255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3" name="Freeform 29"/>
            <p:cNvSpPr/>
            <p:nvPr/>
          </p:nvSpPr>
          <p:spPr>
            <a:xfrm>
              <a:off x="311276" y="175832"/>
              <a:ext cx="16055" cy="2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505"/>
                  </a:moveTo>
                  <a:lnTo>
                    <a:pt x="21234" y="12830"/>
                  </a:lnTo>
                  <a:lnTo>
                    <a:pt x="19586" y="12830"/>
                  </a:lnTo>
                  <a:lnTo>
                    <a:pt x="17390" y="13642"/>
                  </a:lnTo>
                  <a:lnTo>
                    <a:pt x="15742" y="14454"/>
                  </a:lnTo>
                  <a:lnTo>
                    <a:pt x="14827" y="15104"/>
                  </a:lnTo>
                  <a:lnTo>
                    <a:pt x="14827" y="15591"/>
                  </a:lnTo>
                  <a:lnTo>
                    <a:pt x="14461" y="15591"/>
                  </a:lnTo>
                  <a:lnTo>
                    <a:pt x="13912" y="15916"/>
                  </a:lnTo>
                  <a:lnTo>
                    <a:pt x="13546" y="16241"/>
                  </a:lnTo>
                  <a:lnTo>
                    <a:pt x="13546" y="16728"/>
                  </a:lnTo>
                  <a:lnTo>
                    <a:pt x="12264" y="17865"/>
                  </a:lnTo>
                  <a:lnTo>
                    <a:pt x="12264" y="17377"/>
                  </a:lnTo>
                  <a:lnTo>
                    <a:pt x="11898" y="17053"/>
                  </a:lnTo>
                  <a:lnTo>
                    <a:pt x="11898" y="17377"/>
                  </a:lnTo>
                  <a:lnTo>
                    <a:pt x="11898" y="17053"/>
                  </a:lnTo>
                  <a:lnTo>
                    <a:pt x="11532" y="16728"/>
                  </a:lnTo>
                  <a:lnTo>
                    <a:pt x="10983" y="16728"/>
                  </a:lnTo>
                  <a:lnTo>
                    <a:pt x="10983" y="16241"/>
                  </a:lnTo>
                  <a:lnTo>
                    <a:pt x="10983" y="17053"/>
                  </a:lnTo>
                  <a:lnTo>
                    <a:pt x="11532" y="17053"/>
                  </a:lnTo>
                  <a:lnTo>
                    <a:pt x="11532" y="17377"/>
                  </a:lnTo>
                  <a:lnTo>
                    <a:pt x="11898" y="17377"/>
                  </a:lnTo>
                  <a:lnTo>
                    <a:pt x="11898" y="18514"/>
                  </a:lnTo>
                  <a:lnTo>
                    <a:pt x="10983" y="18514"/>
                  </a:lnTo>
                  <a:lnTo>
                    <a:pt x="10983" y="19002"/>
                  </a:lnTo>
                  <a:lnTo>
                    <a:pt x="10617" y="19002"/>
                  </a:lnTo>
                  <a:lnTo>
                    <a:pt x="10617" y="19326"/>
                  </a:lnTo>
                  <a:lnTo>
                    <a:pt x="10251" y="19651"/>
                  </a:lnTo>
                  <a:lnTo>
                    <a:pt x="9702" y="20463"/>
                  </a:lnTo>
                  <a:lnTo>
                    <a:pt x="8969" y="20463"/>
                  </a:lnTo>
                  <a:lnTo>
                    <a:pt x="8969" y="19651"/>
                  </a:lnTo>
                  <a:lnTo>
                    <a:pt x="9336" y="19651"/>
                  </a:lnTo>
                  <a:lnTo>
                    <a:pt x="9336" y="19326"/>
                  </a:lnTo>
                  <a:lnTo>
                    <a:pt x="10251" y="19002"/>
                  </a:lnTo>
                  <a:lnTo>
                    <a:pt x="10617" y="19002"/>
                  </a:lnTo>
                  <a:lnTo>
                    <a:pt x="10251" y="18514"/>
                  </a:lnTo>
                  <a:lnTo>
                    <a:pt x="10251" y="18189"/>
                  </a:lnTo>
                  <a:lnTo>
                    <a:pt x="10251" y="18514"/>
                  </a:lnTo>
                  <a:lnTo>
                    <a:pt x="10251" y="18189"/>
                  </a:lnTo>
                  <a:lnTo>
                    <a:pt x="9702" y="18189"/>
                  </a:lnTo>
                  <a:lnTo>
                    <a:pt x="9702" y="19326"/>
                  </a:lnTo>
                  <a:lnTo>
                    <a:pt x="9336" y="19326"/>
                  </a:lnTo>
                  <a:lnTo>
                    <a:pt x="8969" y="19651"/>
                  </a:lnTo>
                  <a:lnTo>
                    <a:pt x="8420" y="19976"/>
                  </a:lnTo>
                  <a:lnTo>
                    <a:pt x="8420" y="19651"/>
                  </a:lnTo>
                  <a:lnTo>
                    <a:pt x="8054" y="19651"/>
                  </a:lnTo>
                  <a:lnTo>
                    <a:pt x="8054" y="20463"/>
                  </a:lnTo>
                  <a:lnTo>
                    <a:pt x="8969" y="20463"/>
                  </a:lnTo>
                  <a:lnTo>
                    <a:pt x="8420" y="20788"/>
                  </a:lnTo>
                  <a:lnTo>
                    <a:pt x="8054" y="21113"/>
                  </a:lnTo>
                  <a:lnTo>
                    <a:pt x="7688" y="21113"/>
                  </a:lnTo>
                  <a:lnTo>
                    <a:pt x="6773" y="21600"/>
                  </a:lnTo>
                  <a:lnTo>
                    <a:pt x="6407" y="21113"/>
                  </a:lnTo>
                  <a:lnTo>
                    <a:pt x="5492" y="21113"/>
                  </a:lnTo>
                  <a:lnTo>
                    <a:pt x="5492" y="21600"/>
                  </a:lnTo>
                  <a:lnTo>
                    <a:pt x="5125" y="21600"/>
                  </a:lnTo>
                  <a:lnTo>
                    <a:pt x="5125" y="21113"/>
                  </a:lnTo>
                  <a:lnTo>
                    <a:pt x="4210" y="21113"/>
                  </a:lnTo>
                  <a:lnTo>
                    <a:pt x="3844" y="20788"/>
                  </a:lnTo>
                  <a:lnTo>
                    <a:pt x="3844" y="19976"/>
                  </a:lnTo>
                  <a:lnTo>
                    <a:pt x="3295" y="19976"/>
                  </a:lnTo>
                  <a:lnTo>
                    <a:pt x="3295" y="19651"/>
                  </a:lnTo>
                  <a:lnTo>
                    <a:pt x="2929" y="19326"/>
                  </a:lnTo>
                  <a:lnTo>
                    <a:pt x="2929" y="19651"/>
                  </a:lnTo>
                  <a:lnTo>
                    <a:pt x="2563" y="19326"/>
                  </a:lnTo>
                  <a:lnTo>
                    <a:pt x="2014" y="19326"/>
                  </a:lnTo>
                  <a:lnTo>
                    <a:pt x="2014" y="18189"/>
                  </a:lnTo>
                  <a:lnTo>
                    <a:pt x="2563" y="17865"/>
                  </a:lnTo>
                  <a:lnTo>
                    <a:pt x="2563" y="17377"/>
                  </a:lnTo>
                  <a:lnTo>
                    <a:pt x="2014" y="17053"/>
                  </a:lnTo>
                  <a:lnTo>
                    <a:pt x="1647" y="17053"/>
                  </a:lnTo>
                  <a:lnTo>
                    <a:pt x="1647" y="16241"/>
                  </a:lnTo>
                  <a:lnTo>
                    <a:pt x="1281" y="15916"/>
                  </a:lnTo>
                  <a:lnTo>
                    <a:pt x="1281" y="15104"/>
                  </a:lnTo>
                  <a:lnTo>
                    <a:pt x="732" y="14779"/>
                  </a:lnTo>
                  <a:lnTo>
                    <a:pt x="366" y="14454"/>
                  </a:lnTo>
                  <a:lnTo>
                    <a:pt x="366" y="13967"/>
                  </a:lnTo>
                  <a:lnTo>
                    <a:pt x="0" y="13642"/>
                  </a:lnTo>
                  <a:lnTo>
                    <a:pt x="0" y="12830"/>
                  </a:lnTo>
                  <a:lnTo>
                    <a:pt x="732" y="12180"/>
                  </a:lnTo>
                  <a:lnTo>
                    <a:pt x="732" y="11693"/>
                  </a:lnTo>
                  <a:lnTo>
                    <a:pt x="2014" y="11693"/>
                  </a:lnTo>
                  <a:lnTo>
                    <a:pt x="2014" y="12180"/>
                  </a:lnTo>
                  <a:lnTo>
                    <a:pt x="2563" y="12180"/>
                  </a:lnTo>
                  <a:lnTo>
                    <a:pt x="2929" y="12505"/>
                  </a:lnTo>
                  <a:lnTo>
                    <a:pt x="4576" y="12505"/>
                  </a:lnTo>
                  <a:lnTo>
                    <a:pt x="5492" y="12180"/>
                  </a:lnTo>
                  <a:lnTo>
                    <a:pt x="5492" y="11693"/>
                  </a:lnTo>
                  <a:lnTo>
                    <a:pt x="5858" y="11693"/>
                  </a:lnTo>
                  <a:lnTo>
                    <a:pt x="5858" y="11368"/>
                  </a:lnTo>
                  <a:lnTo>
                    <a:pt x="5492" y="11044"/>
                  </a:lnTo>
                  <a:lnTo>
                    <a:pt x="5492" y="9095"/>
                  </a:lnTo>
                  <a:lnTo>
                    <a:pt x="5858" y="9095"/>
                  </a:lnTo>
                  <a:lnTo>
                    <a:pt x="5858" y="8770"/>
                  </a:lnTo>
                  <a:lnTo>
                    <a:pt x="6407" y="8770"/>
                  </a:lnTo>
                  <a:lnTo>
                    <a:pt x="6407" y="8283"/>
                  </a:lnTo>
                  <a:lnTo>
                    <a:pt x="6773" y="7146"/>
                  </a:lnTo>
                  <a:lnTo>
                    <a:pt x="6773" y="6009"/>
                  </a:lnTo>
                  <a:lnTo>
                    <a:pt x="6407" y="5359"/>
                  </a:lnTo>
                  <a:lnTo>
                    <a:pt x="6407" y="4872"/>
                  </a:lnTo>
                  <a:lnTo>
                    <a:pt x="5492" y="4547"/>
                  </a:lnTo>
                  <a:lnTo>
                    <a:pt x="5492" y="4223"/>
                  </a:lnTo>
                  <a:lnTo>
                    <a:pt x="5858" y="4223"/>
                  </a:lnTo>
                  <a:lnTo>
                    <a:pt x="5492" y="3735"/>
                  </a:lnTo>
                  <a:lnTo>
                    <a:pt x="5125" y="3735"/>
                  </a:lnTo>
                  <a:lnTo>
                    <a:pt x="5125" y="3411"/>
                  </a:lnTo>
                  <a:lnTo>
                    <a:pt x="4576" y="2598"/>
                  </a:lnTo>
                  <a:lnTo>
                    <a:pt x="4576" y="1462"/>
                  </a:lnTo>
                  <a:lnTo>
                    <a:pt x="5125" y="1462"/>
                  </a:lnTo>
                  <a:lnTo>
                    <a:pt x="5125" y="1137"/>
                  </a:lnTo>
                  <a:lnTo>
                    <a:pt x="4576" y="812"/>
                  </a:lnTo>
                  <a:lnTo>
                    <a:pt x="4576" y="325"/>
                  </a:lnTo>
                  <a:lnTo>
                    <a:pt x="5125" y="325"/>
                  </a:lnTo>
                  <a:lnTo>
                    <a:pt x="5125" y="0"/>
                  </a:lnTo>
                  <a:lnTo>
                    <a:pt x="5492" y="0"/>
                  </a:lnTo>
                  <a:lnTo>
                    <a:pt x="6407" y="325"/>
                  </a:lnTo>
                  <a:lnTo>
                    <a:pt x="6773" y="325"/>
                  </a:lnTo>
                  <a:lnTo>
                    <a:pt x="6773" y="812"/>
                  </a:lnTo>
                  <a:lnTo>
                    <a:pt x="7139" y="812"/>
                  </a:lnTo>
                  <a:lnTo>
                    <a:pt x="7688" y="1137"/>
                  </a:lnTo>
                  <a:lnTo>
                    <a:pt x="7688" y="1462"/>
                  </a:lnTo>
                  <a:lnTo>
                    <a:pt x="7688" y="1137"/>
                  </a:lnTo>
                  <a:lnTo>
                    <a:pt x="8420" y="1462"/>
                  </a:lnTo>
                  <a:lnTo>
                    <a:pt x="8969" y="1462"/>
                  </a:lnTo>
                  <a:lnTo>
                    <a:pt x="8969" y="1949"/>
                  </a:lnTo>
                  <a:lnTo>
                    <a:pt x="9336" y="2274"/>
                  </a:lnTo>
                  <a:lnTo>
                    <a:pt x="10251" y="2598"/>
                  </a:lnTo>
                  <a:lnTo>
                    <a:pt x="10617" y="3086"/>
                  </a:lnTo>
                  <a:lnTo>
                    <a:pt x="11532" y="3086"/>
                  </a:lnTo>
                  <a:lnTo>
                    <a:pt x="12264" y="3411"/>
                  </a:lnTo>
                  <a:lnTo>
                    <a:pt x="12814" y="3735"/>
                  </a:lnTo>
                  <a:lnTo>
                    <a:pt x="13546" y="4547"/>
                  </a:lnTo>
                  <a:lnTo>
                    <a:pt x="13546" y="4872"/>
                  </a:lnTo>
                  <a:lnTo>
                    <a:pt x="13912" y="4872"/>
                  </a:lnTo>
                  <a:lnTo>
                    <a:pt x="14461" y="5359"/>
                  </a:lnTo>
                  <a:lnTo>
                    <a:pt x="14827" y="5359"/>
                  </a:lnTo>
                  <a:lnTo>
                    <a:pt x="15193" y="6009"/>
                  </a:lnTo>
                  <a:lnTo>
                    <a:pt x="16475" y="6009"/>
                  </a:lnTo>
                  <a:lnTo>
                    <a:pt x="16475" y="7958"/>
                  </a:lnTo>
                  <a:lnTo>
                    <a:pt x="17024" y="7958"/>
                  </a:lnTo>
                  <a:lnTo>
                    <a:pt x="17390" y="8283"/>
                  </a:lnTo>
                  <a:lnTo>
                    <a:pt x="17390" y="9095"/>
                  </a:lnTo>
                  <a:lnTo>
                    <a:pt x="18305" y="9095"/>
                  </a:lnTo>
                  <a:lnTo>
                    <a:pt x="18671" y="9420"/>
                  </a:lnTo>
                  <a:lnTo>
                    <a:pt x="19037" y="9907"/>
                  </a:lnTo>
                  <a:lnTo>
                    <a:pt x="19586" y="9420"/>
                  </a:lnTo>
                  <a:lnTo>
                    <a:pt x="19953" y="9907"/>
                  </a:lnTo>
                  <a:lnTo>
                    <a:pt x="20319" y="10232"/>
                  </a:lnTo>
                  <a:lnTo>
                    <a:pt x="20319" y="11368"/>
                  </a:lnTo>
                  <a:lnTo>
                    <a:pt x="20868" y="11693"/>
                  </a:lnTo>
                  <a:lnTo>
                    <a:pt x="21234" y="11368"/>
                  </a:lnTo>
                  <a:lnTo>
                    <a:pt x="21600" y="11693"/>
                  </a:lnTo>
                  <a:lnTo>
                    <a:pt x="21600" y="12505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4" name="Freeform 30"/>
            <p:cNvSpPr/>
            <p:nvPr/>
          </p:nvSpPr>
          <p:spPr>
            <a:xfrm>
              <a:off x="77546" y="0"/>
              <a:ext cx="57006" cy="73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70" y="327"/>
                  </a:moveTo>
                  <a:lnTo>
                    <a:pt x="17270" y="420"/>
                  </a:lnTo>
                  <a:lnTo>
                    <a:pt x="17424" y="420"/>
                  </a:lnTo>
                  <a:lnTo>
                    <a:pt x="17527" y="560"/>
                  </a:lnTo>
                  <a:lnTo>
                    <a:pt x="17631" y="560"/>
                  </a:lnTo>
                  <a:lnTo>
                    <a:pt x="17631" y="653"/>
                  </a:lnTo>
                  <a:lnTo>
                    <a:pt x="17527" y="886"/>
                  </a:lnTo>
                  <a:lnTo>
                    <a:pt x="17527" y="1400"/>
                  </a:lnTo>
                  <a:lnTo>
                    <a:pt x="17424" y="1540"/>
                  </a:lnTo>
                  <a:lnTo>
                    <a:pt x="17424" y="1866"/>
                  </a:lnTo>
                  <a:lnTo>
                    <a:pt x="17270" y="2053"/>
                  </a:lnTo>
                  <a:lnTo>
                    <a:pt x="17270" y="2193"/>
                  </a:lnTo>
                  <a:lnTo>
                    <a:pt x="17063" y="2193"/>
                  </a:lnTo>
                  <a:lnTo>
                    <a:pt x="16909" y="2286"/>
                  </a:lnTo>
                  <a:lnTo>
                    <a:pt x="16909" y="2379"/>
                  </a:lnTo>
                  <a:lnTo>
                    <a:pt x="17063" y="2379"/>
                  </a:lnTo>
                  <a:lnTo>
                    <a:pt x="17063" y="2519"/>
                  </a:lnTo>
                  <a:lnTo>
                    <a:pt x="17167" y="2519"/>
                  </a:lnTo>
                  <a:lnTo>
                    <a:pt x="17167" y="2379"/>
                  </a:lnTo>
                  <a:lnTo>
                    <a:pt x="17270" y="2379"/>
                  </a:lnTo>
                  <a:lnTo>
                    <a:pt x="17270" y="2519"/>
                  </a:lnTo>
                  <a:lnTo>
                    <a:pt x="17785" y="2519"/>
                  </a:lnTo>
                  <a:lnTo>
                    <a:pt x="17888" y="2613"/>
                  </a:lnTo>
                  <a:lnTo>
                    <a:pt x="18249" y="2613"/>
                  </a:lnTo>
                  <a:lnTo>
                    <a:pt x="18507" y="2846"/>
                  </a:lnTo>
                  <a:lnTo>
                    <a:pt x="18610" y="2846"/>
                  </a:lnTo>
                  <a:lnTo>
                    <a:pt x="18610" y="2939"/>
                  </a:lnTo>
                  <a:lnTo>
                    <a:pt x="18713" y="2939"/>
                  </a:lnTo>
                  <a:lnTo>
                    <a:pt x="18713" y="3032"/>
                  </a:lnTo>
                  <a:lnTo>
                    <a:pt x="18610" y="3172"/>
                  </a:lnTo>
                  <a:lnTo>
                    <a:pt x="18507" y="3266"/>
                  </a:lnTo>
                  <a:lnTo>
                    <a:pt x="18610" y="3266"/>
                  </a:lnTo>
                  <a:lnTo>
                    <a:pt x="18507" y="3359"/>
                  </a:lnTo>
                  <a:lnTo>
                    <a:pt x="18507" y="3499"/>
                  </a:lnTo>
                  <a:lnTo>
                    <a:pt x="18610" y="3592"/>
                  </a:lnTo>
                  <a:lnTo>
                    <a:pt x="18868" y="3686"/>
                  </a:lnTo>
                  <a:lnTo>
                    <a:pt x="18868" y="3919"/>
                  </a:lnTo>
                  <a:lnTo>
                    <a:pt x="18971" y="4012"/>
                  </a:lnTo>
                  <a:lnTo>
                    <a:pt x="18971" y="4105"/>
                  </a:lnTo>
                  <a:lnTo>
                    <a:pt x="19074" y="4105"/>
                  </a:lnTo>
                  <a:lnTo>
                    <a:pt x="19074" y="4245"/>
                  </a:lnTo>
                  <a:lnTo>
                    <a:pt x="19229" y="4245"/>
                  </a:lnTo>
                  <a:lnTo>
                    <a:pt x="19229" y="4339"/>
                  </a:lnTo>
                  <a:lnTo>
                    <a:pt x="19332" y="4339"/>
                  </a:lnTo>
                  <a:lnTo>
                    <a:pt x="19229" y="4339"/>
                  </a:lnTo>
                  <a:lnTo>
                    <a:pt x="19229" y="4432"/>
                  </a:lnTo>
                  <a:lnTo>
                    <a:pt x="19074" y="4432"/>
                  </a:lnTo>
                  <a:lnTo>
                    <a:pt x="19074" y="4572"/>
                  </a:lnTo>
                  <a:lnTo>
                    <a:pt x="18971" y="4665"/>
                  </a:lnTo>
                  <a:lnTo>
                    <a:pt x="19074" y="4665"/>
                  </a:lnTo>
                  <a:lnTo>
                    <a:pt x="19074" y="4759"/>
                  </a:lnTo>
                  <a:lnTo>
                    <a:pt x="18971" y="4898"/>
                  </a:lnTo>
                  <a:lnTo>
                    <a:pt x="18868" y="4898"/>
                  </a:lnTo>
                  <a:lnTo>
                    <a:pt x="18713" y="4992"/>
                  </a:lnTo>
                  <a:lnTo>
                    <a:pt x="18713" y="5225"/>
                  </a:lnTo>
                  <a:lnTo>
                    <a:pt x="18610" y="5225"/>
                  </a:lnTo>
                  <a:lnTo>
                    <a:pt x="18507" y="5318"/>
                  </a:lnTo>
                  <a:lnTo>
                    <a:pt x="18146" y="5412"/>
                  </a:lnTo>
                  <a:lnTo>
                    <a:pt x="18146" y="5645"/>
                  </a:lnTo>
                  <a:lnTo>
                    <a:pt x="18249" y="5738"/>
                  </a:lnTo>
                  <a:lnTo>
                    <a:pt x="18249" y="5878"/>
                  </a:lnTo>
                  <a:lnTo>
                    <a:pt x="18146" y="5971"/>
                  </a:lnTo>
                  <a:lnTo>
                    <a:pt x="18146" y="6065"/>
                  </a:lnTo>
                  <a:lnTo>
                    <a:pt x="18249" y="5971"/>
                  </a:lnTo>
                  <a:lnTo>
                    <a:pt x="18249" y="6298"/>
                  </a:lnTo>
                  <a:lnTo>
                    <a:pt x="18146" y="6298"/>
                  </a:lnTo>
                  <a:lnTo>
                    <a:pt x="18146" y="6391"/>
                  </a:lnTo>
                  <a:lnTo>
                    <a:pt x="17991" y="6531"/>
                  </a:lnTo>
                  <a:lnTo>
                    <a:pt x="17888" y="6718"/>
                  </a:lnTo>
                  <a:lnTo>
                    <a:pt x="17888" y="7044"/>
                  </a:lnTo>
                  <a:lnTo>
                    <a:pt x="17785" y="7044"/>
                  </a:lnTo>
                  <a:lnTo>
                    <a:pt x="17785" y="7184"/>
                  </a:lnTo>
                  <a:lnTo>
                    <a:pt x="17631" y="7278"/>
                  </a:lnTo>
                  <a:lnTo>
                    <a:pt x="17631" y="7931"/>
                  </a:lnTo>
                  <a:lnTo>
                    <a:pt x="17527" y="8351"/>
                  </a:lnTo>
                  <a:lnTo>
                    <a:pt x="17631" y="8491"/>
                  </a:lnTo>
                  <a:lnTo>
                    <a:pt x="17631" y="8817"/>
                  </a:lnTo>
                  <a:lnTo>
                    <a:pt x="17785" y="8817"/>
                  </a:lnTo>
                  <a:lnTo>
                    <a:pt x="17785" y="9004"/>
                  </a:lnTo>
                  <a:lnTo>
                    <a:pt x="17888" y="9144"/>
                  </a:lnTo>
                  <a:lnTo>
                    <a:pt x="17888" y="9470"/>
                  </a:lnTo>
                  <a:lnTo>
                    <a:pt x="17991" y="9564"/>
                  </a:lnTo>
                  <a:lnTo>
                    <a:pt x="18146" y="9564"/>
                  </a:lnTo>
                  <a:lnTo>
                    <a:pt x="18249" y="9657"/>
                  </a:lnTo>
                  <a:lnTo>
                    <a:pt x="18352" y="9657"/>
                  </a:lnTo>
                  <a:lnTo>
                    <a:pt x="18352" y="9797"/>
                  </a:lnTo>
                  <a:lnTo>
                    <a:pt x="18507" y="9797"/>
                  </a:lnTo>
                  <a:lnTo>
                    <a:pt x="18507" y="10870"/>
                  </a:lnTo>
                  <a:lnTo>
                    <a:pt x="18352" y="10963"/>
                  </a:lnTo>
                  <a:lnTo>
                    <a:pt x="18352" y="11057"/>
                  </a:lnTo>
                  <a:lnTo>
                    <a:pt x="18507" y="11057"/>
                  </a:lnTo>
                  <a:lnTo>
                    <a:pt x="18507" y="11197"/>
                  </a:lnTo>
                  <a:lnTo>
                    <a:pt x="18610" y="11057"/>
                  </a:lnTo>
                  <a:lnTo>
                    <a:pt x="18713" y="11197"/>
                  </a:lnTo>
                  <a:lnTo>
                    <a:pt x="18868" y="11197"/>
                  </a:lnTo>
                  <a:lnTo>
                    <a:pt x="18713" y="11290"/>
                  </a:lnTo>
                  <a:lnTo>
                    <a:pt x="18713" y="11383"/>
                  </a:lnTo>
                  <a:lnTo>
                    <a:pt x="18971" y="11616"/>
                  </a:lnTo>
                  <a:lnTo>
                    <a:pt x="18971" y="11523"/>
                  </a:lnTo>
                  <a:lnTo>
                    <a:pt x="19229" y="11523"/>
                  </a:lnTo>
                  <a:lnTo>
                    <a:pt x="19229" y="11616"/>
                  </a:lnTo>
                  <a:lnTo>
                    <a:pt x="19332" y="11710"/>
                  </a:lnTo>
                  <a:lnTo>
                    <a:pt x="19435" y="11850"/>
                  </a:lnTo>
                  <a:lnTo>
                    <a:pt x="19538" y="11943"/>
                  </a:lnTo>
                  <a:lnTo>
                    <a:pt x="19693" y="12036"/>
                  </a:lnTo>
                  <a:lnTo>
                    <a:pt x="19693" y="12176"/>
                  </a:lnTo>
                  <a:lnTo>
                    <a:pt x="19899" y="12176"/>
                  </a:lnTo>
                  <a:lnTo>
                    <a:pt x="19899" y="12270"/>
                  </a:lnTo>
                  <a:lnTo>
                    <a:pt x="20053" y="12270"/>
                  </a:lnTo>
                  <a:lnTo>
                    <a:pt x="20053" y="12363"/>
                  </a:lnTo>
                  <a:lnTo>
                    <a:pt x="20157" y="12596"/>
                  </a:lnTo>
                  <a:lnTo>
                    <a:pt x="20260" y="12689"/>
                  </a:lnTo>
                  <a:lnTo>
                    <a:pt x="20517" y="12689"/>
                  </a:lnTo>
                  <a:lnTo>
                    <a:pt x="21136" y="12829"/>
                  </a:lnTo>
                  <a:lnTo>
                    <a:pt x="21239" y="12923"/>
                  </a:lnTo>
                  <a:lnTo>
                    <a:pt x="21600" y="16422"/>
                  </a:lnTo>
                  <a:lnTo>
                    <a:pt x="18352" y="16282"/>
                  </a:lnTo>
                  <a:lnTo>
                    <a:pt x="17527" y="16422"/>
                  </a:lnTo>
                  <a:lnTo>
                    <a:pt x="17424" y="16422"/>
                  </a:lnTo>
                  <a:lnTo>
                    <a:pt x="17424" y="16515"/>
                  </a:lnTo>
                  <a:lnTo>
                    <a:pt x="17270" y="16515"/>
                  </a:lnTo>
                  <a:lnTo>
                    <a:pt x="17270" y="16608"/>
                  </a:lnTo>
                  <a:lnTo>
                    <a:pt x="17167" y="16608"/>
                  </a:lnTo>
                  <a:lnTo>
                    <a:pt x="17063" y="16748"/>
                  </a:lnTo>
                  <a:lnTo>
                    <a:pt x="17063" y="16841"/>
                  </a:lnTo>
                  <a:lnTo>
                    <a:pt x="16909" y="17075"/>
                  </a:lnTo>
                  <a:lnTo>
                    <a:pt x="16806" y="17168"/>
                  </a:lnTo>
                  <a:lnTo>
                    <a:pt x="16806" y="17261"/>
                  </a:lnTo>
                  <a:lnTo>
                    <a:pt x="16703" y="17355"/>
                  </a:lnTo>
                  <a:lnTo>
                    <a:pt x="16703" y="17588"/>
                  </a:lnTo>
                  <a:lnTo>
                    <a:pt x="16548" y="17681"/>
                  </a:lnTo>
                  <a:lnTo>
                    <a:pt x="16445" y="17681"/>
                  </a:lnTo>
                  <a:lnTo>
                    <a:pt x="16445" y="18148"/>
                  </a:lnTo>
                  <a:lnTo>
                    <a:pt x="16342" y="18241"/>
                  </a:lnTo>
                  <a:lnTo>
                    <a:pt x="16342" y="18474"/>
                  </a:lnTo>
                  <a:lnTo>
                    <a:pt x="16187" y="18474"/>
                  </a:lnTo>
                  <a:lnTo>
                    <a:pt x="16187" y="18801"/>
                  </a:lnTo>
                  <a:lnTo>
                    <a:pt x="16445" y="18987"/>
                  </a:lnTo>
                  <a:lnTo>
                    <a:pt x="16445" y="19314"/>
                  </a:lnTo>
                  <a:lnTo>
                    <a:pt x="16187" y="19314"/>
                  </a:lnTo>
                  <a:lnTo>
                    <a:pt x="15981" y="19454"/>
                  </a:lnTo>
                  <a:lnTo>
                    <a:pt x="15826" y="19454"/>
                  </a:lnTo>
                  <a:lnTo>
                    <a:pt x="15826" y="19641"/>
                  </a:lnTo>
                  <a:lnTo>
                    <a:pt x="15723" y="19641"/>
                  </a:lnTo>
                  <a:lnTo>
                    <a:pt x="15723" y="19781"/>
                  </a:lnTo>
                  <a:lnTo>
                    <a:pt x="15620" y="19641"/>
                  </a:lnTo>
                  <a:lnTo>
                    <a:pt x="15465" y="19781"/>
                  </a:lnTo>
                  <a:lnTo>
                    <a:pt x="14898" y="19781"/>
                  </a:lnTo>
                  <a:lnTo>
                    <a:pt x="14898" y="19454"/>
                  </a:lnTo>
                  <a:lnTo>
                    <a:pt x="14280" y="18894"/>
                  </a:lnTo>
                  <a:lnTo>
                    <a:pt x="14280" y="18801"/>
                  </a:lnTo>
                  <a:lnTo>
                    <a:pt x="13816" y="18801"/>
                  </a:lnTo>
                  <a:lnTo>
                    <a:pt x="13816" y="18661"/>
                  </a:lnTo>
                  <a:lnTo>
                    <a:pt x="13197" y="18661"/>
                  </a:lnTo>
                  <a:lnTo>
                    <a:pt x="13197" y="18894"/>
                  </a:lnTo>
                  <a:lnTo>
                    <a:pt x="13094" y="18894"/>
                  </a:lnTo>
                  <a:lnTo>
                    <a:pt x="12836" y="18987"/>
                  </a:lnTo>
                  <a:lnTo>
                    <a:pt x="12733" y="18987"/>
                  </a:lnTo>
                  <a:lnTo>
                    <a:pt x="12475" y="19127"/>
                  </a:lnTo>
                  <a:lnTo>
                    <a:pt x="12372" y="19127"/>
                  </a:lnTo>
                  <a:lnTo>
                    <a:pt x="12372" y="19221"/>
                  </a:lnTo>
                  <a:lnTo>
                    <a:pt x="12115" y="19454"/>
                  </a:lnTo>
                  <a:lnTo>
                    <a:pt x="12115" y="19781"/>
                  </a:lnTo>
                  <a:lnTo>
                    <a:pt x="12011" y="19874"/>
                  </a:lnTo>
                  <a:lnTo>
                    <a:pt x="12011" y="20107"/>
                  </a:lnTo>
                  <a:lnTo>
                    <a:pt x="12115" y="20294"/>
                  </a:lnTo>
                  <a:lnTo>
                    <a:pt x="12115" y="20434"/>
                  </a:lnTo>
                  <a:lnTo>
                    <a:pt x="12011" y="20434"/>
                  </a:lnTo>
                  <a:lnTo>
                    <a:pt x="12011" y="20947"/>
                  </a:lnTo>
                  <a:lnTo>
                    <a:pt x="11908" y="21180"/>
                  </a:lnTo>
                  <a:lnTo>
                    <a:pt x="12011" y="21507"/>
                  </a:lnTo>
                  <a:lnTo>
                    <a:pt x="12011" y="21600"/>
                  </a:lnTo>
                  <a:lnTo>
                    <a:pt x="11908" y="21600"/>
                  </a:lnTo>
                  <a:lnTo>
                    <a:pt x="11754" y="21507"/>
                  </a:lnTo>
                  <a:lnTo>
                    <a:pt x="11547" y="21507"/>
                  </a:lnTo>
                  <a:lnTo>
                    <a:pt x="11393" y="21413"/>
                  </a:lnTo>
                  <a:lnTo>
                    <a:pt x="11290" y="21413"/>
                  </a:lnTo>
                  <a:lnTo>
                    <a:pt x="11187" y="21507"/>
                  </a:lnTo>
                  <a:lnTo>
                    <a:pt x="11032" y="21507"/>
                  </a:lnTo>
                  <a:lnTo>
                    <a:pt x="11032" y="21413"/>
                  </a:lnTo>
                  <a:lnTo>
                    <a:pt x="10826" y="21087"/>
                  </a:lnTo>
                  <a:lnTo>
                    <a:pt x="10671" y="21087"/>
                  </a:lnTo>
                  <a:lnTo>
                    <a:pt x="10671" y="20947"/>
                  </a:lnTo>
                  <a:lnTo>
                    <a:pt x="10568" y="20947"/>
                  </a:lnTo>
                  <a:lnTo>
                    <a:pt x="10568" y="20854"/>
                  </a:lnTo>
                  <a:lnTo>
                    <a:pt x="10310" y="20620"/>
                  </a:lnTo>
                  <a:lnTo>
                    <a:pt x="10104" y="20527"/>
                  </a:lnTo>
                  <a:lnTo>
                    <a:pt x="9949" y="20527"/>
                  </a:lnTo>
                  <a:lnTo>
                    <a:pt x="9846" y="20434"/>
                  </a:lnTo>
                  <a:lnTo>
                    <a:pt x="9743" y="20200"/>
                  </a:lnTo>
                  <a:lnTo>
                    <a:pt x="9485" y="20200"/>
                  </a:lnTo>
                  <a:lnTo>
                    <a:pt x="9485" y="20107"/>
                  </a:lnTo>
                  <a:lnTo>
                    <a:pt x="9125" y="19874"/>
                  </a:lnTo>
                  <a:lnTo>
                    <a:pt x="9125" y="19781"/>
                  </a:lnTo>
                  <a:lnTo>
                    <a:pt x="9021" y="19781"/>
                  </a:lnTo>
                  <a:lnTo>
                    <a:pt x="8764" y="19641"/>
                  </a:lnTo>
                  <a:lnTo>
                    <a:pt x="8764" y="19314"/>
                  </a:lnTo>
                  <a:lnTo>
                    <a:pt x="9021" y="19314"/>
                  </a:lnTo>
                  <a:lnTo>
                    <a:pt x="9125" y="19454"/>
                  </a:lnTo>
                  <a:lnTo>
                    <a:pt x="9228" y="19454"/>
                  </a:lnTo>
                  <a:lnTo>
                    <a:pt x="9228" y="19314"/>
                  </a:lnTo>
                  <a:lnTo>
                    <a:pt x="9382" y="19221"/>
                  </a:lnTo>
                  <a:lnTo>
                    <a:pt x="9485" y="19127"/>
                  </a:lnTo>
                  <a:lnTo>
                    <a:pt x="9382" y="18801"/>
                  </a:lnTo>
                  <a:lnTo>
                    <a:pt x="9382" y="18661"/>
                  </a:lnTo>
                  <a:lnTo>
                    <a:pt x="9228" y="18661"/>
                  </a:lnTo>
                  <a:lnTo>
                    <a:pt x="9228" y="18241"/>
                  </a:lnTo>
                  <a:lnTo>
                    <a:pt x="9125" y="18148"/>
                  </a:lnTo>
                  <a:lnTo>
                    <a:pt x="9125" y="18008"/>
                  </a:lnTo>
                  <a:lnTo>
                    <a:pt x="9021" y="17914"/>
                  </a:lnTo>
                  <a:lnTo>
                    <a:pt x="8867" y="17914"/>
                  </a:lnTo>
                  <a:lnTo>
                    <a:pt x="8764" y="17821"/>
                  </a:lnTo>
                  <a:lnTo>
                    <a:pt x="8764" y="17681"/>
                  </a:lnTo>
                  <a:lnTo>
                    <a:pt x="8661" y="17495"/>
                  </a:lnTo>
                  <a:lnTo>
                    <a:pt x="8661" y="17355"/>
                  </a:lnTo>
                  <a:lnTo>
                    <a:pt x="8506" y="17355"/>
                  </a:lnTo>
                  <a:lnTo>
                    <a:pt x="8506" y="17261"/>
                  </a:lnTo>
                  <a:lnTo>
                    <a:pt x="8403" y="17261"/>
                  </a:lnTo>
                  <a:lnTo>
                    <a:pt x="8403" y="17075"/>
                  </a:lnTo>
                  <a:lnTo>
                    <a:pt x="8506" y="17075"/>
                  </a:lnTo>
                  <a:lnTo>
                    <a:pt x="8661" y="16841"/>
                  </a:lnTo>
                  <a:lnTo>
                    <a:pt x="8661" y="16748"/>
                  </a:lnTo>
                  <a:lnTo>
                    <a:pt x="8506" y="16608"/>
                  </a:lnTo>
                  <a:lnTo>
                    <a:pt x="8506" y="16282"/>
                  </a:lnTo>
                  <a:lnTo>
                    <a:pt x="8661" y="16188"/>
                  </a:lnTo>
                  <a:lnTo>
                    <a:pt x="8661" y="16095"/>
                  </a:lnTo>
                  <a:lnTo>
                    <a:pt x="8506" y="15862"/>
                  </a:lnTo>
                  <a:lnTo>
                    <a:pt x="8661" y="15768"/>
                  </a:lnTo>
                  <a:lnTo>
                    <a:pt x="8661" y="15629"/>
                  </a:lnTo>
                  <a:lnTo>
                    <a:pt x="8764" y="15629"/>
                  </a:lnTo>
                  <a:lnTo>
                    <a:pt x="8764" y="15442"/>
                  </a:lnTo>
                  <a:lnTo>
                    <a:pt x="8506" y="14975"/>
                  </a:lnTo>
                  <a:lnTo>
                    <a:pt x="8506" y="14789"/>
                  </a:lnTo>
                  <a:lnTo>
                    <a:pt x="8661" y="14789"/>
                  </a:lnTo>
                  <a:lnTo>
                    <a:pt x="8764" y="14649"/>
                  </a:lnTo>
                  <a:lnTo>
                    <a:pt x="8867" y="14556"/>
                  </a:lnTo>
                  <a:lnTo>
                    <a:pt x="8764" y="14462"/>
                  </a:lnTo>
                  <a:lnTo>
                    <a:pt x="8661" y="14136"/>
                  </a:lnTo>
                  <a:lnTo>
                    <a:pt x="8661" y="13809"/>
                  </a:lnTo>
                  <a:lnTo>
                    <a:pt x="8506" y="13669"/>
                  </a:lnTo>
                  <a:lnTo>
                    <a:pt x="8506" y="13576"/>
                  </a:lnTo>
                  <a:lnTo>
                    <a:pt x="8403" y="13483"/>
                  </a:lnTo>
                  <a:lnTo>
                    <a:pt x="8403" y="13343"/>
                  </a:lnTo>
                  <a:lnTo>
                    <a:pt x="8300" y="12829"/>
                  </a:lnTo>
                  <a:lnTo>
                    <a:pt x="8300" y="12689"/>
                  </a:lnTo>
                  <a:lnTo>
                    <a:pt x="8145" y="12596"/>
                  </a:lnTo>
                  <a:lnTo>
                    <a:pt x="8145" y="12503"/>
                  </a:lnTo>
                  <a:lnTo>
                    <a:pt x="7939" y="12503"/>
                  </a:lnTo>
                  <a:lnTo>
                    <a:pt x="7939" y="12363"/>
                  </a:lnTo>
                  <a:lnTo>
                    <a:pt x="7784" y="12363"/>
                  </a:lnTo>
                  <a:lnTo>
                    <a:pt x="7784" y="12270"/>
                  </a:lnTo>
                  <a:lnTo>
                    <a:pt x="7681" y="12176"/>
                  </a:lnTo>
                  <a:lnTo>
                    <a:pt x="7578" y="12036"/>
                  </a:lnTo>
                  <a:lnTo>
                    <a:pt x="7578" y="11943"/>
                  </a:lnTo>
                  <a:lnTo>
                    <a:pt x="7681" y="11850"/>
                  </a:lnTo>
                  <a:lnTo>
                    <a:pt x="7681" y="11710"/>
                  </a:lnTo>
                  <a:lnTo>
                    <a:pt x="7784" y="11616"/>
                  </a:lnTo>
                  <a:lnTo>
                    <a:pt x="7784" y="11197"/>
                  </a:lnTo>
                  <a:lnTo>
                    <a:pt x="7939" y="11057"/>
                  </a:lnTo>
                  <a:lnTo>
                    <a:pt x="7939" y="10963"/>
                  </a:lnTo>
                  <a:lnTo>
                    <a:pt x="7784" y="10870"/>
                  </a:lnTo>
                  <a:lnTo>
                    <a:pt x="7681" y="10870"/>
                  </a:lnTo>
                  <a:lnTo>
                    <a:pt x="7423" y="10730"/>
                  </a:lnTo>
                  <a:lnTo>
                    <a:pt x="7320" y="10637"/>
                  </a:lnTo>
                  <a:lnTo>
                    <a:pt x="6856" y="10637"/>
                  </a:lnTo>
                  <a:lnTo>
                    <a:pt x="6856" y="10730"/>
                  </a:lnTo>
                  <a:lnTo>
                    <a:pt x="6856" y="10637"/>
                  </a:lnTo>
                  <a:lnTo>
                    <a:pt x="6599" y="10637"/>
                  </a:lnTo>
                  <a:lnTo>
                    <a:pt x="6599" y="10543"/>
                  </a:lnTo>
                  <a:lnTo>
                    <a:pt x="6341" y="10450"/>
                  </a:lnTo>
                  <a:lnTo>
                    <a:pt x="6341" y="10217"/>
                  </a:lnTo>
                  <a:lnTo>
                    <a:pt x="5980" y="10217"/>
                  </a:lnTo>
                  <a:lnTo>
                    <a:pt x="5877" y="10310"/>
                  </a:lnTo>
                  <a:lnTo>
                    <a:pt x="5774" y="10310"/>
                  </a:lnTo>
                  <a:lnTo>
                    <a:pt x="5671" y="10217"/>
                  </a:lnTo>
                  <a:lnTo>
                    <a:pt x="5413" y="10124"/>
                  </a:lnTo>
                  <a:lnTo>
                    <a:pt x="5413" y="9564"/>
                  </a:lnTo>
                  <a:lnTo>
                    <a:pt x="5516" y="9470"/>
                  </a:lnTo>
                  <a:lnTo>
                    <a:pt x="3712" y="9470"/>
                  </a:lnTo>
                  <a:lnTo>
                    <a:pt x="3351" y="9330"/>
                  </a:lnTo>
                  <a:lnTo>
                    <a:pt x="2990" y="9330"/>
                  </a:lnTo>
                  <a:lnTo>
                    <a:pt x="2990" y="9144"/>
                  </a:lnTo>
                  <a:lnTo>
                    <a:pt x="3145" y="8911"/>
                  </a:lnTo>
                  <a:lnTo>
                    <a:pt x="3145" y="8491"/>
                  </a:lnTo>
                  <a:lnTo>
                    <a:pt x="2990" y="8257"/>
                  </a:lnTo>
                  <a:lnTo>
                    <a:pt x="2784" y="7838"/>
                  </a:lnTo>
                  <a:lnTo>
                    <a:pt x="2629" y="7604"/>
                  </a:lnTo>
                  <a:lnTo>
                    <a:pt x="2526" y="7511"/>
                  </a:lnTo>
                  <a:lnTo>
                    <a:pt x="2423" y="7371"/>
                  </a:lnTo>
                  <a:lnTo>
                    <a:pt x="2268" y="7184"/>
                  </a:lnTo>
                  <a:lnTo>
                    <a:pt x="2268" y="6625"/>
                  </a:lnTo>
                  <a:lnTo>
                    <a:pt x="2165" y="6298"/>
                  </a:lnTo>
                  <a:lnTo>
                    <a:pt x="2165" y="6205"/>
                  </a:lnTo>
                  <a:lnTo>
                    <a:pt x="2268" y="6065"/>
                  </a:lnTo>
                  <a:lnTo>
                    <a:pt x="2268" y="5971"/>
                  </a:lnTo>
                  <a:lnTo>
                    <a:pt x="2423" y="5878"/>
                  </a:lnTo>
                  <a:lnTo>
                    <a:pt x="2423" y="5738"/>
                  </a:lnTo>
                  <a:lnTo>
                    <a:pt x="2268" y="5645"/>
                  </a:lnTo>
                  <a:lnTo>
                    <a:pt x="2062" y="5552"/>
                  </a:lnTo>
                  <a:lnTo>
                    <a:pt x="1804" y="5318"/>
                  </a:lnTo>
                  <a:lnTo>
                    <a:pt x="1804" y="5225"/>
                  </a:lnTo>
                  <a:lnTo>
                    <a:pt x="1547" y="5225"/>
                  </a:lnTo>
                  <a:lnTo>
                    <a:pt x="1443" y="5085"/>
                  </a:lnTo>
                  <a:lnTo>
                    <a:pt x="1083" y="4898"/>
                  </a:lnTo>
                  <a:lnTo>
                    <a:pt x="979" y="4665"/>
                  </a:lnTo>
                  <a:lnTo>
                    <a:pt x="825" y="4572"/>
                  </a:lnTo>
                  <a:lnTo>
                    <a:pt x="722" y="4432"/>
                  </a:lnTo>
                  <a:lnTo>
                    <a:pt x="619" y="4432"/>
                  </a:lnTo>
                  <a:lnTo>
                    <a:pt x="464" y="4105"/>
                  </a:lnTo>
                  <a:lnTo>
                    <a:pt x="361" y="4012"/>
                  </a:lnTo>
                  <a:lnTo>
                    <a:pt x="361" y="3919"/>
                  </a:lnTo>
                  <a:lnTo>
                    <a:pt x="258" y="3919"/>
                  </a:lnTo>
                  <a:lnTo>
                    <a:pt x="0" y="3686"/>
                  </a:lnTo>
                  <a:lnTo>
                    <a:pt x="0" y="3499"/>
                  </a:lnTo>
                  <a:lnTo>
                    <a:pt x="258" y="3499"/>
                  </a:lnTo>
                  <a:lnTo>
                    <a:pt x="464" y="3592"/>
                  </a:lnTo>
                  <a:lnTo>
                    <a:pt x="619" y="3686"/>
                  </a:lnTo>
                  <a:lnTo>
                    <a:pt x="722" y="3779"/>
                  </a:lnTo>
                  <a:lnTo>
                    <a:pt x="722" y="4012"/>
                  </a:lnTo>
                  <a:lnTo>
                    <a:pt x="825" y="4012"/>
                  </a:lnTo>
                  <a:lnTo>
                    <a:pt x="1701" y="3919"/>
                  </a:lnTo>
                  <a:lnTo>
                    <a:pt x="2423" y="3919"/>
                  </a:lnTo>
                  <a:lnTo>
                    <a:pt x="2629" y="4105"/>
                  </a:lnTo>
                  <a:lnTo>
                    <a:pt x="2629" y="4245"/>
                  </a:lnTo>
                  <a:lnTo>
                    <a:pt x="2784" y="4432"/>
                  </a:lnTo>
                  <a:lnTo>
                    <a:pt x="2784" y="4665"/>
                  </a:lnTo>
                  <a:lnTo>
                    <a:pt x="2887" y="4759"/>
                  </a:lnTo>
                  <a:lnTo>
                    <a:pt x="2990" y="4759"/>
                  </a:lnTo>
                  <a:lnTo>
                    <a:pt x="3145" y="4665"/>
                  </a:lnTo>
                  <a:lnTo>
                    <a:pt x="3351" y="4572"/>
                  </a:lnTo>
                  <a:lnTo>
                    <a:pt x="3505" y="4432"/>
                  </a:lnTo>
                  <a:lnTo>
                    <a:pt x="3609" y="4432"/>
                  </a:lnTo>
                  <a:lnTo>
                    <a:pt x="3712" y="4572"/>
                  </a:lnTo>
                  <a:lnTo>
                    <a:pt x="3969" y="4572"/>
                  </a:lnTo>
                  <a:lnTo>
                    <a:pt x="4073" y="4432"/>
                  </a:lnTo>
                  <a:lnTo>
                    <a:pt x="4227" y="4432"/>
                  </a:lnTo>
                  <a:lnTo>
                    <a:pt x="4433" y="4572"/>
                  </a:lnTo>
                  <a:lnTo>
                    <a:pt x="4691" y="4665"/>
                  </a:lnTo>
                  <a:lnTo>
                    <a:pt x="4794" y="4759"/>
                  </a:lnTo>
                  <a:lnTo>
                    <a:pt x="4949" y="4759"/>
                  </a:lnTo>
                  <a:lnTo>
                    <a:pt x="5052" y="4572"/>
                  </a:lnTo>
                  <a:lnTo>
                    <a:pt x="5052" y="4432"/>
                  </a:lnTo>
                  <a:lnTo>
                    <a:pt x="5155" y="4339"/>
                  </a:lnTo>
                  <a:lnTo>
                    <a:pt x="5310" y="4339"/>
                  </a:lnTo>
                  <a:lnTo>
                    <a:pt x="5413" y="4432"/>
                  </a:lnTo>
                  <a:lnTo>
                    <a:pt x="5671" y="4572"/>
                  </a:lnTo>
                  <a:lnTo>
                    <a:pt x="5774" y="4665"/>
                  </a:lnTo>
                  <a:lnTo>
                    <a:pt x="5980" y="4898"/>
                  </a:lnTo>
                  <a:lnTo>
                    <a:pt x="6238" y="4992"/>
                  </a:lnTo>
                  <a:lnTo>
                    <a:pt x="6599" y="5412"/>
                  </a:lnTo>
                  <a:lnTo>
                    <a:pt x="6599" y="5552"/>
                  </a:lnTo>
                  <a:lnTo>
                    <a:pt x="6702" y="5552"/>
                  </a:lnTo>
                  <a:lnTo>
                    <a:pt x="6702" y="5645"/>
                  </a:lnTo>
                  <a:lnTo>
                    <a:pt x="7217" y="5645"/>
                  </a:lnTo>
                  <a:lnTo>
                    <a:pt x="7320" y="5552"/>
                  </a:lnTo>
                  <a:lnTo>
                    <a:pt x="7423" y="5552"/>
                  </a:lnTo>
                  <a:lnTo>
                    <a:pt x="7578" y="5412"/>
                  </a:lnTo>
                  <a:lnTo>
                    <a:pt x="7578" y="4759"/>
                  </a:lnTo>
                  <a:lnTo>
                    <a:pt x="7423" y="4759"/>
                  </a:lnTo>
                  <a:lnTo>
                    <a:pt x="7423" y="4432"/>
                  </a:lnTo>
                  <a:lnTo>
                    <a:pt x="7578" y="4339"/>
                  </a:lnTo>
                  <a:lnTo>
                    <a:pt x="7423" y="4245"/>
                  </a:lnTo>
                  <a:lnTo>
                    <a:pt x="7423" y="4105"/>
                  </a:lnTo>
                  <a:lnTo>
                    <a:pt x="8300" y="4105"/>
                  </a:lnTo>
                  <a:lnTo>
                    <a:pt x="8300" y="3779"/>
                  </a:lnTo>
                  <a:lnTo>
                    <a:pt x="8506" y="3779"/>
                  </a:lnTo>
                  <a:lnTo>
                    <a:pt x="8506" y="3686"/>
                  </a:lnTo>
                  <a:lnTo>
                    <a:pt x="8661" y="3686"/>
                  </a:lnTo>
                  <a:lnTo>
                    <a:pt x="8764" y="3592"/>
                  </a:lnTo>
                  <a:lnTo>
                    <a:pt x="8867" y="3686"/>
                  </a:lnTo>
                  <a:lnTo>
                    <a:pt x="9589" y="3919"/>
                  </a:lnTo>
                  <a:lnTo>
                    <a:pt x="9846" y="3919"/>
                  </a:lnTo>
                  <a:lnTo>
                    <a:pt x="10207" y="3686"/>
                  </a:lnTo>
                  <a:lnTo>
                    <a:pt x="10826" y="3686"/>
                  </a:lnTo>
                  <a:lnTo>
                    <a:pt x="11187" y="3359"/>
                  </a:lnTo>
                  <a:lnTo>
                    <a:pt x="12011" y="3359"/>
                  </a:lnTo>
                  <a:lnTo>
                    <a:pt x="12011" y="2939"/>
                  </a:lnTo>
                  <a:lnTo>
                    <a:pt x="12115" y="2846"/>
                  </a:lnTo>
                  <a:lnTo>
                    <a:pt x="12733" y="2846"/>
                  </a:lnTo>
                  <a:lnTo>
                    <a:pt x="12836" y="2706"/>
                  </a:lnTo>
                  <a:lnTo>
                    <a:pt x="12836" y="2613"/>
                  </a:lnTo>
                  <a:lnTo>
                    <a:pt x="12733" y="2519"/>
                  </a:lnTo>
                  <a:lnTo>
                    <a:pt x="13197" y="2519"/>
                  </a:lnTo>
                  <a:lnTo>
                    <a:pt x="13300" y="2613"/>
                  </a:lnTo>
                  <a:lnTo>
                    <a:pt x="13300" y="2519"/>
                  </a:lnTo>
                  <a:lnTo>
                    <a:pt x="13919" y="2519"/>
                  </a:lnTo>
                  <a:lnTo>
                    <a:pt x="14022" y="2379"/>
                  </a:lnTo>
                  <a:lnTo>
                    <a:pt x="14177" y="2286"/>
                  </a:lnTo>
                  <a:lnTo>
                    <a:pt x="14177" y="2053"/>
                  </a:lnTo>
                  <a:lnTo>
                    <a:pt x="14280" y="1866"/>
                  </a:lnTo>
                  <a:lnTo>
                    <a:pt x="14383" y="1866"/>
                  </a:lnTo>
                  <a:lnTo>
                    <a:pt x="14744" y="1633"/>
                  </a:lnTo>
                  <a:lnTo>
                    <a:pt x="14898" y="1540"/>
                  </a:lnTo>
                  <a:lnTo>
                    <a:pt x="15105" y="1400"/>
                  </a:lnTo>
                  <a:lnTo>
                    <a:pt x="15362" y="1213"/>
                  </a:lnTo>
                  <a:lnTo>
                    <a:pt x="15362" y="886"/>
                  </a:lnTo>
                  <a:lnTo>
                    <a:pt x="15105" y="327"/>
                  </a:lnTo>
                  <a:lnTo>
                    <a:pt x="15001" y="233"/>
                  </a:lnTo>
                  <a:lnTo>
                    <a:pt x="14898" y="233"/>
                  </a:lnTo>
                  <a:lnTo>
                    <a:pt x="15001" y="93"/>
                  </a:lnTo>
                  <a:lnTo>
                    <a:pt x="15105" y="93"/>
                  </a:lnTo>
                  <a:lnTo>
                    <a:pt x="15362" y="233"/>
                  </a:lnTo>
                  <a:lnTo>
                    <a:pt x="15826" y="233"/>
                  </a:lnTo>
                  <a:lnTo>
                    <a:pt x="15826" y="327"/>
                  </a:lnTo>
                  <a:lnTo>
                    <a:pt x="15981" y="327"/>
                  </a:lnTo>
                  <a:lnTo>
                    <a:pt x="15981" y="233"/>
                  </a:lnTo>
                  <a:lnTo>
                    <a:pt x="16445" y="233"/>
                  </a:lnTo>
                  <a:lnTo>
                    <a:pt x="16548" y="0"/>
                  </a:lnTo>
                  <a:lnTo>
                    <a:pt x="16806" y="0"/>
                  </a:lnTo>
                  <a:lnTo>
                    <a:pt x="16909" y="93"/>
                  </a:lnTo>
                  <a:lnTo>
                    <a:pt x="17063" y="0"/>
                  </a:lnTo>
                  <a:lnTo>
                    <a:pt x="17167" y="93"/>
                  </a:lnTo>
                  <a:lnTo>
                    <a:pt x="17270" y="327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5" name="Freeform 31"/>
            <p:cNvSpPr/>
            <p:nvPr/>
          </p:nvSpPr>
          <p:spPr>
            <a:xfrm>
              <a:off x="173187" y="12219"/>
              <a:ext cx="46259" cy="61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93" y="14046"/>
                  </a:moveTo>
                  <a:lnTo>
                    <a:pt x="20838" y="14046"/>
                  </a:lnTo>
                  <a:lnTo>
                    <a:pt x="20711" y="14213"/>
                  </a:lnTo>
                  <a:lnTo>
                    <a:pt x="20711" y="14325"/>
                  </a:lnTo>
                  <a:lnTo>
                    <a:pt x="20520" y="14325"/>
                  </a:lnTo>
                  <a:lnTo>
                    <a:pt x="20520" y="14437"/>
                  </a:lnTo>
                  <a:lnTo>
                    <a:pt x="20393" y="14605"/>
                  </a:lnTo>
                  <a:lnTo>
                    <a:pt x="19694" y="14605"/>
                  </a:lnTo>
                  <a:lnTo>
                    <a:pt x="19504" y="14437"/>
                  </a:lnTo>
                  <a:lnTo>
                    <a:pt x="19694" y="14325"/>
                  </a:lnTo>
                  <a:lnTo>
                    <a:pt x="19821" y="14213"/>
                  </a:lnTo>
                  <a:lnTo>
                    <a:pt x="20075" y="14046"/>
                  </a:lnTo>
                  <a:lnTo>
                    <a:pt x="20266" y="14046"/>
                  </a:lnTo>
                  <a:lnTo>
                    <a:pt x="20393" y="13934"/>
                  </a:lnTo>
                  <a:lnTo>
                    <a:pt x="20393" y="14046"/>
                  </a:lnTo>
                  <a:close/>
                  <a:moveTo>
                    <a:pt x="20711" y="13934"/>
                  </a:moveTo>
                  <a:lnTo>
                    <a:pt x="20393" y="13934"/>
                  </a:lnTo>
                  <a:lnTo>
                    <a:pt x="20393" y="13822"/>
                  </a:lnTo>
                  <a:lnTo>
                    <a:pt x="20711" y="13822"/>
                  </a:lnTo>
                  <a:lnTo>
                    <a:pt x="20711" y="13654"/>
                  </a:lnTo>
                  <a:lnTo>
                    <a:pt x="20838" y="13654"/>
                  </a:lnTo>
                  <a:lnTo>
                    <a:pt x="20838" y="13542"/>
                  </a:lnTo>
                  <a:lnTo>
                    <a:pt x="21155" y="13542"/>
                  </a:lnTo>
                  <a:lnTo>
                    <a:pt x="21282" y="13430"/>
                  </a:lnTo>
                  <a:lnTo>
                    <a:pt x="21282" y="13542"/>
                  </a:lnTo>
                  <a:lnTo>
                    <a:pt x="20838" y="13934"/>
                  </a:lnTo>
                  <a:lnTo>
                    <a:pt x="20711" y="13934"/>
                  </a:lnTo>
                  <a:close/>
                  <a:moveTo>
                    <a:pt x="19504" y="9233"/>
                  </a:moveTo>
                  <a:lnTo>
                    <a:pt x="19504" y="9345"/>
                  </a:lnTo>
                  <a:lnTo>
                    <a:pt x="19694" y="9513"/>
                  </a:lnTo>
                  <a:lnTo>
                    <a:pt x="19694" y="9737"/>
                  </a:lnTo>
                  <a:lnTo>
                    <a:pt x="19821" y="9737"/>
                  </a:lnTo>
                  <a:lnTo>
                    <a:pt x="19821" y="10017"/>
                  </a:lnTo>
                  <a:lnTo>
                    <a:pt x="19504" y="10296"/>
                  </a:lnTo>
                  <a:lnTo>
                    <a:pt x="19249" y="10296"/>
                  </a:lnTo>
                  <a:lnTo>
                    <a:pt x="19059" y="10128"/>
                  </a:lnTo>
                  <a:lnTo>
                    <a:pt x="19059" y="9905"/>
                  </a:lnTo>
                  <a:lnTo>
                    <a:pt x="18932" y="9905"/>
                  </a:lnTo>
                  <a:lnTo>
                    <a:pt x="18932" y="9345"/>
                  </a:lnTo>
                  <a:lnTo>
                    <a:pt x="19376" y="9345"/>
                  </a:lnTo>
                  <a:lnTo>
                    <a:pt x="19504" y="9233"/>
                  </a:lnTo>
                  <a:close/>
                  <a:moveTo>
                    <a:pt x="18932" y="8953"/>
                  </a:moveTo>
                  <a:lnTo>
                    <a:pt x="19249" y="8953"/>
                  </a:lnTo>
                  <a:lnTo>
                    <a:pt x="19249" y="9121"/>
                  </a:lnTo>
                  <a:lnTo>
                    <a:pt x="19376" y="9121"/>
                  </a:lnTo>
                  <a:lnTo>
                    <a:pt x="19376" y="9233"/>
                  </a:lnTo>
                  <a:lnTo>
                    <a:pt x="19249" y="9233"/>
                  </a:lnTo>
                  <a:lnTo>
                    <a:pt x="19059" y="9345"/>
                  </a:lnTo>
                  <a:lnTo>
                    <a:pt x="19059" y="9233"/>
                  </a:lnTo>
                  <a:lnTo>
                    <a:pt x="19059" y="9345"/>
                  </a:lnTo>
                  <a:lnTo>
                    <a:pt x="18932" y="9233"/>
                  </a:lnTo>
                  <a:lnTo>
                    <a:pt x="18932" y="9121"/>
                  </a:lnTo>
                  <a:lnTo>
                    <a:pt x="18805" y="9121"/>
                  </a:lnTo>
                  <a:lnTo>
                    <a:pt x="18932" y="8953"/>
                  </a:lnTo>
                  <a:close/>
                  <a:moveTo>
                    <a:pt x="16581" y="1679"/>
                  </a:moveTo>
                  <a:lnTo>
                    <a:pt x="16581" y="2070"/>
                  </a:lnTo>
                  <a:lnTo>
                    <a:pt x="16391" y="2462"/>
                  </a:lnTo>
                  <a:lnTo>
                    <a:pt x="16391" y="2966"/>
                  </a:lnTo>
                  <a:lnTo>
                    <a:pt x="16581" y="2854"/>
                  </a:lnTo>
                  <a:lnTo>
                    <a:pt x="16581" y="2462"/>
                  </a:lnTo>
                  <a:lnTo>
                    <a:pt x="16708" y="2350"/>
                  </a:lnTo>
                  <a:lnTo>
                    <a:pt x="16835" y="2182"/>
                  </a:lnTo>
                  <a:lnTo>
                    <a:pt x="17026" y="2182"/>
                  </a:lnTo>
                  <a:lnTo>
                    <a:pt x="16835" y="2854"/>
                  </a:lnTo>
                  <a:lnTo>
                    <a:pt x="16835" y="3749"/>
                  </a:lnTo>
                  <a:lnTo>
                    <a:pt x="16708" y="3917"/>
                  </a:lnTo>
                  <a:lnTo>
                    <a:pt x="16708" y="4141"/>
                  </a:lnTo>
                  <a:lnTo>
                    <a:pt x="17026" y="4812"/>
                  </a:lnTo>
                  <a:lnTo>
                    <a:pt x="17026" y="4924"/>
                  </a:lnTo>
                  <a:lnTo>
                    <a:pt x="16835" y="5092"/>
                  </a:lnTo>
                  <a:lnTo>
                    <a:pt x="17026" y="5204"/>
                  </a:lnTo>
                  <a:lnTo>
                    <a:pt x="17026" y="5708"/>
                  </a:lnTo>
                  <a:lnTo>
                    <a:pt x="17153" y="5876"/>
                  </a:lnTo>
                  <a:lnTo>
                    <a:pt x="17153" y="6099"/>
                  </a:lnTo>
                  <a:lnTo>
                    <a:pt x="17280" y="6099"/>
                  </a:lnTo>
                  <a:lnTo>
                    <a:pt x="17280" y="6491"/>
                  </a:lnTo>
                  <a:lnTo>
                    <a:pt x="17471" y="6491"/>
                  </a:lnTo>
                  <a:lnTo>
                    <a:pt x="17471" y="6771"/>
                  </a:lnTo>
                  <a:lnTo>
                    <a:pt x="17598" y="6771"/>
                  </a:lnTo>
                  <a:lnTo>
                    <a:pt x="17598" y="7163"/>
                  </a:lnTo>
                  <a:lnTo>
                    <a:pt x="17725" y="7275"/>
                  </a:lnTo>
                  <a:lnTo>
                    <a:pt x="17725" y="7666"/>
                  </a:lnTo>
                  <a:lnTo>
                    <a:pt x="17598" y="7666"/>
                  </a:lnTo>
                  <a:lnTo>
                    <a:pt x="17725" y="7834"/>
                  </a:lnTo>
                  <a:lnTo>
                    <a:pt x="17725" y="7666"/>
                  </a:lnTo>
                  <a:lnTo>
                    <a:pt x="17915" y="7666"/>
                  </a:lnTo>
                  <a:lnTo>
                    <a:pt x="17915" y="8058"/>
                  </a:lnTo>
                  <a:lnTo>
                    <a:pt x="18042" y="8058"/>
                  </a:lnTo>
                  <a:lnTo>
                    <a:pt x="18042" y="8730"/>
                  </a:lnTo>
                  <a:lnTo>
                    <a:pt x="18169" y="8841"/>
                  </a:lnTo>
                  <a:lnTo>
                    <a:pt x="18169" y="9121"/>
                  </a:lnTo>
                  <a:lnTo>
                    <a:pt x="17725" y="9121"/>
                  </a:lnTo>
                  <a:lnTo>
                    <a:pt x="17725" y="8953"/>
                  </a:lnTo>
                  <a:lnTo>
                    <a:pt x="17725" y="9121"/>
                  </a:lnTo>
                  <a:lnTo>
                    <a:pt x="17915" y="9121"/>
                  </a:lnTo>
                  <a:lnTo>
                    <a:pt x="17915" y="9233"/>
                  </a:lnTo>
                  <a:lnTo>
                    <a:pt x="17725" y="9345"/>
                  </a:lnTo>
                  <a:lnTo>
                    <a:pt x="17725" y="9513"/>
                  </a:lnTo>
                  <a:lnTo>
                    <a:pt x="17915" y="9513"/>
                  </a:lnTo>
                  <a:lnTo>
                    <a:pt x="17915" y="9345"/>
                  </a:lnTo>
                  <a:lnTo>
                    <a:pt x="18169" y="9121"/>
                  </a:lnTo>
                  <a:lnTo>
                    <a:pt x="18360" y="9233"/>
                  </a:lnTo>
                  <a:lnTo>
                    <a:pt x="18487" y="9233"/>
                  </a:lnTo>
                  <a:lnTo>
                    <a:pt x="18614" y="9345"/>
                  </a:lnTo>
                  <a:lnTo>
                    <a:pt x="18614" y="9625"/>
                  </a:lnTo>
                  <a:lnTo>
                    <a:pt x="18805" y="9905"/>
                  </a:lnTo>
                  <a:lnTo>
                    <a:pt x="18805" y="10017"/>
                  </a:lnTo>
                  <a:lnTo>
                    <a:pt x="18932" y="10017"/>
                  </a:lnTo>
                  <a:lnTo>
                    <a:pt x="18932" y="10408"/>
                  </a:lnTo>
                  <a:lnTo>
                    <a:pt x="19059" y="10408"/>
                  </a:lnTo>
                  <a:lnTo>
                    <a:pt x="19249" y="10520"/>
                  </a:lnTo>
                  <a:lnTo>
                    <a:pt x="19504" y="10520"/>
                  </a:lnTo>
                  <a:lnTo>
                    <a:pt x="19694" y="10408"/>
                  </a:lnTo>
                  <a:lnTo>
                    <a:pt x="19821" y="10520"/>
                  </a:lnTo>
                  <a:lnTo>
                    <a:pt x="20520" y="10520"/>
                  </a:lnTo>
                  <a:lnTo>
                    <a:pt x="20711" y="10688"/>
                  </a:lnTo>
                  <a:lnTo>
                    <a:pt x="21155" y="10800"/>
                  </a:lnTo>
                  <a:lnTo>
                    <a:pt x="21282" y="10912"/>
                  </a:lnTo>
                  <a:lnTo>
                    <a:pt x="21409" y="11080"/>
                  </a:lnTo>
                  <a:lnTo>
                    <a:pt x="21409" y="11695"/>
                  </a:lnTo>
                  <a:lnTo>
                    <a:pt x="21600" y="11975"/>
                  </a:lnTo>
                  <a:lnTo>
                    <a:pt x="21600" y="12367"/>
                  </a:lnTo>
                  <a:lnTo>
                    <a:pt x="21409" y="12479"/>
                  </a:lnTo>
                  <a:lnTo>
                    <a:pt x="21409" y="12647"/>
                  </a:lnTo>
                  <a:lnTo>
                    <a:pt x="21282" y="12647"/>
                  </a:lnTo>
                  <a:lnTo>
                    <a:pt x="21282" y="12759"/>
                  </a:lnTo>
                  <a:lnTo>
                    <a:pt x="20838" y="12759"/>
                  </a:lnTo>
                  <a:lnTo>
                    <a:pt x="20711" y="12870"/>
                  </a:lnTo>
                  <a:lnTo>
                    <a:pt x="20393" y="12870"/>
                  </a:lnTo>
                  <a:lnTo>
                    <a:pt x="20266" y="12759"/>
                  </a:lnTo>
                  <a:lnTo>
                    <a:pt x="20266" y="12870"/>
                  </a:lnTo>
                  <a:lnTo>
                    <a:pt x="20393" y="12870"/>
                  </a:lnTo>
                  <a:lnTo>
                    <a:pt x="20393" y="13038"/>
                  </a:lnTo>
                  <a:lnTo>
                    <a:pt x="20520" y="12870"/>
                  </a:lnTo>
                  <a:lnTo>
                    <a:pt x="20711" y="13038"/>
                  </a:lnTo>
                  <a:lnTo>
                    <a:pt x="20838" y="12870"/>
                  </a:lnTo>
                  <a:lnTo>
                    <a:pt x="20965" y="12870"/>
                  </a:lnTo>
                  <a:lnTo>
                    <a:pt x="20965" y="13038"/>
                  </a:lnTo>
                  <a:lnTo>
                    <a:pt x="21155" y="12870"/>
                  </a:lnTo>
                  <a:lnTo>
                    <a:pt x="21282" y="12870"/>
                  </a:lnTo>
                  <a:lnTo>
                    <a:pt x="21409" y="13038"/>
                  </a:lnTo>
                  <a:lnTo>
                    <a:pt x="21409" y="13150"/>
                  </a:lnTo>
                  <a:lnTo>
                    <a:pt x="21282" y="13262"/>
                  </a:lnTo>
                  <a:lnTo>
                    <a:pt x="21155" y="13430"/>
                  </a:lnTo>
                  <a:lnTo>
                    <a:pt x="20838" y="13430"/>
                  </a:lnTo>
                  <a:lnTo>
                    <a:pt x="20711" y="13262"/>
                  </a:lnTo>
                  <a:lnTo>
                    <a:pt x="20711" y="13542"/>
                  </a:lnTo>
                  <a:lnTo>
                    <a:pt x="20520" y="13654"/>
                  </a:lnTo>
                  <a:lnTo>
                    <a:pt x="20393" y="13654"/>
                  </a:lnTo>
                  <a:lnTo>
                    <a:pt x="20266" y="13934"/>
                  </a:lnTo>
                  <a:lnTo>
                    <a:pt x="20075" y="13934"/>
                  </a:lnTo>
                  <a:lnTo>
                    <a:pt x="19821" y="14046"/>
                  </a:lnTo>
                  <a:lnTo>
                    <a:pt x="19694" y="14213"/>
                  </a:lnTo>
                  <a:lnTo>
                    <a:pt x="19504" y="14325"/>
                  </a:lnTo>
                  <a:lnTo>
                    <a:pt x="19249" y="14605"/>
                  </a:lnTo>
                  <a:lnTo>
                    <a:pt x="19249" y="14717"/>
                  </a:lnTo>
                  <a:lnTo>
                    <a:pt x="18932" y="14829"/>
                  </a:lnTo>
                  <a:lnTo>
                    <a:pt x="18805" y="14829"/>
                  </a:lnTo>
                  <a:lnTo>
                    <a:pt x="18805" y="14997"/>
                  </a:lnTo>
                  <a:lnTo>
                    <a:pt x="18614" y="15221"/>
                  </a:lnTo>
                  <a:lnTo>
                    <a:pt x="18169" y="15612"/>
                  </a:lnTo>
                  <a:lnTo>
                    <a:pt x="18042" y="15892"/>
                  </a:lnTo>
                  <a:lnTo>
                    <a:pt x="17153" y="16676"/>
                  </a:lnTo>
                  <a:lnTo>
                    <a:pt x="16581" y="16676"/>
                  </a:lnTo>
                  <a:lnTo>
                    <a:pt x="16391" y="16788"/>
                  </a:lnTo>
                  <a:lnTo>
                    <a:pt x="16136" y="17067"/>
                  </a:lnTo>
                  <a:lnTo>
                    <a:pt x="15946" y="17291"/>
                  </a:lnTo>
                  <a:lnTo>
                    <a:pt x="15819" y="17291"/>
                  </a:lnTo>
                  <a:lnTo>
                    <a:pt x="15819" y="17459"/>
                  </a:lnTo>
                  <a:lnTo>
                    <a:pt x="15501" y="17291"/>
                  </a:lnTo>
                  <a:lnTo>
                    <a:pt x="15374" y="17459"/>
                  </a:lnTo>
                  <a:lnTo>
                    <a:pt x="15247" y="17459"/>
                  </a:lnTo>
                  <a:lnTo>
                    <a:pt x="15056" y="17571"/>
                  </a:lnTo>
                  <a:lnTo>
                    <a:pt x="14802" y="17459"/>
                  </a:lnTo>
                  <a:lnTo>
                    <a:pt x="14802" y="17571"/>
                  </a:lnTo>
                  <a:lnTo>
                    <a:pt x="14929" y="17571"/>
                  </a:lnTo>
                  <a:lnTo>
                    <a:pt x="14929" y="17683"/>
                  </a:lnTo>
                  <a:lnTo>
                    <a:pt x="15056" y="17683"/>
                  </a:lnTo>
                  <a:lnTo>
                    <a:pt x="14802" y="17963"/>
                  </a:lnTo>
                  <a:lnTo>
                    <a:pt x="14612" y="18242"/>
                  </a:lnTo>
                  <a:lnTo>
                    <a:pt x="14485" y="18354"/>
                  </a:lnTo>
                  <a:lnTo>
                    <a:pt x="14485" y="18634"/>
                  </a:lnTo>
                  <a:lnTo>
                    <a:pt x="14358" y="18634"/>
                  </a:lnTo>
                  <a:lnTo>
                    <a:pt x="14167" y="18746"/>
                  </a:lnTo>
                  <a:lnTo>
                    <a:pt x="14167" y="19026"/>
                  </a:lnTo>
                  <a:lnTo>
                    <a:pt x="14040" y="19026"/>
                  </a:lnTo>
                  <a:lnTo>
                    <a:pt x="13913" y="19138"/>
                  </a:lnTo>
                  <a:lnTo>
                    <a:pt x="13595" y="19138"/>
                  </a:lnTo>
                  <a:lnTo>
                    <a:pt x="13595" y="19250"/>
                  </a:lnTo>
                  <a:lnTo>
                    <a:pt x="13468" y="19250"/>
                  </a:lnTo>
                  <a:lnTo>
                    <a:pt x="13722" y="19250"/>
                  </a:lnTo>
                  <a:lnTo>
                    <a:pt x="13595" y="19418"/>
                  </a:lnTo>
                  <a:lnTo>
                    <a:pt x="13278" y="19641"/>
                  </a:lnTo>
                  <a:lnTo>
                    <a:pt x="13151" y="19809"/>
                  </a:lnTo>
                  <a:lnTo>
                    <a:pt x="13024" y="19921"/>
                  </a:lnTo>
                  <a:lnTo>
                    <a:pt x="13024" y="20033"/>
                  </a:lnTo>
                  <a:lnTo>
                    <a:pt x="12833" y="20033"/>
                  </a:lnTo>
                  <a:lnTo>
                    <a:pt x="12833" y="21096"/>
                  </a:lnTo>
                  <a:lnTo>
                    <a:pt x="12706" y="21096"/>
                  </a:lnTo>
                  <a:lnTo>
                    <a:pt x="12579" y="21208"/>
                  </a:lnTo>
                  <a:lnTo>
                    <a:pt x="12388" y="21208"/>
                  </a:lnTo>
                  <a:lnTo>
                    <a:pt x="12388" y="21376"/>
                  </a:lnTo>
                  <a:lnTo>
                    <a:pt x="12261" y="21376"/>
                  </a:lnTo>
                  <a:lnTo>
                    <a:pt x="11944" y="21488"/>
                  </a:lnTo>
                  <a:lnTo>
                    <a:pt x="11816" y="21376"/>
                  </a:lnTo>
                  <a:lnTo>
                    <a:pt x="11816" y="21488"/>
                  </a:lnTo>
                  <a:lnTo>
                    <a:pt x="11689" y="21376"/>
                  </a:lnTo>
                  <a:lnTo>
                    <a:pt x="11689" y="21488"/>
                  </a:lnTo>
                  <a:lnTo>
                    <a:pt x="11372" y="21488"/>
                  </a:lnTo>
                  <a:lnTo>
                    <a:pt x="11372" y="21600"/>
                  </a:lnTo>
                  <a:lnTo>
                    <a:pt x="11245" y="21600"/>
                  </a:lnTo>
                  <a:lnTo>
                    <a:pt x="11245" y="21488"/>
                  </a:lnTo>
                  <a:lnTo>
                    <a:pt x="11118" y="21488"/>
                  </a:lnTo>
                  <a:lnTo>
                    <a:pt x="11118" y="21376"/>
                  </a:lnTo>
                  <a:lnTo>
                    <a:pt x="10482" y="21376"/>
                  </a:lnTo>
                  <a:lnTo>
                    <a:pt x="10355" y="21208"/>
                  </a:lnTo>
                  <a:lnTo>
                    <a:pt x="10228" y="21096"/>
                  </a:lnTo>
                  <a:lnTo>
                    <a:pt x="10038" y="21096"/>
                  </a:lnTo>
                  <a:lnTo>
                    <a:pt x="10038" y="20705"/>
                  </a:lnTo>
                  <a:lnTo>
                    <a:pt x="9911" y="20705"/>
                  </a:lnTo>
                  <a:lnTo>
                    <a:pt x="9911" y="20593"/>
                  </a:lnTo>
                  <a:lnTo>
                    <a:pt x="10038" y="20425"/>
                  </a:lnTo>
                  <a:lnTo>
                    <a:pt x="10038" y="20313"/>
                  </a:lnTo>
                  <a:lnTo>
                    <a:pt x="9911" y="20313"/>
                  </a:lnTo>
                  <a:lnTo>
                    <a:pt x="9911" y="20201"/>
                  </a:lnTo>
                  <a:lnTo>
                    <a:pt x="9784" y="20201"/>
                  </a:lnTo>
                  <a:lnTo>
                    <a:pt x="9466" y="20313"/>
                  </a:lnTo>
                  <a:lnTo>
                    <a:pt x="9466" y="19418"/>
                  </a:lnTo>
                  <a:lnTo>
                    <a:pt x="9339" y="19250"/>
                  </a:lnTo>
                  <a:lnTo>
                    <a:pt x="9021" y="19250"/>
                  </a:lnTo>
                  <a:lnTo>
                    <a:pt x="9021" y="18354"/>
                  </a:lnTo>
                  <a:lnTo>
                    <a:pt x="8704" y="18075"/>
                  </a:lnTo>
                  <a:lnTo>
                    <a:pt x="8449" y="17683"/>
                  </a:lnTo>
                  <a:lnTo>
                    <a:pt x="8449" y="17571"/>
                  </a:lnTo>
                  <a:lnTo>
                    <a:pt x="7814" y="17571"/>
                  </a:lnTo>
                  <a:lnTo>
                    <a:pt x="7687" y="16899"/>
                  </a:lnTo>
                  <a:lnTo>
                    <a:pt x="7560" y="16788"/>
                  </a:lnTo>
                  <a:lnTo>
                    <a:pt x="7560" y="16676"/>
                  </a:lnTo>
                  <a:lnTo>
                    <a:pt x="7369" y="16676"/>
                  </a:lnTo>
                  <a:lnTo>
                    <a:pt x="7560" y="16508"/>
                  </a:lnTo>
                  <a:lnTo>
                    <a:pt x="7560" y="16284"/>
                  </a:lnTo>
                  <a:lnTo>
                    <a:pt x="7369" y="16004"/>
                  </a:lnTo>
                  <a:lnTo>
                    <a:pt x="7369" y="15892"/>
                  </a:lnTo>
                  <a:lnTo>
                    <a:pt x="7242" y="15780"/>
                  </a:lnTo>
                  <a:lnTo>
                    <a:pt x="7115" y="15389"/>
                  </a:lnTo>
                  <a:lnTo>
                    <a:pt x="7115" y="14997"/>
                  </a:lnTo>
                  <a:lnTo>
                    <a:pt x="6925" y="14829"/>
                  </a:lnTo>
                  <a:lnTo>
                    <a:pt x="6925" y="14717"/>
                  </a:lnTo>
                  <a:lnTo>
                    <a:pt x="7115" y="14605"/>
                  </a:lnTo>
                  <a:lnTo>
                    <a:pt x="7115" y="14213"/>
                  </a:lnTo>
                  <a:lnTo>
                    <a:pt x="7242" y="14213"/>
                  </a:lnTo>
                  <a:lnTo>
                    <a:pt x="7242" y="14046"/>
                  </a:lnTo>
                  <a:lnTo>
                    <a:pt x="7115" y="14046"/>
                  </a:lnTo>
                  <a:lnTo>
                    <a:pt x="7115" y="13934"/>
                  </a:lnTo>
                  <a:lnTo>
                    <a:pt x="6671" y="13822"/>
                  </a:lnTo>
                  <a:lnTo>
                    <a:pt x="6480" y="13822"/>
                  </a:lnTo>
                  <a:lnTo>
                    <a:pt x="6353" y="13654"/>
                  </a:lnTo>
                  <a:lnTo>
                    <a:pt x="6226" y="13542"/>
                  </a:lnTo>
                  <a:lnTo>
                    <a:pt x="6226" y="13430"/>
                  </a:lnTo>
                  <a:lnTo>
                    <a:pt x="5908" y="13262"/>
                  </a:lnTo>
                  <a:lnTo>
                    <a:pt x="5908" y="12870"/>
                  </a:lnTo>
                  <a:lnTo>
                    <a:pt x="5781" y="12870"/>
                  </a:lnTo>
                  <a:lnTo>
                    <a:pt x="5781" y="12255"/>
                  </a:lnTo>
                  <a:lnTo>
                    <a:pt x="5908" y="12255"/>
                  </a:lnTo>
                  <a:lnTo>
                    <a:pt x="5908" y="11975"/>
                  </a:lnTo>
                  <a:lnTo>
                    <a:pt x="5781" y="11975"/>
                  </a:lnTo>
                  <a:lnTo>
                    <a:pt x="5781" y="11863"/>
                  </a:lnTo>
                  <a:lnTo>
                    <a:pt x="5591" y="11975"/>
                  </a:lnTo>
                  <a:lnTo>
                    <a:pt x="5336" y="11975"/>
                  </a:lnTo>
                  <a:lnTo>
                    <a:pt x="5336" y="11863"/>
                  </a:lnTo>
                  <a:lnTo>
                    <a:pt x="5464" y="11863"/>
                  </a:lnTo>
                  <a:lnTo>
                    <a:pt x="5336" y="11695"/>
                  </a:lnTo>
                  <a:lnTo>
                    <a:pt x="5336" y="11472"/>
                  </a:lnTo>
                  <a:lnTo>
                    <a:pt x="4892" y="11472"/>
                  </a:lnTo>
                  <a:lnTo>
                    <a:pt x="4892" y="11304"/>
                  </a:lnTo>
                  <a:lnTo>
                    <a:pt x="4574" y="11304"/>
                  </a:lnTo>
                  <a:lnTo>
                    <a:pt x="4574" y="11192"/>
                  </a:lnTo>
                  <a:lnTo>
                    <a:pt x="4701" y="11192"/>
                  </a:lnTo>
                  <a:lnTo>
                    <a:pt x="4574" y="11192"/>
                  </a:lnTo>
                  <a:lnTo>
                    <a:pt x="4574" y="11304"/>
                  </a:lnTo>
                  <a:lnTo>
                    <a:pt x="4256" y="11304"/>
                  </a:lnTo>
                  <a:lnTo>
                    <a:pt x="4256" y="11192"/>
                  </a:lnTo>
                  <a:lnTo>
                    <a:pt x="4129" y="11304"/>
                  </a:lnTo>
                  <a:lnTo>
                    <a:pt x="3812" y="11304"/>
                  </a:lnTo>
                  <a:lnTo>
                    <a:pt x="3812" y="11192"/>
                  </a:lnTo>
                  <a:lnTo>
                    <a:pt x="3685" y="11192"/>
                  </a:lnTo>
                  <a:lnTo>
                    <a:pt x="3685" y="10912"/>
                  </a:lnTo>
                  <a:lnTo>
                    <a:pt x="3558" y="10912"/>
                  </a:lnTo>
                  <a:lnTo>
                    <a:pt x="3558" y="10800"/>
                  </a:lnTo>
                  <a:lnTo>
                    <a:pt x="3431" y="10800"/>
                  </a:lnTo>
                  <a:lnTo>
                    <a:pt x="3240" y="10912"/>
                  </a:lnTo>
                  <a:lnTo>
                    <a:pt x="3113" y="10912"/>
                  </a:lnTo>
                  <a:lnTo>
                    <a:pt x="3113" y="10688"/>
                  </a:lnTo>
                  <a:lnTo>
                    <a:pt x="2986" y="10688"/>
                  </a:lnTo>
                  <a:lnTo>
                    <a:pt x="2986" y="10408"/>
                  </a:lnTo>
                  <a:lnTo>
                    <a:pt x="2795" y="10408"/>
                  </a:lnTo>
                  <a:lnTo>
                    <a:pt x="2795" y="10296"/>
                  </a:lnTo>
                  <a:lnTo>
                    <a:pt x="2541" y="10296"/>
                  </a:lnTo>
                  <a:lnTo>
                    <a:pt x="2541" y="10128"/>
                  </a:lnTo>
                  <a:lnTo>
                    <a:pt x="2351" y="10128"/>
                  </a:lnTo>
                  <a:lnTo>
                    <a:pt x="2351" y="10017"/>
                  </a:lnTo>
                  <a:lnTo>
                    <a:pt x="2096" y="10017"/>
                  </a:lnTo>
                  <a:lnTo>
                    <a:pt x="2096" y="9905"/>
                  </a:lnTo>
                  <a:lnTo>
                    <a:pt x="1779" y="9905"/>
                  </a:lnTo>
                  <a:lnTo>
                    <a:pt x="1652" y="9737"/>
                  </a:lnTo>
                  <a:lnTo>
                    <a:pt x="1652" y="9905"/>
                  </a:lnTo>
                  <a:lnTo>
                    <a:pt x="1207" y="9905"/>
                  </a:lnTo>
                  <a:lnTo>
                    <a:pt x="1207" y="9737"/>
                  </a:lnTo>
                  <a:lnTo>
                    <a:pt x="318" y="9737"/>
                  </a:lnTo>
                  <a:lnTo>
                    <a:pt x="127" y="9625"/>
                  </a:lnTo>
                  <a:lnTo>
                    <a:pt x="127" y="8841"/>
                  </a:lnTo>
                  <a:lnTo>
                    <a:pt x="0" y="8841"/>
                  </a:lnTo>
                  <a:lnTo>
                    <a:pt x="0" y="8730"/>
                  </a:lnTo>
                  <a:lnTo>
                    <a:pt x="127" y="8562"/>
                  </a:lnTo>
                  <a:lnTo>
                    <a:pt x="127" y="8338"/>
                  </a:lnTo>
                  <a:lnTo>
                    <a:pt x="0" y="8338"/>
                  </a:lnTo>
                  <a:lnTo>
                    <a:pt x="318" y="8058"/>
                  </a:lnTo>
                  <a:lnTo>
                    <a:pt x="318" y="7946"/>
                  </a:lnTo>
                  <a:lnTo>
                    <a:pt x="445" y="7834"/>
                  </a:lnTo>
                  <a:lnTo>
                    <a:pt x="445" y="7666"/>
                  </a:lnTo>
                  <a:lnTo>
                    <a:pt x="318" y="7442"/>
                  </a:lnTo>
                  <a:lnTo>
                    <a:pt x="318" y="7163"/>
                  </a:lnTo>
                  <a:lnTo>
                    <a:pt x="127" y="7051"/>
                  </a:lnTo>
                  <a:lnTo>
                    <a:pt x="445" y="7051"/>
                  </a:lnTo>
                  <a:lnTo>
                    <a:pt x="445" y="7666"/>
                  </a:lnTo>
                  <a:lnTo>
                    <a:pt x="1207" y="7666"/>
                  </a:lnTo>
                  <a:lnTo>
                    <a:pt x="1207" y="7834"/>
                  </a:lnTo>
                  <a:lnTo>
                    <a:pt x="1334" y="7946"/>
                  </a:lnTo>
                  <a:lnTo>
                    <a:pt x="1334" y="8058"/>
                  </a:lnTo>
                  <a:lnTo>
                    <a:pt x="1652" y="8058"/>
                  </a:lnTo>
                  <a:lnTo>
                    <a:pt x="1779" y="8226"/>
                  </a:lnTo>
                  <a:lnTo>
                    <a:pt x="1906" y="8226"/>
                  </a:lnTo>
                  <a:lnTo>
                    <a:pt x="2096" y="8338"/>
                  </a:lnTo>
                  <a:lnTo>
                    <a:pt x="2668" y="8338"/>
                  </a:lnTo>
                  <a:lnTo>
                    <a:pt x="2795" y="8450"/>
                  </a:lnTo>
                  <a:lnTo>
                    <a:pt x="3113" y="8450"/>
                  </a:lnTo>
                  <a:lnTo>
                    <a:pt x="3240" y="8338"/>
                  </a:lnTo>
                  <a:lnTo>
                    <a:pt x="3240" y="8226"/>
                  </a:lnTo>
                  <a:lnTo>
                    <a:pt x="3431" y="8226"/>
                  </a:lnTo>
                  <a:lnTo>
                    <a:pt x="3431" y="8338"/>
                  </a:lnTo>
                  <a:lnTo>
                    <a:pt x="3558" y="8226"/>
                  </a:lnTo>
                  <a:lnTo>
                    <a:pt x="3685" y="8226"/>
                  </a:lnTo>
                  <a:lnTo>
                    <a:pt x="3812" y="8058"/>
                  </a:lnTo>
                  <a:lnTo>
                    <a:pt x="3812" y="7946"/>
                  </a:lnTo>
                  <a:lnTo>
                    <a:pt x="4129" y="7946"/>
                  </a:lnTo>
                  <a:lnTo>
                    <a:pt x="4129" y="7834"/>
                  </a:lnTo>
                  <a:lnTo>
                    <a:pt x="4447" y="7834"/>
                  </a:lnTo>
                  <a:lnTo>
                    <a:pt x="4447" y="7666"/>
                  </a:lnTo>
                  <a:lnTo>
                    <a:pt x="4574" y="7554"/>
                  </a:lnTo>
                  <a:lnTo>
                    <a:pt x="4701" y="7554"/>
                  </a:lnTo>
                  <a:lnTo>
                    <a:pt x="4701" y="7834"/>
                  </a:lnTo>
                  <a:lnTo>
                    <a:pt x="4892" y="7834"/>
                  </a:lnTo>
                  <a:lnTo>
                    <a:pt x="5146" y="7946"/>
                  </a:lnTo>
                  <a:lnTo>
                    <a:pt x="5464" y="7946"/>
                  </a:lnTo>
                  <a:lnTo>
                    <a:pt x="5591" y="8058"/>
                  </a:lnTo>
                  <a:lnTo>
                    <a:pt x="5908" y="8058"/>
                  </a:lnTo>
                  <a:lnTo>
                    <a:pt x="6035" y="7946"/>
                  </a:lnTo>
                  <a:lnTo>
                    <a:pt x="6353" y="7946"/>
                  </a:lnTo>
                  <a:lnTo>
                    <a:pt x="6480" y="7834"/>
                  </a:lnTo>
                  <a:lnTo>
                    <a:pt x="6480" y="7666"/>
                  </a:lnTo>
                  <a:lnTo>
                    <a:pt x="6480" y="7834"/>
                  </a:lnTo>
                  <a:lnTo>
                    <a:pt x="6671" y="7834"/>
                  </a:lnTo>
                  <a:lnTo>
                    <a:pt x="6671" y="7946"/>
                  </a:lnTo>
                  <a:lnTo>
                    <a:pt x="6925" y="8226"/>
                  </a:lnTo>
                  <a:lnTo>
                    <a:pt x="6798" y="8226"/>
                  </a:lnTo>
                  <a:lnTo>
                    <a:pt x="6798" y="8338"/>
                  </a:lnTo>
                  <a:lnTo>
                    <a:pt x="7560" y="8338"/>
                  </a:lnTo>
                  <a:lnTo>
                    <a:pt x="7687" y="8450"/>
                  </a:lnTo>
                  <a:lnTo>
                    <a:pt x="8259" y="8450"/>
                  </a:lnTo>
                  <a:lnTo>
                    <a:pt x="8449" y="8338"/>
                  </a:lnTo>
                  <a:lnTo>
                    <a:pt x="8449" y="8226"/>
                  </a:lnTo>
                  <a:lnTo>
                    <a:pt x="8576" y="8226"/>
                  </a:lnTo>
                  <a:lnTo>
                    <a:pt x="8576" y="8058"/>
                  </a:lnTo>
                  <a:lnTo>
                    <a:pt x="8894" y="8058"/>
                  </a:lnTo>
                  <a:lnTo>
                    <a:pt x="9339" y="7834"/>
                  </a:lnTo>
                  <a:lnTo>
                    <a:pt x="9466" y="7834"/>
                  </a:lnTo>
                  <a:lnTo>
                    <a:pt x="9466" y="7666"/>
                  </a:lnTo>
                  <a:lnTo>
                    <a:pt x="9593" y="7554"/>
                  </a:lnTo>
                  <a:lnTo>
                    <a:pt x="9784" y="7442"/>
                  </a:lnTo>
                  <a:lnTo>
                    <a:pt x="9911" y="7275"/>
                  </a:lnTo>
                  <a:lnTo>
                    <a:pt x="9911" y="7163"/>
                  </a:lnTo>
                  <a:lnTo>
                    <a:pt x="10038" y="7051"/>
                  </a:lnTo>
                  <a:lnTo>
                    <a:pt x="10038" y="6883"/>
                  </a:lnTo>
                  <a:lnTo>
                    <a:pt x="9911" y="6771"/>
                  </a:lnTo>
                  <a:lnTo>
                    <a:pt x="10038" y="6771"/>
                  </a:lnTo>
                  <a:lnTo>
                    <a:pt x="10228" y="6659"/>
                  </a:lnTo>
                  <a:lnTo>
                    <a:pt x="10482" y="5876"/>
                  </a:lnTo>
                  <a:lnTo>
                    <a:pt x="10800" y="5876"/>
                  </a:lnTo>
                  <a:lnTo>
                    <a:pt x="10800" y="5708"/>
                  </a:lnTo>
                  <a:lnTo>
                    <a:pt x="10673" y="5708"/>
                  </a:lnTo>
                  <a:lnTo>
                    <a:pt x="10800" y="5596"/>
                  </a:lnTo>
                  <a:lnTo>
                    <a:pt x="11118" y="5204"/>
                  </a:lnTo>
                  <a:lnTo>
                    <a:pt x="11118" y="4812"/>
                  </a:lnTo>
                  <a:lnTo>
                    <a:pt x="11245" y="4701"/>
                  </a:lnTo>
                  <a:lnTo>
                    <a:pt x="11372" y="4533"/>
                  </a:lnTo>
                  <a:lnTo>
                    <a:pt x="11372" y="4421"/>
                  </a:lnTo>
                  <a:lnTo>
                    <a:pt x="11689" y="4421"/>
                  </a:lnTo>
                  <a:lnTo>
                    <a:pt x="12261" y="3637"/>
                  </a:lnTo>
                  <a:lnTo>
                    <a:pt x="12261" y="3525"/>
                  </a:lnTo>
                  <a:lnTo>
                    <a:pt x="12388" y="3525"/>
                  </a:lnTo>
                  <a:lnTo>
                    <a:pt x="12388" y="3358"/>
                  </a:lnTo>
                  <a:lnTo>
                    <a:pt x="12579" y="3246"/>
                  </a:lnTo>
                  <a:lnTo>
                    <a:pt x="12706" y="3134"/>
                  </a:lnTo>
                  <a:lnTo>
                    <a:pt x="12706" y="2966"/>
                  </a:lnTo>
                  <a:lnTo>
                    <a:pt x="12833" y="2854"/>
                  </a:lnTo>
                  <a:lnTo>
                    <a:pt x="12833" y="2742"/>
                  </a:lnTo>
                  <a:lnTo>
                    <a:pt x="13024" y="2574"/>
                  </a:lnTo>
                  <a:lnTo>
                    <a:pt x="13024" y="2462"/>
                  </a:lnTo>
                  <a:lnTo>
                    <a:pt x="13151" y="2462"/>
                  </a:lnTo>
                  <a:lnTo>
                    <a:pt x="13722" y="1959"/>
                  </a:lnTo>
                  <a:lnTo>
                    <a:pt x="13722" y="1791"/>
                  </a:lnTo>
                  <a:lnTo>
                    <a:pt x="13913" y="1679"/>
                  </a:lnTo>
                  <a:lnTo>
                    <a:pt x="13913" y="1567"/>
                  </a:lnTo>
                  <a:lnTo>
                    <a:pt x="14358" y="1399"/>
                  </a:lnTo>
                  <a:lnTo>
                    <a:pt x="14485" y="1399"/>
                  </a:lnTo>
                  <a:lnTo>
                    <a:pt x="14802" y="1007"/>
                  </a:lnTo>
                  <a:lnTo>
                    <a:pt x="14802" y="783"/>
                  </a:lnTo>
                  <a:lnTo>
                    <a:pt x="14929" y="783"/>
                  </a:lnTo>
                  <a:lnTo>
                    <a:pt x="14929" y="1007"/>
                  </a:lnTo>
                  <a:lnTo>
                    <a:pt x="15056" y="1399"/>
                  </a:lnTo>
                  <a:lnTo>
                    <a:pt x="15374" y="1791"/>
                  </a:lnTo>
                  <a:lnTo>
                    <a:pt x="15374" y="1959"/>
                  </a:lnTo>
                  <a:lnTo>
                    <a:pt x="15374" y="1791"/>
                  </a:lnTo>
                  <a:lnTo>
                    <a:pt x="15247" y="1567"/>
                  </a:lnTo>
                  <a:lnTo>
                    <a:pt x="15056" y="1287"/>
                  </a:lnTo>
                  <a:lnTo>
                    <a:pt x="14929" y="616"/>
                  </a:lnTo>
                  <a:lnTo>
                    <a:pt x="14929" y="0"/>
                  </a:lnTo>
                  <a:lnTo>
                    <a:pt x="15247" y="0"/>
                  </a:lnTo>
                  <a:lnTo>
                    <a:pt x="15374" y="112"/>
                  </a:lnTo>
                  <a:lnTo>
                    <a:pt x="15692" y="224"/>
                  </a:lnTo>
                  <a:lnTo>
                    <a:pt x="16136" y="783"/>
                  </a:lnTo>
                  <a:lnTo>
                    <a:pt x="16391" y="1175"/>
                  </a:lnTo>
                  <a:lnTo>
                    <a:pt x="16581" y="1399"/>
                  </a:lnTo>
                  <a:lnTo>
                    <a:pt x="16581" y="1679"/>
                  </a:lnTo>
                  <a:close/>
                </a:path>
              </a:pathLst>
            </a:custGeom>
            <a:solidFill>
              <a:srgbClr val="29BA74"/>
            </a:solidFill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solidFill>
                    <a:srgbClr val="575757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</p:grpSp>
      <p:sp>
        <p:nvSpPr>
          <p:cNvPr id="267" name="Freeform 21"/>
          <p:cNvSpPr/>
          <p:nvPr/>
        </p:nvSpPr>
        <p:spPr>
          <a:xfrm>
            <a:off x="687540" y="3570044"/>
            <a:ext cx="350549" cy="353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8" y="0"/>
                </a:moveTo>
                <a:cubicBezTo>
                  <a:pt x="21464" y="0"/>
                  <a:pt x="21464" y="0"/>
                  <a:pt x="21464" y="0"/>
                </a:cubicBezTo>
                <a:cubicBezTo>
                  <a:pt x="21532" y="0"/>
                  <a:pt x="21600" y="67"/>
                  <a:pt x="21600" y="135"/>
                </a:cubicBezTo>
                <a:cubicBezTo>
                  <a:pt x="21600" y="17657"/>
                  <a:pt x="21600" y="17657"/>
                  <a:pt x="21600" y="17657"/>
                </a:cubicBezTo>
                <a:cubicBezTo>
                  <a:pt x="21600" y="17724"/>
                  <a:pt x="21532" y="17791"/>
                  <a:pt x="21464" y="17791"/>
                </a:cubicBezTo>
                <a:cubicBezTo>
                  <a:pt x="8835" y="17791"/>
                  <a:pt x="8835" y="17791"/>
                  <a:pt x="8835" y="17791"/>
                </a:cubicBezTo>
                <a:cubicBezTo>
                  <a:pt x="8835" y="14077"/>
                  <a:pt x="8835" y="14077"/>
                  <a:pt x="8835" y="14077"/>
                </a:cubicBezTo>
                <a:cubicBezTo>
                  <a:pt x="16491" y="6473"/>
                  <a:pt x="16491" y="6473"/>
                  <a:pt x="16491" y="6473"/>
                </a:cubicBezTo>
                <a:cubicBezTo>
                  <a:pt x="16491" y="9905"/>
                  <a:pt x="16491" y="9905"/>
                  <a:pt x="16491" y="9905"/>
                </a:cubicBezTo>
                <a:cubicBezTo>
                  <a:pt x="16491" y="10390"/>
                  <a:pt x="16871" y="10780"/>
                  <a:pt x="17359" y="10793"/>
                </a:cubicBezTo>
                <a:cubicBezTo>
                  <a:pt x="17860" y="10793"/>
                  <a:pt x="18280" y="10376"/>
                  <a:pt x="18280" y="9878"/>
                </a:cubicBezTo>
                <a:cubicBezTo>
                  <a:pt x="18280" y="3984"/>
                  <a:pt x="18280" y="3984"/>
                  <a:pt x="18280" y="3984"/>
                </a:cubicBezTo>
                <a:cubicBezTo>
                  <a:pt x="18280" y="3674"/>
                  <a:pt x="18036" y="3445"/>
                  <a:pt x="17738" y="3445"/>
                </a:cubicBezTo>
                <a:cubicBezTo>
                  <a:pt x="11762" y="3445"/>
                  <a:pt x="11762" y="3445"/>
                  <a:pt x="11762" y="3445"/>
                </a:cubicBezTo>
                <a:cubicBezTo>
                  <a:pt x="11274" y="3445"/>
                  <a:pt x="10868" y="3836"/>
                  <a:pt x="10868" y="4333"/>
                </a:cubicBezTo>
                <a:cubicBezTo>
                  <a:pt x="10868" y="4333"/>
                  <a:pt x="10868" y="4333"/>
                  <a:pt x="10868" y="4333"/>
                </a:cubicBezTo>
                <a:cubicBezTo>
                  <a:pt x="10868" y="4818"/>
                  <a:pt x="11274" y="5222"/>
                  <a:pt x="11762" y="5222"/>
                </a:cubicBezTo>
                <a:cubicBezTo>
                  <a:pt x="15218" y="5222"/>
                  <a:pt x="15218" y="5222"/>
                  <a:pt x="15218" y="5222"/>
                </a:cubicBezTo>
                <a:cubicBezTo>
                  <a:pt x="7575" y="12812"/>
                  <a:pt x="7575" y="12812"/>
                  <a:pt x="7575" y="12812"/>
                </a:cubicBezTo>
                <a:cubicBezTo>
                  <a:pt x="3713" y="12812"/>
                  <a:pt x="3713" y="12812"/>
                  <a:pt x="3713" y="12812"/>
                </a:cubicBezTo>
                <a:cubicBezTo>
                  <a:pt x="3713" y="135"/>
                  <a:pt x="3713" y="135"/>
                  <a:pt x="3713" y="135"/>
                </a:cubicBezTo>
                <a:cubicBezTo>
                  <a:pt x="3713" y="67"/>
                  <a:pt x="3767" y="0"/>
                  <a:pt x="3848" y="0"/>
                </a:cubicBezTo>
                <a:close/>
                <a:moveTo>
                  <a:pt x="6911" y="14588"/>
                </a:moveTo>
                <a:cubicBezTo>
                  <a:pt x="136" y="14588"/>
                  <a:pt x="136" y="14588"/>
                  <a:pt x="136" y="14588"/>
                </a:cubicBezTo>
                <a:cubicBezTo>
                  <a:pt x="54" y="14588"/>
                  <a:pt x="0" y="14656"/>
                  <a:pt x="0" y="14723"/>
                </a:cubicBezTo>
                <a:cubicBezTo>
                  <a:pt x="0" y="21465"/>
                  <a:pt x="0" y="21465"/>
                  <a:pt x="0" y="21465"/>
                </a:cubicBezTo>
                <a:cubicBezTo>
                  <a:pt x="0" y="21533"/>
                  <a:pt x="54" y="21600"/>
                  <a:pt x="136" y="21600"/>
                </a:cubicBezTo>
                <a:cubicBezTo>
                  <a:pt x="6911" y="21600"/>
                  <a:pt x="6911" y="21600"/>
                  <a:pt x="6911" y="21600"/>
                </a:cubicBezTo>
                <a:cubicBezTo>
                  <a:pt x="6979" y="21600"/>
                  <a:pt x="7046" y="21533"/>
                  <a:pt x="7046" y="21465"/>
                </a:cubicBezTo>
                <a:cubicBezTo>
                  <a:pt x="7046" y="14723"/>
                  <a:pt x="7046" y="14723"/>
                  <a:pt x="7046" y="14723"/>
                </a:cubicBezTo>
                <a:cubicBezTo>
                  <a:pt x="7046" y="14656"/>
                  <a:pt x="6979" y="14588"/>
                  <a:pt x="6911" y="14588"/>
                </a:cubicBezTo>
                <a:close/>
              </a:path>
            </a:pathLst>
          </a:custGeom>
          <a:solidFill>
            <a:srgbClr val="61A60E"/>
          </a:solidFill>
          <a:ln w="12700"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270" name="Rectangle 31"/>
          <p:cNvGrpSpPr/>
          <p:nvPr/>
        </p:nvGrpSpPr>
        <p:grpSpPr>
          <a:xfrm>
            <a:off x="6633266" y="3719251"/>
            <a:ext cx="4756799" cy="640084"/>
            <a:chOff x="-1" y="-1"/>
            <a:chExt cx="4756798" cy="640083"/>
          </a:xfrm>
        </p:grpSpPr>
        <p:sp>
          <p:nvSpPr>
            <p:cNvPr id="268" name="Retângulo"/>
            <p:cNvSpPr/>
            <p:nvPr/>
          </p:nvSpPr>
          <p:spPr>
            <a:xfrm>
              <a:off x="-2" y="-2"/>
              <a:ext cx="4756799" cy="64008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400" i="1"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/>
            </a:p>
          </p:txBody>
        </p:sp>
        <p:sp>
          <p:nvSpPr>
            <p:cNvPr id="269" name="Energia renovável 24/7 competitiva"/>
            <p:cNvSpPr txBox="1"/>
            <p:nvPr/>
          </p:nvSpPr>
          <p:spPr>
            <a:xfrm>
              <a:off x="-2" y="172720"/>
              <a:ext cx="4756799" cy="294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400"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t>Energia renovável 24/7 competitiva 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ítulo 3"/>
          <p:cNvSpPr txBox="1"/>
          <p:nvPr/>
        </p:nvSpPr>
        <p:spPr>
          <a:xfrm>
            <a:off x="45720" y="44624"/>
            <a:ext cx="7823109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Plataforma de Desenvolvimento de Tecnologia do Hidrogênio</a:t>
            </a:r>
          </a:p>
        </p:txBody>
      </p:sp>
      <p:grpSp>
        <p:nvGrpSpPr>
          <p:cNvPr id="369" name="Agrupar 2"/>
          <p:cNvGrpSpPr/>
          <p:nvPr/>
        </p:nvGrpSpPr>
        <p:grpSpPr>
          <a:xfrm>
            <a:off x="336943" y="692695"/>
            <a:ext cx="11349286" cy="5915557"/>
            <a:chOff x="-1" y="0"/>
            <a:chExt cx="11349285" cy="5915556"/>
          </a:xfrm>
        </p:grpSpPr>
        <p:grpSp>
          <p:nvGrpSpPr>
            <p:cNvPr id="305" name="Agrupar 79"/>
            <p:cNvGrpSpPr/>
            <p:nvPr/>
          </p:nvGrpSpPr>
          <p:grpSpPr>
            <a:xfrm>
              <a:off x="185427" y="227425"/>
              <a:ext cx="8605975" cy="5451211"/>
              <a:chOff x="-2" y="-1"/>
              <a:chExt cx="8605973" cy="5451210"/>
            </a:xfrm>
          </p:grpSpPr>
          <p:grpSp>
            <p:nvGrpSpPr>
              <p:cNvPr id="275" name="Imagem 3"/>
              <p:cNvGrpSpPr/>
              <p:nvPr/>
            </p:nvGrpSpPr>
            <p:grpSpPr>
              <a:xfrm>
                <a:off x="140911" y="689609"/>
                <a:ext cx="8465060" cy="4761600"/>
                <a:chOff x="0" y="0"/>
                <a:chExt cx="8465059" cy="4761598"/>
              </a:xfrm>
            </p:grpSpPr>
            <p:sp>
              <p:nvSpPr>
                <p:cNvPr id="273" name="Forma"/>
                <p:cNvSpPr/>
                <p:nvPr/>
              </p:nvSpPr>
              <p:spPr>
                <a:xfrm>
                  <a:off x="-1" y="-1"/>
                  <a:ext cx="8465060" cy="4761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288"/>
                      </a:moveTo>
                      <a:cubicBezTo>
                        <a:pt x="0" y="577"/>
                        <a:pt x="324" y="0"/>
                        <a:pt x="724" y="0"/>
                      </a:cubicBezTo>
                      <a:lnTo>
                        <a:pt x="20876" y="0"/>
                      </a:lnTo>
                      <a:cubicBezTo>
                        <a:pt x="21276" y="0"/>
                        <a:pt x="21600" y="577"/>
                        <a:pt x="21600" y="1288"/>
                      </a:cubicBezTo>
                      <a:lnTo>
                        <a:pt x="21600" y="20312"/>
                      </a:lnTo>
                      <a:cubicBezTo>
                        <a:pt x="21600" y="21023"/>
                        <a:pt x="21276" y="21600"/>
                        <a:pt x="20876" y="21600"/>
                      </a:cubicBezTo>
                      <a:lnTo>
                        <a:pt x="724" y="21600"/>
                      </a:lnTo>
                      <a:cubicBezTo>
                        <a:pt x="324" y="21600"/>
                        <a:pt x="0" y="21023"/>
                        <a:pt x="0" y="20312"/>
                      </a:cubicBezTo>
                      <a:close/>
                    </a:path>
                  </a:pathLst>
                </a:custGeom>
                <a:solidFill>
                  <a:srgbClr val="7E899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endParaRPr/>
                </a:p>
              </p:txBody>
            </p:sp>
            <p:pic>
              <p:nvPicPr>
                <p:cNvPr id="274" name="image4.jpeg" descr="image4.jpeg"/>
                <p:cNvPicPr>
                  <a:picLocks noChangeAspect="1"/>
                </p:cNvPicPr>
                <p:nvPr/>
              </p:nvPicPr>
              <p:blipFill>
                <a:blip r:embed="rId2"/>
                <a:srcRect r="1"/>
                <a:stretch>
                  <a:fillRect/>
                </a:stretch>
              </p:blipFill>
              <p:spPr>
                <a:xfrm>
                  <a:off x="-1" y="-1"/>
                  <a:ext cx="8464948" cy="47615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24" y="0"/>
                      </a:moveTo>
                      <a:cubicBezTo>
                        <a:pt x="324" y="0"/>
                        <a:pt x="0" y="576"/>
                        <a:pt x="0" y="1287"/>
                      </a:cubicBezTo>
                      <a:lnTo>
                        <a:pt x="0" y="20311"/>
                      </a:lnTo>
                      <a:cubicBezTo>
                        <a:pt x="0" y="21022"/>
                        <a:pt x="324" y="21600"/>
                        <a:pt x="724" y="21600"/>
                      </a:cubicBezTo>
                      <a:lnTo>
                        <a:pt x="20876" y="21600"/>
                      </a:lnTo>
                      <a:cubicBezTo>
                        <a:pt x="21276" y="21600"/>
                        <a:pt x="21600" y="21022"/>
                        <a:pt x="21600" y="20311"/>
                      </a:cubicBezTo>
                      <a:lnTo>
                        <a:pt x="21600" y="1287"/>
                      </a:lnTo>
                      <a:cubicBezTo>
                        <a:pt x="21600" y="576"/>
                        <a:pt x="21276" y="0"/>
                        <a:pt x="20876" y="0"/>
                      </a:cubicBezTo>
                      <a:lnTo>
                        <a:pt x="724" y="0"/>
                      </a:lnTo>
                      <a:close/>
                    </a:path>
                  </a:pathLst>
                </a:custGeom>
                <a:ln w="7725" cap="flat">
                  <a:solidFill>
                    <a:srgbClr val="BFBFBF"/>
                  </a:solidFill>
                  <a:prstDash val="solid"/>
                  <a:miter lim="800000"/>
                </a:ln>
                <a:effectLst/>
              </p:spPr>
            </p:pic>
          </p:grpSp>
          <p:grpSp>
            <p:nvGrpSpPr>
              <p:cNvPr id="304" name="Agrupar 32"/>
              <p:cNvGrpSpPr/>
              <p:nvPr/>
            </p:nvGrpSpPr>
            <p:grpSpPr>
              <a:xfrm>
                <a:off x="-3" y="-2"/>
                <a:ext cx="1819493" cy="1730995"/>
                <a:chOff x="-2" y="0"/>
                <a:chExt cx="1819492" cy="1730994"/>
              </a:xfrm>
            </p:grpSpPr>
            <p:grpSp>
              <p:nvGrpSpPr>
                <p:cNvPr id="302" name="Agrupar 6"/>
                <p:cNvGrpSpPr/>
                <p:nvPr/>
              </p:nvGrpSpPr>
              <p:grpSpPr>
                <a:xfrm>
                  <a:off x="-3" y="-1"/>
                  <a:ext cx="1819494" cy="1730995"/>
                  <a:chOff x="0" y="0"/>
                  <a:chExt cx="1819492" cy="1730994"/>
                </a:xfrm>
              </p:grpSpPr>
              <p:pic>
                <p:nvPicPr>
                  <p:cNvPr id="276" name="Gráfico 7" descr="Gráfico 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1" y="568073"/>
                    <a:ext cx="355696" cy="172169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77" name="Gráfico 8" descr="Gráfico 8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651832" y="644491"/>
                    <a:ext cx="149993" cy="77887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78" name="Gráfico 31" descr="Gráfico 31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55858" y="871848"/>
                    <a:ext cx="509974" cy="38122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79" name="Gráfico 9" descr="Gráfico 9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10423" y="129010"/>
                    <a:ext cx="809957" cy="54519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0" name="Gráfico 10" descr="Gráfico 10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69066" y="625189"/>
                    <a:ext cx="424266" cy="4427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1" name="Gráfico 11" descr="Gráfico 11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517851" y="369089"/>
                    <a:ext cx="192849" cy="22955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2" name="Gráfico 12" descr="Gráfico 12"/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51114" y="1042086"/>
                    <a:ext cx="115711" cy="15577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3" name="Gráfico 13" descr="Gráfico 13"/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60818" y="800179"/>
                    <a:ext cx="334269" cy="29514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4" name="Gráfico 14" descr="Gráfico 14"/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182472" y="283922"/>
                    <a:ext cx="321413" cy="40992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5" name="Gráfico 15" descr="Gráfico 15"/>
                  <p:cNvPicPr>
                    <a:picLocks noChangeAspect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80691" y="547555"/>
                    <a:ext cx="527116" cy="49190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6" name="Gráfico 16" descr="Gráfico 16"/>
                  <p:cNvPicPr>
                    <a:picLocks noChangeAspect="1"/>
                  </p:cNvPicPr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42640" y="986337"/>
                    <a:ext cx="321414" cy="31154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7" name="Gráfico 17" descr="Gráfico 17"/>
                  <p:cNvPicPr>
                    <a:picLocks noChangeAspect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98503" y="116620"/>
                    <a:ext cx="608540" cy="5492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8" name="Gráfico 18" descr="Gráfico 18"/>
                  <p:cNvPicPr>
                    <a:picLocks noChangeAspect="1"/>
                  </p:cNvPicPr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1635213" y="517983"/>
                    <a:ext cx="184279" cy="10248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89" name="Gráfico 19" descr="Gráfico 19"/>
                  <p:cNvPicPr>
                    <a:picLocks noChangeAspect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898698" y="1227459"/>
                    <a:ext cx="282845" cy="18446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0" name="Gráfico 20" descr="Gráfico 20"/>
                  <p:cNvPicPr>
                    <a:picLocks noChangeAspect="1"/>
                  </p:cNvPicPr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513197" y="571931"/>
                    <a:ext cx="304272" cy="98384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1" name="Gráfico 21" descr="Gráfico 21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1292574" y="363758"/>
                    <a:ext cx="269987" cy="35663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2" name="Gráfico 22" descr="Gráfico 22"/>
                  <p:cNvPicPr>
                    <a:picLocks noChangeAspect="1"/>
                  </p:cNvPicPr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319138" y="1168964"/>
                    <a:ext cx="179993" cy="11068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3" name="Gráfico 23" descr="Gráfico 23"/>
                  <p:cNvPicPr>
                    <a:picLocks noChangeAspect="1"/>
                  </p:cNvPicPr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1645767" y="462619"/>
                    <a:ext cx="167136" cy="10248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4" name="Gráfico 24" descr="Gráfico 24"/>
                  <p:cNvPicPr>
                    <a:picLocks noChangeAspect="1"/>
                  </p:cNvPicPr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76810" y="1427654"/>
                    <a:ext cx="329985" cy="30334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5" name="Gráfico 25" descr="Gráfico 25"/>
                  <p:cNvPicPr>
                    <a:picLocks noChangeAspect="1"/>
                  </p:cNvPicPr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419356" y="0"/>
                    <a:ext cx="282845" cy="29104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6" name="Gráfico 26" descr="Gráfico 26"/>
                  <p:cNvPicPr>
                    <a:picLocks noChangeAspect="1"/>
                  </p:cNvPicPr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94706" y="40180"/>
                    <a:ext cx="231420" cy="24185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7" name="Gráfico 27" descr="Gráfico 27"/>
                  <p:cNvPicPr>
                    <a:picLocks noChangeAspect="1"/>
                  </p:cNvPicPr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928494" y="1379391"/>
                    <a:ext cx="231419" cy="15577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8" name="Gráfico 28" descr="Gráfico 28"/>
                  <p:cNvPicPr>
                    <a:picLocks noChangeAspect="1"/>
                  </p:cNvPicPr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66552" y="1105427"/>
                    <a:ext cx="385696" cy="25005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299" name="Gráfico 29" descr="Gráfico 29"/>
                  <p:cNvPicPr>
                    <a:picLocks noChangeAspect="1"/>
                  </p:cNvPicPr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653073" y="669219"/>
                    <a:ext cx="89999" cy="9838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00" name="Gráfico 30" descr="Gráfico 30"/>
                  <p:cNvPicPr>
                    <a:picLocks noChangeAspect="1"/>
                  </p:cNvPicPr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1078506" y="459009"/>
                    <a:ext cx="231418" cy="397622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01" name="Gráfico 32" descr="Gráfico 32"/>
                  <p:cNvPicPr>
                    <a:picLocks noChangeAspect="1"/>
                  </p:cNvPicPr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329519" y="583042"/>
                    <a:ext cx="334270" cy="258250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303" name="Elipse 34"/>
                <p:cNvSpPr/>
                <p:nvPr/>
              </p:nvSpPr>
              <p:spPr>
                <a:xfrm>
                  <a:off x="1139185" y="1029833"/>
                  <a:ext cx="34195" cy="34195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12" name="Agrupar 65"/>
            <p:cNvGrpSpPr/>
            <p:nvPr/>
          </p:nvGrpSpPr>
          <p:grpSpPr>
            <a:xfrm>
              <a:off x="-2" y="2145072"/>
              <a:ext cx="1437717" cy="1501780"/>
              <a:chOff x="-1" y="0"/>
              <a:chExt cx="1437716" cy="1501779"/>
            </a:xfrm>
          </p:grpSpPr>
          <p:sp>
            <p:nvSpPr>
              <p:cNvPr id="306" name="Retângulo Arredondado 13"/>
              <p:cNvSpPr/>
              <p:nvPr/>
            </p:nvSpPr>
            <p:spPr>
              <a:xfrm>
                <a:off x="144591" y="323683"/>
                <a:ext cx="1293125" cy="1178096"/>
              </a:xfrm>
              <a:prstGeom prst="roundRect">
                <a:avLst>
                  <a:gd name="adj" fmla="val 7078"/>
                </a:avLst>
              </a:prstGeom>
              <a:solidFill>
                <a:srgbClr val="FFFFFF"/>
              </a:solidFill>
              <a:ln w="19050" cap="flat">
                <a:solidFill>
                  <a:srgbClr val="BEC205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09" name="Agrupar 74"/>
              <p:cNvGrpSpPr/>
              <p:nvPr/>
            </p:nvGrpSpPr>
            <p:grpSpPr>
              <a:xfrm>
                <a:off x="-2" y="-1"/>
                <a:ext cx="606763" cy="585016"/>
                <a:chOff x="0" y="-1"/>
                <a:chExt cx="606761" cy="585015"/>
              </a:xfrm>
            </p:grpSpPr>
            <p:sp>
              <p:nvSpPr>
                <p:cNvPr id="307" name="Oval 17"/>
                <p:cNvSpPr/>
                <p:nvPr/>
              </p:nvSpPr>
              <p:spPr>
                <a:xfrm flipH="1">
                  <a:off x="-1" y="-2"/>
                  <a:ext cx="606763" cy="585017"/>
                </a:xfrm>
                <a:prstGeom prst="ellipse">
                  <a:avLst/>
                </a:prstGeom>
                <a:solidFill>
                  <a:srgbClr val="BEC20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308" name="Gráfico 18" descr="Gráfico 18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 flipH="1">
                  <a:off x="165914" y="62259"/>
                  <a:ext cx="274934" cy="427675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10" name="CaixaDeTexto 15"/>
              <p:cNvSpPr txBox="1"/>
              <p:nvPr/>
            </p:nvSpPr>
            <p:spPr>
              <a:xfrm>
                <a:off x="239522" y="935202"/>
                <a:ext cx="1129946" cy="42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1100">
                    <a:solidFill>
                      <a:srgbClr val="262626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INTERLIGAÇÃO 24/7</a:t>
                </a:r>
              </a:p>
            </p:txBody>
          </p:sp>
          <p:sp>
            <p:nvSpPr>
              <p:cNvPr id="311" name="CaixaDeTexto 16"/>
              <p:cNvSpPr txBox="1"/>
              <p:nvPr/>
            </p:nvSpPr>
            <p:spPr>
              <a:xfrm>
                <a:off x="218049" y="550316"/>
                <a:ext cx="1059241" cy="345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1700" b="1">
                    <a:solidFill>
                      <a:srgbClr val="BEC205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SIN</a:t>
                </a:r>
              </a:p>
            </p:txBody>
          </p:sp>
        </p:grpSp>
        <p:grpSp>
          <p:nvGrpSpPr>
            <p:cNvPr id="319" name="Agrupar 68"/>
            <p:cNvGrpSpPr/>
            <p:nvPr/>
          </p:nvGrpSpPr>
          <p:grpSpPr>
            <a:xfrm>
              <a:off x="830954" y="4004043"/>
              <a:ext cx="1527469" cy="1427758"/>
              <a:chOff x="0" y="0"/>
              <a:chExt cx="1527467" cy="1427757"/>
            </a:xfrm>
          </p:grpSpPr>
          <p:sp>
            <p:nvSpPr>
              <p:cNvPr id="313" name="Retângulo Arredondado 69"/>
              <p:cNvSpPr/>
              <p:nvPr/>
            </p:nvSpPr>
            <p:spPr>
              <a:xfrm>
                <a:off x="168302" y="262026"/>
                <a:ext cx="1293122" cy="1165732"/>
              </a:xfrm>
              <a:prstGeom prst="roundRect">
                <a:avLst>
                  <a:gd name="adj" fmla="val 7078"/>
                </a:avLst>
              </a:prstGeom>
              <a:solidFill>
                <a:srgbClr val="FFFFFF"/>
              </a:solidFill>
              <a:ln w="19050" cap="flat">
                <a:solidFill>
                  <a:srgbClr val="333F50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16" name="Agrupar 70"/>
              <p:cNvGrpSpPr/>
              <p:nvPr/>
            </p:nvGrpSpPr>
            <p:grpSpPr>
              <a:xfrm>
                <a:off x="-1" y="0"/>
                <a:ext cx="606761" cy="585017"/>
                <a:chOff x="0" y="0"/>
                <a:chExt cx="606760" cy="585015"/>
              </a:xfrm>
            </p:grpSpPr>
            <p:sp>
              <p:nvSpPr>
                <p:cNvPr id="314" name="Oval 73"/>
                <p:cNvSpPr/>
                <p:nvPr/>
              </p:nvSpPr>
              <p:spPr>
                <a:xfrm flipH="1">
                  <a:off x="-1" y="0"/>
                  <a:ext cx="606761" cy="585017"/>
                </a:xfrm>
                <a:prstGeom prst="ellipse">
                  <a:avLst/>
                </a:prstGeom>
                <a:solidFill>
                  <a:srgbClr val="333F50"/>
                </a:solidFill>
                <a:ln w="12700" cap="flat">
                  <a:solidFill>
                    <a:srgbClr val="333F5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pic>
              <p:nvPicPr>
                <p:cNvPr id="315" name="Gráfico 74" descr="Gráfico 74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 flipH="1">
                  <a:off x="201794" y="133079"/>
                  <a:ext cx="193990" cy="31885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17" name="CaixaDeTexto 71"/>
              <p:cNvSpPr txBox="1"/>
              <p:nvPr/>
            </p:nvSpPr>
            <p:spPr>
              <a:xfrm>
                <a:off x="269353" y="585010"/>
                <a:ext cx="1069035" cy="345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1700" b="1">
                    <a:solidFill>
                      <a:srgbClr val="333F5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300 kW</a:t>
                </a:r>
              </a:p>
            </p:txBody>
          </p:sp>
          <p:sp>
            <p:nvSpPr>
              <p:cNvPr id="318" name="CaixaDeTexto 72"/>
              <p:cNvSpPr txBox="1"/>
              <p:nvPr/>
            </p:nvSpPr>
            <p:spPr>
              <a:xfrm>
                <a:off x="102257" y="948764"/>
                <a:ext cx="1425211" cy="3962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algn="ctr">
                  <a:defRPr sz="1000">
                    <a:solidFill>
                      <a:srgbClr val="262626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r>
                  <a:t>CÉLULA </a:t>
                </a:r>
                <a:br/>
                <a:r>
                  <a:t>COMBUSTÍVEL</a:t>
                </a:r>
              </a:p>
            </p:txBody>
          </p:sp>
        </p:grpSp>
        <p:grpSp>
          <p:nvGrpSpPr>
            <p:cNvPr id="327" name="Agrupar 60"/>
            <p:cNvGrpSpPr/>
            <p:nvPr/>
          </p:nvGrpSpPr>
          <p:grpSpPr>
            <a:xfrm>
              <a:off x="3030797" y="-1"/>
              <a:ext cx="1622741" cy="1473188"/>
              <a:chOff x="-2" y="-1"/>
              <a:chExt cx="1622740" cy="1473187"/>
            </a:xfrm>
          </p:grpSpPr>
          <p:grpSp>
            <p:nvGrpSpPr>
              <p:cNvPr id="325" name="Agrupar 61"/>
              <p:cNvGrpSpPr/>
              <p:nvPr/>
            </p:nvGrpSpPr>
            <p:grpSpPr>
              <a:xfrm>
                <a:off x="-3" y="-2"/>
                <a:ext cx="1622741" cy="1473189"/>
                <a:chOff x="-1" y="0"/>
                <a:chExt cx="1622740" cy="1473187"/>
              </a:xfrm>
            </p:grpSpPr>
            <p:sp>
              <p:nvSpPr>
                <p:cNvPr id="320" name="Retângulo Arredondado 63"/>
                <p:cNvSpPr/>
                <p:nvPr/>
              </p:nvSpPr>
              <p:spPr>
                <a:xfrm>
                  <a:off x="240450" y="301069"/>
                  <a:ext cx="1293125" cy="1172119"/>
                </a:xfrm>
                <a:prstGeom prst="roundRect">
                  <a:avLst>
                    <a:gd name="adj" fmla="val 7078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1072BB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grpSp>
              <p:nvGrpSpPr>
                <p:cNvPr id="323" name="Agrupar 64"/>
                <p:cNvGrpSpPr/>
                <p:nvPr/>
              </p:nvGrpSpPr>
              <p:grpSpPr>
                <a:xfrm>
                  <a:off x="-2" y="-1"/>
                  <a:ext cx="606763" cy="585020"/>
                  <a:chOff x="0" y="0"/>
                  <a:chExt cx="606761" cy="585018"/>
                </a:xfrm>
              </p:grpSpPr>
              <p:sp>
                <p:nvSpPr>
                  <p:cNvPr id="321" name="Oval 66"/>
                  <p:cNvSpPr/>
                  <p:nvPr/>
                </p:nvSpPr>
                <p:spPr>
                  <a:xfrm flipH="1">
                    <a:off x="-1" y="-1"/>
                    <a:ext cx="606763" cy="585020"/>
                  </a:xfrm>
                  <a:prstGeom prst="ellipse">
                    <a:avLst/>
                  </a:prstGeom>
                  <a:solidFill>
                    <a:srgbClr val="1072BB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45718" tIns="45718" rIns="45718" bIns="45718" numCol="1" anchor="ctr">
                    <a:noAutofit/>
                  </a:bodyPr>
                  <a:lstStyle/>
                  <a:p>
                    <a:pPr algn="ctr">
                      <a:defRPr sz="1700">
                        <a:solidFill>
                          <a:srgbClr val="FFFFFF"/>
                        </a:solidFill>
                      </a:defRPr>
                    </a:pPr>
                    <a:endParaRPr/>
                  </a:p>
                </p:txBody>
              </p:sp>
              <p:pic>
                <p:nvPicPr>
                  <p:cNvPr id="322" name="Gráfico 67" descr="Gráfico 67"/>
                  <p:cNvPicPr>
                    <a:picLocks noChangeAspect="1"/>
                  </p:cNvPicPr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 flipH="1">
                    <a:off x="103779" y="107100"/>
                    <a:ext cx="397041" cy="35442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sp>
              <p:nvSpPr>
                <p:cNvPr id="324" name="CaixaDeTexto 65"/>
                <p:cNvSpPr txBox="1"/>
                <p:nvPr/>
              </p:nvSpPr>
              <p:spPr>
                <a:xfrm>
                  <a:off x="151283" y="585012"/>
                  <a:ext cx="1471456" cy="345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700" b="1">
                      <a:solidFill>
                        <a:srgbClr val="1072BB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1pPr>
                </a:lstStyle>
                <a:p>
                  <a:r>
                    <a:t>2.082 MW</a:t>
                  </a:r>
                </a:p>
              </p:txBody>
            </p:sp>
          </p:grpSp>
          <p:sp>
            <p:nvSpPr>
              <p:cNvPr id="326" name="CaixaDeTexto 62"/>
              <p:cNvSpPr txBox="1"/>
              <p:nvPr/>
            </p:nvSpPr>
            <p:spPr>
              <a:xfrm>
                <a:off x="208305" y="942308"/>
                <a:ext cx="1379526" cy="4216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1100">
                    <a:solidFill>
                      <a:srgbClr val="262626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USINA HIDRELÉTRICA</a:t>
                </a:r>
              </a:p>
            </p:txBody>
          </p:sp>
        </p:grpSp>
        <p:grpSp>
          <p:nvGrpSpPr>
            <p:cNvPr id="335" name="Agrupar 108"/>
            <p:cNvGrpSpPr/>
            <p:nvPr/>
          </p:nvGrpSpPr>
          <p:grpSpPr>
            <a:xfrm>
              <a:off x="5033967" y="534400"/>
              <a:ext cx="1586610" cy="1445726"/>
              <a:chOff x="-1" y="-1"/>
              <a:chExt cx="1586609" cy="1445725"/>
            </a:xfrm>
          </p:grpSpPr>
          <p:grpSp>
            <p:nvGrpSpPr>
              <p:cNvPr id="330" name="Retângulo Arredondado 69"/>
              <p:cNvGrpSpPr/>
              <p:nvPr/>
            </p:nvGrpSpPr>
            <p:grpSpPr>
              <a:xfrm>
                <a:off x="260378" y="279992"/>
                <a:ext cx="1326231" cy="1165732"/>
                <a:chOff x="0" y="0"/>
                <a:chExt cx="1326229" cy="1165730"/>
              </a:xfrm>
            </p:grpSpPr>
            <p:sp>
              <p:nvSpPr>
                <p:cNvPr id="328" name="Retângulo Arredondado"/>
                <p:cNvSpPr/>
                <p:nvPr/>
              </p:nvSpPr>
              <p:spPr>
                <a:xfrm>
                  <a:off x="-1" y="0"/>
                  <a:ext cx="1326230" cy="1165731"/>
                </a:xfrm>
                <a:prstGeom prst="roundRect">
                  <a:avLst>
                    <a:gd name="adj" fmla="val 7078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29" name="PARQUE SOLAR"/>
                <p:cNvSpPr txBox="1"/>
                <p:nvPr/>
              </p:nvSpPr>
              <p:spPr>
                <a:xfrm>
                  <a:off x="76648" y="206943"/>
                  <a:ext cx="1172932" cy="7518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/>
                <a:p>
                  <a:pPr algn="ctr">
                    <a:defRPr sz="1100">
                      <a:solidFill>
                        <a:srgbClr val="262626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  <a:p>
                  <a:pPr algn="ctr">
                    <a:defRPr sz="1100">
                      <a:solidFill>
                        <a:srgbClr val="262626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pPr>
                  <a:endParaRPr/>
                </a:p>
                <a:p>
                  <a:pPr algn="ctr">
                    <a:defRPr sz="1100">
                      <a:solidFill>
                        <a:srgbClr val="262626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pPr>
                  <a:r>
                    <a:t>PARQUE SOLAR</a:t>
                  </a:r>
                </a:p>
              </p:txBody>
            </p:sp>
          </p:grpSp>
          <p:sp>
            <p:nvSpPr>
              <p:cNvPr id="331" name="CaixaDeTexto 71"/>
              <p:cNvSpPr txBox="1"/>
              <p:nvPr/>
            </p:nvSpPr>
            <p:spPr>
              <a:xfrm>
                <a:off x="389054" y="579834"/>
                <a:ext cx="1068877" cy="3454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1700" b="1">
                    <a:solidFill>
                      <a:srgbClr val="FFC000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800 kWp</a:t>
                </a:r>
              </a:p>
            </p:txBody>
          </p:sp>
          <p:grpSp>
            <p:nvGrpSpPr>
              <p:cNvPr id="334" name="Agrupar 107"/>
              <p:cNvGrpSpPr/>
              <p:nvPr/>
            </p:nvGrpSpPr>
            <p:grpSpPr>
              <a:xfrm>
                <a:off x="-2" y="-2"/>
                <a:ext cx="606763" cy="585016"/>
                <a:chOff x="0" y="0"/>
                <a:chExt cx="606761" cy="585015"/>
              </a:xfrm>
            </p:grpSpPr>
            <p:pic>
              <p:nvPicPr>
                <p:cNvPr id="332" name="Imagem 104" descr="Imagem 104"/>
                <p:cNvPicPr>
                  <a:picLocks noChangeAspect="1"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>
                <a:xfrm>
                  <a:off x="83844" y="79002"/>
                  <a:ext cx="498873" cy="447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822" y="0"/>
                      </a:moveTo>
                      <a:cubicBezTo>
                        <a:pt x="3051" y="0"/>
                        <a:pt x="0" y="3400"/>
                        <a:pt x="0" y="7602"/>
                      </a:cubicBezTo>
                      <a:lnTo>
                        <a:pt x="0" y="13998"/>
                      </a:lnTo>
                      <a:cubicBezTo>
                        <a:pt x="0" y="18200"/>
                        <a:pt x="3051" y="21600"/>
                        <a:pt x="6822" y="21600"/>
                      </a:cubicBezTo>
                      <a:lnTo>
                        <a:pt x="14778" y="21600"/>
                      </a:lnTo>
                      <a:cubicBezTo>
                        <a:pt x="18549" y="21600"/>
                        <a:pt x="21600" y="18200"/>
                        <a:pt x="21600" y="13998"/>
                      </a:cubicBezTo>
                      <a:lnTo>
                        <a:pt x="21600" y="7602"/>
                      </a:lnTo>
                      <a:cubicBezTo>
                        <a:pt x="21600" y="3400"/>
                        <a:pt x="18549" y="0"/>
                        <a:pt x="14778" y="0"/>
                      </a:cubicBezTo>
                      <a:lnTo>
                        <a:pt x="6822" y="0"/>
                      </a:lnTo>
                      <a:close/>
                    </a:path>
                  </a:pathLst>
                </a:cu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33" name="Oval 73"/>
                <p:cNvSpPr/>
                <p:nvPr/>
              </p:nvSpPr>
              <p:spPr>
                <a:xfrm flipH="1">
                  <a:off x="-1" y="-1"/>
                  <a:ext cx="606763" cy="585016"/>
                </a:xfrm>
                <a:prstGeom prst="ellipse">
                  <a:avLst/>
                </a:prstGeom>
                <a:solidFill>
                  <a:srgbClr val="FFC000">
                    <a:alpha val="62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342" name="Agrupar 68"/>
            <p:cNvGrpSpPr/>
            <p:nvPr/>
          </p:nvGrpSpPr>
          <p:grpSpPr>
            <a:xfrm>
              <a:off x="7148459" y="1396388"/>
              <a:ext cx="1462892" cy="1483378"/>
              <a:chOff x="0" y="-2"/>
              <a:chExt cx="1462891" cy="1483377"/>
            </a:xfrm>
          </p:grpSpPr>
          <p:sp>
            <p:nvSpPr>
              <p:cNvPr id="336" name="Retângulo Arredondado 69"/>
              <p:cNvSpPr/>
              <p:nvPr/>
            </p:nvSpPr>
            <p:spPr>
              <a:xfrm>
                <a:off x="103052" y="317645"/>
                <a:ext cx="1293124" cy="1165731"/>
              </a:xfrm>
              <a:prstGeom prst="roundRect">
                <a:avLst>
                  <a:gd name="adj" fmla="val 7078"/>
                </a:avLst>
              </a:prstGeom>
              <a:solidFill>
                <a:srgbClr val="FFFFFF"/>
              </a:solidFill>
              <a:ln w="19050" cap="flat">
                <a:solidFill>
                  <a:srgbClr val="279A3E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7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grpSp>
            <p:nvGrpSpPr>
              <p:cNvPr id="339" name="Oval 73"/>
              <p:cNvGrpSpPr/>
              <p:nvPr/>
            </p:nvGrpSpPr>
            <p:grpSpPr>
              <a:xfrm>
                <a:off x="-1" y="-3"/>
                <a:ext cx="619849" cy="585017"/>
                <a:chOff x="0" y="0"/>
                <a:chExt cx="619848" cy="585015"/>
              </a:xfrm>
            </p:grpSpPr>
            <p:sp>
              <p:nvSpPr>
                <p:cNvPr id="337" name="Oval"/>
                <p:cNvSpPr/>
                <p:nvPr/>
              </p:nvSpPr>
              <p:spPr>
                <a:xfrm flipH="1">
                  <a:off x="-1" y="-1"/>
                  <a:ext cx="619849" cy="585016"/>
                </a:xfrm>
                <a:prstGeom prst="ellipse">
                  <a:avLst/>
                </a:prstGeom>
                <a:solidFill>
                  <a:srgbClr val="279A3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38" name="H2"/>
                <p:cNvSpPr txBox="1"/>
                <p:nvPr/>
              </p:nvSpPr>
              <p:spPr>
                <a:xfrm>
                  <a:off x="134207" y="104441"/>
                  <a:ext cx="351431" cy="37612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ctr">
                  <a:spAutoFit/>
                </a:bodyPr>
                <a:lstStyle/>
                <a:p>
                  <a:pPr algn="ctr">
                    <a:defRPr sz="1900" b="1">
                      <a:solidFill>
                        <a:srgbClr val="FFFFFF"/>
                      </a:solidFill>
                    </a:defRPr>
                  </a:pPr>
                  <a:r>
                    <a:t>H</a:t>
                  </a:r>
                  <a:r>
                    <a:rPr baseline="-25000"/>
                    <a:t>2</a:t>
                  </a:r>
                </a:p>
              </p:txBody>
            </p:sp>
          </p:grpSp>
          <p:sp>
            <p:nvSpPr>
              <p:cNvPr id="340" name="CaixaDeTexto 71"/>
              <p:cNvSpPr txBox="1"/>
              <p:nvPr/>
            </p:nvSpPr>
            <p:spPr>
              <a:xfrm>
                <a:off x="215093" y="584641"/>
                <a:ext cx="1069037" cy="38353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>
                <a:lvl1pPr algn="ctr">
                  <a:defRPr sz="1900" b="1">
                    <a:solidFill>
                      <a:srgbClr val="279A3E"/>
                    </a:solidFill>
                    <a:latin typeface="Lato"/>
                    <a:ea typeface="Lato"/>
                    <a:cs typeface="Lato"/>
                    <a:sym typeface="Lato"/>
                  </a:defRPr>
                </a:lvl1pPr>
              </a:lstStyle>
              <a:p>
                <a:r>
                  <a:t>300 kW</a:t>
                </a:r>
              </a:p>
            </p:txBody>
          </p:sp>
          <p:sp>
            <p:nvSpPr>
              <p:cNvPr id="341" name="CaixaDeTexto 72"/>
              <p:cNvSpPr txBox="1"/>
              <p:nvPr/>
            </p:nvSpPr>
            <p:spPr>
              <a:xfrm>
                <a:off x="37679" y="1002907"/>
                <a:ext cx="1425213" cy="42036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t">
                <a:spAutoFit/>
              </a:bodyPr>
              <a:lstStyle/>
              <a:p>
                <a:pPr algn="ctr">
                  <a:defRPr sz="1000">
                    <a:solidFill>
                      <a:srgbClr val="262626"/>
                    </a:solidFill>
                    <a:latin typeface="Lato"/>
                    <a:ea typeface="Lato"/>
                    <a:cs typeface="Lato"/>
                    <a:sym typeface="Lato"/>
                  </a:defRPr>
                </a:pPr>
                <a:r>
                  <a:t>CAPACIDADE GERAÇÃO H</a:t>
                </a:r>
                <a:r>
                  <a:rPr baseline="-25000"/>
                  <a:t>2</a:t>
                </a:r>
                <a:r>
                  <a:t>V</a:t>
                </a:r>
              </a:p>
            </p:txBody>
          </p:sp>
        </p:grpSp>
        <p:grpSp>
          <p:nvGrpSpPr>
            <p:cNvPr id="349" name="Agrupar 127"/>
            <p:cNvGrpSpPr/>
            <p:nvPr/>
          </p:nvGrpSpPr>
          <p:grpSpPr>
            <a:xfrm>
              <a:off x="2456411" y="4432179"/>
              <a:ext cx="1435439" cy="1483377"/>
              <a:chOff x="-1" y="0"/>
              <a:chExt cx="1435437" cy="1483376"/>
            </a:xfrm>
          </p:grpSpPr>
          <p:grpSp>
            <p:nvGrpSpPr>
              <p:cNvPr id="347" name="Agrupar 68"/>
              <p:cNvGrpSpPr/>
              <p:nvPr/>
            </p:nvGrpSpPr>
            <p:grpSpPr>
              <a:xfrm>
                <a:off x="-2" y="0"/>
                <a:ext cx="1435438" cy="1483377"/>
                <a:chOff x="0" y="0"/>
                <a:chExt cx="1435437" cy="1483376"/>
              </a:xfrm>
            </p:grpSpPr>
            <p:sp>
              <p:nvSpPr>
                <p:cNvPr id="343" name="Retângulo Arredondado 69"/>
                <p:cNvSpPr/>
                <p:nvPr/>
              </p:nvSpPr>
              <p:spPr>
                <a:xfrm>
                  <a:off x="103052" y="317645"/>
                  <a:ext cx="1293126" cy="1165732"/>
                </a:xfrm>
                <a:prstGeom prst="roundRect">
                  <a:avLst>
                    <a:gd name="adj" fmla="val 7078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4" name="Oval 73"/>
                <p:cNvSpPr/>
                <p:nvPr/>
              </p:nvSpPr>
              <p:spPr>
                <a:xfrm flipH="1">
                  <a:off x="-1" y="0"/>
                  <a:ext cx="606763" cy="58501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45" name="CaixaDeTexto 71"/>
                <p:cNvSpPr txBox="1"/>
                <p:nvPr/>
              </p:nvSpPr>
              <p:spPr>
                <a:xfrm>
                  <a:off x="241694" y="704332"/>
                  <a:ext cx="1069039" cy="345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700" b="1">
                      <a:latin typeface="Lato"/>
                      <a:ea typeface="Lato"/>
                      <a:cs typeface="Lato"/>
                      <a:sym typeface="Lato"/>
                    </a:defRPr>
                  </a:lvl1pPr>
                </a:lstStyle>
                <a:p>
                  <a:r>
                    <a:t>600 kWh</a:t>
                  </a:r>
                </a:p>
              </p:txBody>
            </p:sp>
            <p:sp>
              <p:nvSpPr>
                <p:cNvPr id="346" name="CaixaDeTexto 72"/>
                <p:cNvSpPr txBox="1"/>
                <p:nvPr/>
              </p:nvSpPr>
              <p:spPr>
                <a:xfrm>
                  <a:off x="10223" y="1116469"/>
                  <a:ext cx="1425215" cy="2438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000">
                      <a:solidFill>
                        <a:srgbClr val="262626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1pPr>
                </a:lstStyle>
                <a:p>
                  <a:r>
                    <a:t>BESS</a:t>
                  </a:r>
                </a:p>
              </p:txBody>
            </p:sp>
          </p:grpSp>
          <p:pic>
            <p:nvPicPr>
              <p:cNvPr id="348" name="Gráfico 126" descr="Gráfico 126"/>
              <p:cNvPicPr>
                <a:picLocks noChangeAspect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722" y="70498"/>
                <a:ext cx="430488" cy="43048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56" name="Agrupar 137"/>
            <p:cNvGrpSpPr/>
            <p:nvPr/>
          </p:nvGrpSpPr>
          <p:grpSpPr>
            <a:xfrm>
              <a:off x="7456198" y="3374320"/>
              <a:ext cx="1593780" cy="1474618"/>
              <a:chOff x="0" y="0"/>
              <a:chExt cx="1593778" cy="1474617"/>
            </a:xfrm>
          </p:grpSpPr>
          <p:grpSp>
            <p:nvGrpSpPr>
              <p:cNvPr id="354" name="Agrupar 68"/>
              <p:cNvGrpSpPr/>
              <p:nvPr/>
            </p:nvGrpSpPr>
            <p:grpSpPr>
              <a:xfrm>
                <a:off x="0" y="-1"/>
                <a:ext cx="1593780" cy="1474618"/>
                <a:chOff x="0" y="0"/>
                <a:chExt cx="1593778" cy="1474617"/>
              </a:xfrm>
            </p:grpSpPr>
            <p:sp>
              <p:nvSpPr>
                <p:cNvPr id="350" name="Retângulo Arredondado 69"/>
                <p:cNvSpPr/>
                <p:nvPr/>
              </p:nvSpPr>
              <p:spPr>
                <a:xfrm>
                  <a:off x="250031" y="308885"/>
                  <a:ext cx="1293126" cy="1165733"/>
                </a:xfrm>
                <a:prstGeom prst="roundRect">
                  <a:avLst>
                    <a:gd name="adj" fmla="val 7078"/>
                  </a:avLst>
                </a:prstGeom>
                <a:solidFill>
                  <a:srgbClr val="FFFFFF"/>
                </a:solidFill>
                <a:ln w="19050" cap="flat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1" name="Oval 73"/>
                <p:cNvSpPr/>
                <p:nvPr/>
              </p:nvSpPr>
              <p:spPr>
                <a:xfrm flipH="1">
                  <a:off x="0" y="0"/>
                  <a:ext cx="606759" cy="585015"/>
                </a:xfrm>
                <a:prstGeom prst="ellipse">
                  <a:avLst/>
                </a:prstGeom>
                <a:solidFill>
                  <a:srgbClr val="660033"/>
                </a:solidFill>
                <a:ln w="12700" cap="flat">
                  <a:solidFill>
                    <a:srgbClr val="660033"/>
                  </a:solidFill>
                  <a:prstDash val="solid"/>
                  <a:miter lim="800000"/>
                </a:ln>
                <a:effectLst/>
              </p:spPr>
              <p:txBody>
                <a:bodyPr wrap="square" lIns="45718" tIns="45718" rIns="45718" bIns="45718" numCol="1" anchor="ctr">
                  <a:noAutofit/>
                </a:bodyPr>
                <a:lstStyle/>
                <a:p>
                  <a:pPr algn="ctr">
                    <a:defRPr sz="1700"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352" name="CaixaDeTexto 71"/>
                <p:cNvSpPr txBox="1"/>
                <p:nvPr/>
              </p:nvSpPr>
              <p:spPr>
                <a:xfrm>
                  <a:off x="335510" y="603045"/>
                  <a:ext cx="1069037" cy="3454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>
                  <a:lvl1pPr algn="ctr">
                    <a:defRPr sz="1700" b="1">
                      <a:solidFill>
                        <a:srgbClr val="660033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lvl1pPr>
                </a:lstStyle>
                <a:p>
                  <a:r>
                    <a:t>12 meses</a:t>
                  </a:r>
                </a:p>
              </p:txBody>
            </p:sp>
            <p:sp>
              <p:nvSpPr>
                <p:cNvPr id="353" name="CaixaDeTexto 72"/>
                <p:cNvSpPr txBox="1"/>
                <p:nvPr/>
              </p:nvSpPr>
              <p:spPr>
                <a:xfrm>
                  <a:off x="168568" y="975925"/>
                  <a:ext cx="1425212" cy="39623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45718" tIns="45718" rIns="45718" bIns="45718" numCol="1" anchor="t">
                  <a:spAutoFit/>
                </a:bodyPr>
                <a:lstStyle/>
                <a:p>
                  <a:pPr algn="ctr">
                    <a:defRPr sz="1000">
                      <a:solidFill>
                        <a:srgbClr val="262626"/>
                      </a:solidFill>
                      <a:latin typeface="Lato"/>
                      <a:ea typeface="Lato"/>
                      <a:cs typeface="Lato"/>
                      <a:sym typeface="Lato"/>
                    </a:defRPr>
                  </a:pPr>
                  <a:r>
                    <a:t>STARTUP </a:t>
                  </a:r>
                  <a:br/>
                  <a:r>
                    <a:t>O&amp;M</a:t>
                  </a:r>
                </a:p>
              </p:txBody>
            </p:sp>
          </p:grpSp>
          <p:pic>
            <p:nvPicPr>
              <p:cNvPr id="355" name="Gráfico 136" descr="Gráfico 136"/>
              <p:cNvPicPr>
                <a:picLocks noChangeAspect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822" y="19707"/>
                <a:ext cx="515110" cy="5151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359" name="CaixaDeTexto 140"/>
            <p:cNvGrpSpPr/>
            <p:nvPr/>
          </p:nvGrpSpPr>
          <p:grpSpPr>
            <a:xfrm>
              <a:off x="9109320" y="774614"/>
              <a:ext cx="2231552" cy="752405"/>
              <a:chOff x="-1" y="0"/>
              <a:chExt cx="2231551" cy="752404"/>
            </a:xfrm>
          </p:grpSpPr>
          <p:sp>
            <p:nvSpPr>
              <p:cNvPr id="357" name="Retângulo Arredondado"/>
              <p:cNvSpPr/>
              <p:nvPr/>
            </p:nvSpPr>
            <p:spPr>
              <a:xfrm>
                <a:off x="-2" y="0"/>
                <a:ext cx="2231553" cy="752405"/>
              </a:xfrm>
              <a:prstGeom prst="roundRect">
                <a:avLst>
                  <a:gd name="adj" fmla="val 16667"/>
                </a:avLst>
              </a:prstGeom>
              <a:solidFill>
                <a:srgbClr val="4279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58" name="Operando desde 2021"/>
              <p:cNvSpPr txBox="1"/>
              <p:nvPr/>
            </p:nvSpPr>
            <p:spPr>
              <a:xfrm>
                <a:off x="80162" y="98904"/>
                <a:ext cx="2071227" cy="554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endParaRPr/>
              </a:p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Operando desde 2021</a:t>
                </a:r>
              </a:p>
            </p:txBody>
          </p:sp>
        </p:grpSp>
        <p:grpSp>
          <p:nvGrpSpPr>
            <p:cNvPr id="362" name="CaixaDeTexto 2"/>
            <p:cNvGrpSpPr/>
            <p:nvPr/>
          </p:nvGrpSpPr>
          <p:grpSpPr>
            <a:xfrm>
              <a:off x="9109321" y="2939285"/>
              <a:ext cx="2231551" cy="752405"/>
              <a:chOff x="0" y="0"/>
              <a:chExt cx="2231550" cy="752404"/>
            </a:xfrm>
          </p:grpSpPr>
          <p:sp>
            <p:nvSpPr>
              <p:cNvPr id="360" name="Retângulo Arredondado"/>
              <p:cNvSpPr/>
              <p:nvPr/>
            </p:nvSpPr>
            <p:spPr>
              <a:xfrm>
                <a:off x="0" y="0"/>
                <a:ext cx="2231551" cy="752405"/>
              </a:xfrm>
              <a:prstGeom prst="roundRect">
                <a:avLst>
                  <a:gd name="adj" fmla="val 16667"/>
                </a:avLst>
              </a:prstGeom>
              <a:solidFill>
                <a:srgbClr val="4279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1" name="Hibridização:  Hidro-Solar-H2V-BESS"/>
              <p:cNvSpPr txBox="1"/>
              <p:nvPr/>
            </p:nvSpPr>
            <p:spPr>
              <a:xfrm>
                <a:off x="80162" y="79600"/>
                <a:ext cx="2071227" cy="593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Hibridização: </a:t>
                </a:r>
                <a:br/>
                <a:r>
                  <a:t>Hidro-Solar-H</a:t>
                </a:r>
                <a:r>
                  <a:rPr baseline="-25000"/>
                  <a:t>2</a:t>
                </a:r>
                <a:r>
                  <a:t>V-BESS</a:t>
                </a:r>
              </a:p>
            </p:txBody>
          </p:sp>
        </p:grpSp>
        <p:grpSp>
          <p:nvGrpSpPr>
            <p:cNvPr id="365" name="CaixaDeTexto 4"/>
            <p:cNvGrpSpPr/>
            <p:nvPr/>
          </p:nvGrpSpPr>
          <p:grpSpPr>
            <a:xfrm>
              <a:off x="9109319" y="1856949"/>
              <a:ext cx="2231552" cy="752405"/>
              <a:chOff x="0" y="0"/>
              <a:chExt cx="2231550" cy="752404"/>
            </a:xfrm>
          </p:grpSpPr>
          <p:sp>
            <p:nvSpPr>
              <p:cNvPr id="363" name="Retângulo Arredondado"/>
              <p:cNvSpPr/>
              <p:nvPr/>
            </p:nvSpPr>
            <p:spPr>
              <a:xfrm>
                <a:off x="0" y="0"/>
                <a:ext cx="2231551" cy="752405"/>
              </a:xfrm>
              <a:prstGeom prst="roundRect">
                <a:avLst>
                  <a:gd name="adj" fmla="val 16667"/>
                </a:avLst>
              </a:prstGeom>
              <a:solidFill>
                <a:srgbClr val="4279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4" name="Produzidas 3 ton H2V"/>
              <p:cNvSpPr txBox="1"/>
              <p:nvPr/>
            </p:nvSpPr>
            <p:spPr>
              <a:xfrm>
                <a:off x="80162" y="79600"/>
                <a:ext cx="2071227" cy="59319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endParaRPr/>
              </a:p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Produzidas 3 ton H</a:t>
                </a:r>
                <a:r>
                  <a:rPr baseline="-25000"/>
                  <a:t>2</a:t>
                </a:r>
                <a:r>
                  <a:t>V</a:t>
                </a:r>
              </a:p>
            </p:txBody>
          </p:sp>
        </p:grpSp>
        <p:grpSp>
          <p:nvGrpSpPr>
            <p:cNvPr id="368" name="CaixaDeTexto 5"/>
            <p:cNvGrpSpPr/>
            <p:nvPr/>
          </p:nvGrpSpPr>
          <p:grpSpPr>
            <a:xfrm>
              <a:off x="9100909" y="4021621"/>
              <a:ext cx="2248375" cy="752405"/>
              <a:chOff x="0" y="0"/>
              <a:chExt cx="2248374" cy="752404"/>
            </a:xfrm>
          </p:grpSpPr>
          <p:sp>
            <p:nvSpPr>
              <p:cNvPr id="366" name="Retângulo Arredondado"/>
              <p:cNvSpPr/>
              <p:nvPr/>
            </p:nvSpPr>
            <p:spPr>
              <a:xfrm>
                <a:off x="-1" y="0"/>
                <a:ext cx="2248375" cy="752405"/>
              </a:xfrm>
              <a:prstGeom prst="roundRect">
                <a:avLst>
                  <a:gd name="adj" fmla="val 16667"/>
                </a:avLst>
              </a:prstGeom>
              <a:solidFill>
                <a:srgbClr val="4279B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14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367" name="Plano 2023-2025:  Amônia e E-Fuels"/>
              <p:cNvSpPr txBox="1"/>
              <p:nvPr/>
            </p:nvSpPr>
            <p:spPr>
              <a:xfrm>
                <a:off x="80163" y="98904"/>
                <a:ext cx="2088049" cy="554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8" tIns="45718" rIns="45718" bIns="45718" numCol="1" anchor="ctr">
                <a:spAutoFit/>
              </a:bodyPr>
              <a:lstStyle/>
              <a:p>
                <a:pPr algn="ctr">
                  <a:defRPr sz="1600" b="1">
                    <a:solidFill>
                      <a:srgbClr val="FFFFFF"/>
                    </a:solidFill>
                  </a:defRPr>
                </a:pPr>
                <a:r>
                  <a:t>Plano 2023-2025: </a:t>
                </a:r>
                <a:br/>
                <a:r>
                  <a:t>Amônia e E-Fuels</a:t>
                </a:r>
              </a:p>
            </p:txBody>
          </p:sp>
        </p:grpSp>
      </p:grpSp>
      <p:sp>
        <p:nvSpPr>
          <p:cNvPr id="370" name="CaixaDeTexto 99"/>
          <p:cNvSpPr txBox="1"/>
          <p:nvPr/>
        </p:nvSpPr>
        <p:spPr>
          <a:xfrm>
            <a:off x="7073748" y="6417325"/>
            <a:ext cx="4693551" cy="39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/>
            </a:lvl1pPr>
          </a:lstStyle>
          <a:p>
            <a:r>
              <a:t>O Futuro na Eletrobras é o Presente!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eta: Pentágono 1"/>
          <p:cNvSpPr/>
          <p:nvPr/>
        </p:nvSpPr>
        <p:spPr>
          <a:xfrm>
            <a:off x="343974" y="3308177"/>
            <a:ext cx="11792664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07" y="0"/>
                </a:lnTo>
                <a:lnTo>
                  <a:pt x="21600" y="10800"/>
                </a:lnTo>
                <a:lnTo>
                  <a:pt x="2120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grpSp>
        <p:nvGrpSpPr>
          <p:cNvPr id="381" name="Agrupar 2"/>
          <p:cNvGrpSpPr/>
          <p:nvPr/>
        </p:nvGrpSpPr>
        <p:grpSpPr>
          <a:xfrm>
            <a:off x="325394" y="1385384"/>
            <a:ext cx="2006971" cy="2174451"/>
            <a:chOff x="-3" y="-3"/>
            <a:chExt cx="2006969" cy="2174450"/>
          </a:xfrm>
        </p:grpSpPr>
        <p:sp>
          <p:nvSpPr>
            <p:cNvPr id="373" name="Forma Livre: Forma 3"/>
            <p:cNvSpPr txBox="1"/>
            <p:nvPr/>
          </p:nvSpPr>
          <p:spPr>
            <a:xfrm>
              <a:off x="353938" y="729208"/>
              <a:ext cx="1613580" cy="571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Tecnologia disruptiva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Descarbonização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Transição energética</a:t>
              </a:r>
            </a:p>
          </p:txBody>
        </p:sp>
        <p:sp>
          <p:nvSpPr>
            <p:cNvPr id="374" name="Forma Livre: Forma 4"/>
            <p:cNvSpPr txBox="1"/>
            <p:nvPr/>
          </p:nvSpPr>
          <p:spPr>
            <a:xfrm>
              <a:off x="503917" y="156249"/>
              <a:ext cx="1503050" cy="337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defTabSz="622300">
                <a:lnSpc>
                  <a:spcPct val="90000"/>
                </a:lnSpc>
                <a:spcBef>
                  <a:spcPts val="500"/>
                </a:spcBef>
                <a:defRPr sz="1200" b="1">
                  <a:solidFill>
                    <a:srgbClr val="127604"/>
                  </a:solidFill>
                  <a:latin typeface="Latha"/>
                  <a:ea typeface="Latha"/>
                  <a:cs typeface="Latha"/>
                  <a:sym typeface="Latha"/>
                </a:defRPr>
              </a:pPr>
              <a:r>
                <a:t>Plano Estratégico </a:t>
              </a:r>
              <a:br/>
              <a:r>
                <a:t>PNE 2050</a:t>
              </a:r>
            </a:p>
          </p:txBody>
        </p:sp>
        <p:grpSp>
          <p:nvGrpSpPr>
            <p:cNvPr id="380" name="Agrupar 5"/>
            <p:cNvGrpSpPr/>
            <p:nvPr/>
          </p:nvGrpSpPr>
          <p:grpSpPr>
            <a:xfrm>
              <a:off x="-4" y="-4"/>
              <a:ext cx="540221" cy="2174451"/>
              <a:chOff x="-2" y="-2"/>
              <a:chExt cx="540219" cy="2174450"/>
            </a:xfrm>
          </p:grpSpPr>
          <p:grpSp>
            <p:nvGrpSpPr>
              <p:cNvPr id="377" name="Agrupar 6"/>
              <p:cNvGrpSpPr/>
              <p:nvPr/>
            </p:nvGrpSpPr>
            <p:grpSpPr>
              <a:xfrm>
                <a:off x="-3" y="-3"/>
                <a:ext cx="540221" cy="540221"/>
                <a:chOff x="-1" y="-1"/>
                <a:chExt cx="540219" cy="540219"/>
              </a:xfrm>
            </p:grpSpPr>
            <p:sp>
              <p:nvSpPr>
                <p:cNvPr id="375" name="Lágrima 11"/>
                <p:cNvSpPr/>
                <p:nvPr/>
              </p:nvSpPr>
              <p:spPr>
                <a:xfrm rot="8100000">
                  <a:off x="79111" y="79112"/>
                  <a:ext cx="381995" cy="3819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553"/>
                      </a:moveTo>
                      <a:cubicBezTo>
                        <a:pt x="0" y="6005"/>
                        <a:pt x="4498" y="1507"/>
                        <a:pt x="10047" y="1507"/>
                      </a:cubicBezTo>
                      <a:cubicBezTo>
                        <a:pt x="13898" y="1507"/>
                        <a:pt x="17749" y="1005"/>
                        <a:pt x="21600" y="0"/>
                      </a:cubicBezTo>
                      <a:cubicBezTo>
                        <a:pt x="20595" y="3851"/>
                        <a:pt x="20093" y="7702"/>
                        <a:pt x="20093" y="11553"/>
                      </a:cubicBezTo>
                      <a:cubicBezTo>
                        <a:pt x="20093" y="17102"/>
                        <a:pt x="15595" y="21600"/>
                        <a:pt x="10047" y="21600"/>
                      </a:cubicBezTo>
                      <a:cubicBezTo>
                        <a:pt x="4498" y="21600"/>
                        <a:pt x="0" y="17102"/>
                        <a:pt x="0" y="11553"/>
                      </a:cubicBezTo>
                      <a:close/>
                    </a:path>
                  </a:pathLst>
                </a:custGeom>
                <a:solidFill>
                  <a:srgbClr val="127604"/>
                </a:solidFill>
                <a:ln w="25400" cap="flat">
                  <a:solidFill>
                    <a:srgbClr val="127604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600"/>
                  </a:pPr>
                  <a:endParaRPr/>
                </a:p>
              </p:txBody>
            </p:sp>
            <p:sp>
              <p:nvSpPr>
                <p:cNvPr id="376" name="Círculo: Vazio 12"/>
                <p:cNvSpPr/>
                <p:nvPr/>
              </p:nvSpPr>
              <p:spPr>
                <a:xfrm>
                  <a:off x="131914" y="113069"/>
                  <a:ext cx="276393" cy="276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rgbClr val="FFFFFF">
                    <a:alpha val="90000"/>
                  </a:srgbClr>
                </a:solidFill>
                <a:ln w="25400" cap="flat">
                  <a:solidFill>
                    <a:srgbClr val="127604"/>
                  </a:solidFill>
                  <a:prstDash val="solid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pPr>
                    <a:defRPr sz="1600"/>
                  </a:pPr>
                  <a:endParaRPr/>
                </a:p>
              </p:txBody>
            </p:sp>
          </p:grpSp>
          <p:sp>
            <p:nvSpPr>
              <p:cNvPr id="378" name="Conector reto 7"/>
              <p:cNvSpPr/>
              <p:nvPr/>
            </p:nvSpPr>
            <p:spPr>
              <a:xfrm flipH="1">
                <a:off x="270108" y="531107"/>
                <a:ext cx="2" cy="1592967"/>
              </a:xfrm>
              <a:prstGeom prst="line">
                <a:avLst/>
              </a:prstGeom>
              <a:noFill/>
              <a:ln w="9525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Elipse 10"/>
              <p:cNvSpPr/>
              <p:nvPr/>
            </p:nvSpPr>
            <p:spPr>
              <a:xfrm>
                <a:off x="225328" y="2073699"/>
                <a:ext cx="90459" cy="100749"/>
              </a:xfrm>
              <a:prstGeom prst="ellipse">
                <a:avLst/>
              </a:prstGeom>
              <a:solidFill>
                <a:srgbClr val="127604"/>
              </a:solidFill>
              <a:ln w="635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</p:grpSp>
      <p:grpSp>
        <p:nvGrpSpPr>
          <p:cNvPr id="387" name="Agrupar 13"/>
          <p:cNvGrpSpPr/>
          <p:nvPr/>
        </p:nvGrpSpPr>
        <p:grpSpPr>
          <a:xfrm>
            <a:off x="462117" y="3532397"/>
            <a:ext cx="2508407" cy="2017653"/>
            <a:chOff x="0" y="0"/>
            <a:chExt cx="2508405" cy="2017652"/>
          </a:xfrm>
        </p:grpSpPr>
        <p:sp>
          <p:nvSpPr>
            <p:cNvPr id="382" name="Forma Livre: Forma 14"/>
            <p:cNvSpPr txBox="1"/>
            <p:nvPr/>
          </p:nvSpPr>
          <p:spPr>
            <a:xfrm>
              <a:off x="321745" y="321852"/>
              <a:ext cx="2186661" cy="10194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 defTabSz="533400">
                <a:spcBef>
                  <a:spcPts val="300"/>
                </a:spcBef>
                <a:defRPr sz="1100" b="1">
                  <a:latin typeface="Latha"/>
                  <a:ea typeface="Latha"/>
                  <a:cs typeface="Latha"/>
                  <a:sym typeface="Latha"/>
                </a:defRPr>
              </a:pPr>
              <a:r>
                <a:t>Planta de H</a:t>
              </a:r>
              <a:r>
                <a:rPr baseline="-25000"/>
                <a:t>2</a:t>
              </a:r>
              <a:r>
                <a:t>V</a:t>
              </a:r>
              <a:endParaRPr sz="1200"/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Tecnologia de Produção H</a:t>
              </a:r>
              <a:r>
                <a:rPr baseline="-25000"/>
                <a:t>2</a:t>
              </a:r>
              <a:r>
                <a:t>V</a:t>
              </a:r>
              <a:endParaRPr sz="1200"/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Tecnologia de Armazenamento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Uso do H</a:t>
              </a:r>
              <a:r>
                <a:rPr baseline="-25000"/>
                <a:t>2</a:t>
              </a:r>
              <a:r>
                <a:t>V para Gerar Energia via CAC</a:t>
              </a:r>
            </a:p>
          </p:txBody>
        </p:sp>
        <p:grpSp>
          <p:nvGrpSpPr>
            <p:cNvPr id="386" name="Agrupar 15"/>
            <p:cNvGrpSpPr/>
            <p:nvPr/>
          </p:nvGrpSpPr>
          <p:grpSpPr>
            <a:xfrm>
              <a:off x="-1" y="-1"/>
              <a:ext cx="540216" cy="2017654"/>
              <a:chOff x="0" y="0"/>
              <a:chExt cx="540215" cy="2017652"/>
            </a:xfrm>
          </p:grpSpPr>
          <p:sp>
            <p:nvSpPr>
              <p:cNvPr id="383" name="Lágrima 17"/>
              <p:cNvSpPr/>
              <p:nvPr/>
            </p:nvSpPr>
            <p:spPr>
              <a:xfrm rot="18900000">
                <a:off x="79111" y="1556550"/>
                <a:ext cx="381993" cy="381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384" name="Conector reto 18"/>
              <p:cNvSpPr/>
              <p:nvPr/>
            </p:nvSpPr>
            <p:spPr>
              <a:xfrm flipH="1">
                <a:off x="260870" y="13430"/>
                <a:ext cx="3" cy="1440004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Elipse 19"/>
              <p:cNvSpPr/>
              <p:nvPr/>
            </p:nvSpPr>
            <p:spPr>
              <a:xfrm>
                <a:off x="206853" y="-1"/>
                <a:ext cx="108005" cy="108003"/>
              </a:xfrm>
              <a:prstGeom prst="ellipse">
                <a:avLst/>
              </a:prstGeom>
              <a:solidFill>
                <a:schemeClr val="accent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</p:grpSp>
      <p:grpSp>
        <p:nvGrpSpPr>
          <p:cNvPr id="395" name="Agrupar 20"/>
          <p:cNvGrpSpPr/>
          <p:nvPr/>
        </p:nvGrpSpPr>
        <p:grpSpPr>
          <a:xfrm>
            <a:off x="4145714" y="1385384"/>
            <a:ext cx="2160047" cy="2174450"/>
            <a:chOff x="-1" y="-2"/>
            <a:chExt cx="2160046" cy="2174449"/>
          </a:xfrm>
        </p:grpSpPr>
        <p:sp>
          <p:nvSpPr>
            <p:cNvPr id="388" name="Forma Livre: Forma 21"/>
            <p:cNvSpPr txBox="1"/>
            <p:nvPr/>
          </p:nvSpPr>
          <p:spPr>
            <a:xfrm>
              <a:off x="322165" y="522451"/>
              <a:ext cx="1837880" cy="1270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Substituir até 10% do GN por H2</a:t>
              </a:r>
              <a:endParaRPr sz="1200"/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Plantas de 10 MW</a:t>
              </a:r>
              <a:endParaRPr sz="1200"/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Escalar substituição do GN</a:t>
              </a:r>
              <a:endParaRPr sz="1200"/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Substituição coque - Blue BF injeção</a:t>
              </a:r>
            </a:p>
          </p:txBody>
        </p:sp>
        <p:grpSp>
          <p:nvGrpSpPr>
            <p:cNvPr id="393" name="Agrupar 22"/>
            <p:cNvGrpSpPr/>
            <p:nvPr/>
          </p:nvGrpSpPr>
          <p:grpSpPr>
            <a:xfrm>
              <a:off x="-2" y="-3"/>
              <a:ext cx="540216" cy="2174450"/>
              <a:chOff x="0" y="-1"/>
              <a:chExt cx="540214" cy="2174449"/>
            </a:xfrm>
          </p:grpSpPr>
          <p:sp>
            <p:nvSpPr>
              <p:cNvPr id="389" name="Lágrima 24"/>
              <p:cNvSpPr/>
              <p:nvPr/>
            </p:nvSpPr>
            <p:spPr>
              <a:xfrm rot="8100000">
                <a:off x="79111" y="79112"/>
                <a:ext cx="381992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rgbClr val="127604"/>
              </a:solidFill>
              <a:ln w="25400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390" name="Elipse 25"/>
              <p:cNvSpPr/>
              <p:nvPr/>
            </p:nvSpPr>
            <p:spPr>
              <a:xfrm>
                <a:off x="131912" y="113069"/>
                <a:ext cx="276391" cy="276391"/>
              </a:xfrm>
              <a:prstGeom prst="ellipse">
                <a:avLst/>
              </a:prstGeom>
              <a:solidFill>
                <a:srgbClr val="FFFFFF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391" name="Conector reto 26"/>
              <p:cNvSpPr/>
              <p:nvPr/>
            </p:nvSpPr>
            <p:spPr>
              <a:xfrm flipH="1">
                <a:off x="270107" y="531107"/>
                <a:ext cx="3" cy="1592968"/>
              </a:xfrm>
              <a:prstGeom prst="line">
                <a:avLst/>
              </a:prstGeom>
              <a:noFill/>
              <a:ln w="1270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Elipse 27"/>
              <p:cNvSpPr/>
              <p:nvPr/>
            </p:nvSpPr>
            <p:spPr>
              <a:xfrm>
                <a:off x="225328" y="2073699"/>
                <a:ext cx="90459" cy="100749"/>
              </a:xfrm>
              <a:prstGeom prst="ellipse">
                <a:avLst/>
              </a:prstGeom>
              <a:solidFill>
                <a:srgbClr val="127604"/>
              </a:solidFill>
              <a:ln w="635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  <p:sp>
          <p:nvSpPr>
            <p:cNvPr id="394" name="Forma Livre: Forma 23"/>
            <p:cNvSpPr txBox="1"/>
            <p:nvPr/>
          </p:nvSpPr>
          <p:spPr>
            <a:xfrm>
              <a:off x="235205" y="102856"/>
              <a:ext cx="1707185" cy="3378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 defTabSz="622300">
                <a:lnSpc>
                  <a:spcPct val="90000"/>
                </a:lnSpc>
                <a:buSzPct val="100000"/>
                <a:buAutoNum type="arabicPeriod" startAt="2"/>
                <a:defRPr sz="1200" b="1">
                  <a:solidFill>
                    <a:srgbClr val="127604"/>
                  </a:solidFill>
                  <a:latin typeface="Latha"/>
                  <a:ea typeface="Latha"/>
                  <a:cs typeface="Latha"/>
                  <a:sym typeface="Latha"/>
                </a:defRPr>
              </a:lvl1pPr>
            </a:lstStyle>
            <a:p>
              <a:r>
                <a:t>Indústria-Siderurgia</a:t>
              </a:r>
            </a:p>
          </p:txBody>
        </p:sp>
      </p:grpSp>
      <p:grpSp>
        <p:nvGrpSpPr>
          <p:cNvPr id="398" name="Retângulo Arredondado 12"/>
          <p:cNvGrpSpPr/>
          <p:nvPr/>
        </p:nvGrpSpPr>
        <p:grpSpPr>
          <a:xfrm>
            <a:off x="4498433" y="5842020"/>
            <a:ext cx="3400945" cy="611319"/>
            <a:chOff x="0" y="0"/>
            <a:chExt cx="3400944" cy="611317"/>
          </a:xfrm>
        </p:grpSpPr>
        <p:sp>
          <p:nvSpPr>
            <p:cNvPr id="396" name="Retângulo Arredondado"/>
            <p:cNvSpPr/>
            <p:nvPr/>
          </p:nvSpPr>
          <p:spPr>
            <a:xfrm>
              <a:off x="-1" y="0"/>
              <a:ext cx="3400946" cy="611318"/>
            </a:xfrm>
            <a:prstGeom prst="roundRect">
              <a:avLst>
                <a:gd name="adj" fmla="val 16667"/>
              </a:avLst>
            </a:prstGeom>
            <a:solidFill>
              <a:srgbClr val="017EC3"/>
            </a:solidFill>
            <a:ln w="12700" cap="flat">
              <a:noFill/>
              <a:miter lim="400000"/>
            </a:ln>
            <a:effectLst>
              <a:outerShdw blurRad="177800" dist="76200" dir="2700000" rotWithShape="0">
                <a:srgbClr val="000000">
                  <a:alpha val="2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6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97" name="Desenvolvimento Tecnológico"/>
            <p:cNvSpPr txBox="1"/>
            <p:nvPr/>
          </p:nvSpPr>
          <p:spPr>
            <a:xfrm>
              <a:off x="75560" y="139289"/>
              <a:ext cx="3249821" cy="332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 b="1">
                  <a:solidFill>
                    <a:srgbClr val="FFFFFF"/>
                  </a:solidFill>
                  <a:latin typeface="Latha"/>
                  <a:ea typeface="Latha"/>
                  <a:cs typeface="Latha"/>
                  <a:sym typeface="Latha"/>
                </a:defRPr>
              </a:lvl1pPr>
            </a:lstStyle>
            <a:p>
              <a:r>
                <a:t>Desenvolvimento Tecnológico</a:t>
              </a:r>
            </a:p>
          </p:txBody>
        </p:sp>
      </p:grpSp>
      <p:grpSp>
        <p:nvGrpSpPr>
          <p:cNvPr id="401" name="Retângulo Arredondado 12"/>
          <p:cNvGrpSpPr/>
          <p:nvPr/>
        </p:nvGrpSpPr>
        <p:grpSpPr>
          <a:xfrm>
            <a:off x="4803029" y="675991"/>
            <a:ext cx="3076376" cy="497531"/>
            <a:chOff x="-1" y="-1"/>
            <a:chExt cx="3076375" cy="497530"/>
          </a:xfrm>
        </p:grpSpPr>
        <p:sp>
          <p:nvSpPr>
            <p:cNvPr id="399" name="Retângulo Arredondado"/>
            <p:cNvSpPr/>
            <p:nvPr/>
          </p:nvSpPr>
          <p:spPr>
            <a:xfrm>
              <a:off x="-2" y="-2"/>
              <a:ext cx="3076377" cy="497532"/>
            </a:xfrm>
            <a:prstGeom prst="roundRect">
              <a:avLst>
                <a:gd name="adj" fmla="val 16667"/>
              </a:avLst>
            </a:prstGeom>
            <a:solidFill>
              <a:srgbClr val="127604"/>
            </a:solidFill>
            <a:ln w="12700" cap="flat">
              <a:noFill/>
              <a:miter lim="400000"/>
            </a:ln>
            <a:effectLst>
              <a:outerShdw blurRad="177800" dist="76200" dir="2700000" rotWithShape="0">
                <a:srgbClr val="000000">
                  <a:alpha val="22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00" name="Negócio/Parceria"/>
            <p:cNvSpPr txBox="1"/>
            <p:nvPr/>
          </p:nvSpPr>
          <p:spPr>
            <a:xfrm>
              <a:off x="70004" y="63341"/>
              <a:ext cx="2936364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Latha"/>
                  <a:ea typeface="Latha"/>
                  <a:cs typeface="Latha"/>
                  <a:sym typeface="Latha"/>
                </a:defRPr>
              </a:lvl1pPr>
            </a:lstStyle>
            <a:p>
              <a:r>
                <a:t>Negócio/Parceria</a:t>
              </a:r>
            </a:p>
          </p:txBody>
        </p:sp>
      </p:grpSp>
      <p:grpSp>
        <p:nvGrpSpPr>
          <p:cNvPr id="409" name="Agrupar 33"/>
          <p:cNvGrpSpPr/>
          <p:nvPr/>
        </p:nvGrpSpPr>
        <p:grpSpPr>
          <a:xfrm>
            <a:off x="2280380" y="1385384"/>
            <a:ext cx="2073598" cy="2174450"/>
            <a:chOff x="-1" y="-2"/>
            <a:chExt cx="2073597" cy="2174449"/>
          </a:xfrm>
        </p:grpSpPr>
        <p:sp>
          <p:nvSpPr>
            <p:cNvPr id="402" name="Forma Livre: Forma 34"/>
            <p:cNvSpPr txBox="1"/>
            <p:nvPr/>
          </p:nvSpPr>
          <p:spPr>
            <a:xfrm>
              <a:off x="363184" y="680854"/>
              <a:ext cx="1710412" cy="1057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Planta piloto modular</a:t>
              </a:r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Conversão energética</a:t>
              </a:r>
              <a:endParaRPr sz="1200"/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Uso não energético H</a:t>
              </a:r>
              <a:r>
                <a:rPr baseline="-25000"/>
                <a:t>2</a:t>
              </a:r>
              <a:r>
                <a:t>V</a:t>
              </a:r>
              <a:endParaRPr sz="1200"/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Armazenamento H</a:t>
              </a:r>
              <a:r>
                <a:rPr baseline="-25000"/>
                <a:t>2</a:t>
              </a:r>
              <a:r>
                <a:t>V </a:t>
              </a:r>
              <a:endParaRPr sz="1200"/>
            </a:p>
            <a:p>
              <a:pPr marL="171450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O&amp;M produção H</a:t>
              </a:r>
              <a:r>
                <a:rPr baseline="-25000"/>
                <a:t>2</a:t>
              </a:r>
              <a:r>
                <a:t>V</a:t>
              </a:r>
            </a:p>
          </p:txBody>
        </p:sp>
        <p:grpSp>
          <p:nvGrpSpPr>
            <p:cNvPr id="407" name="Agrupar 35"/>
            <p:cNvGrpSpPr/>
            <p:nvPr/>
          </p:nvGrpSpPr>
          <p:grpSpPr>
            <a:xfrm>
              <a:off x="-2" y="-3"/>
              <a:ext cx="540216" cy="2174450"/>
              <a:chOff x="0" y="-1"/>
              <a:chExt cx="540214" cy="2174449"/>
            </a:xfrm>
          </p:grpSpPr>
          <p:sp>
            <p:nvSpPr>
              <p:cNvPr id="403" name="Lágrima 37"/>
              <p:cNvSpPr/>
              <p:nvPr/>
            </p:nvSpPr>
            <p:spPr>
              <a:xfrm rot="8100000">
                <a:off x="79111" y="79112"/>
                <a:ext cx="381992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rgbClr val="127604"/>
              </a:solidFill>
              <a:ln w="25400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04" name="Elipse 38"/>
              <p:cNvSpPr/>
              <p:nvPr/>
            </p:nvSpPr>
            <p:spPr>
              <a:xfrm>
                <a:off x="140877" y="113069"/>
                <a:ext cx="276391" cy="276391"/>
              </a:xfrm>
              <a:prstGeom prst="ellipse">
                <a:avLst/>
              </a:prstGeom>
              <a:solidFill>
                <a:srgbClr val="FFFFFF">
                  <a:alpha val="90000"/>
                </a:srgbClr>
              </a:solidFill>
              <a:ln w="1270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05" name="Elipse 39"/>
              <p:cNvSpPr/>
              <p:nvPr/>
            </p:nvSpPr>
            <p:spPr>
              <a:xfrm>
                <a:off x="225327" y="2073699"/>
                <a:ext cx="90459" cy="100749"/>
              </a:xfrm>
              <a:prstGeom prst="ellipse">
                <a:avLst/>
              </a:prstGeom>
              <a:solidFill>
                <a:srgbClr val="127604"/>
              </a:solidFill>
              <a:ln w="635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06" name="Conector reto 40"/>
              <p:cNvSpPr/>
              <p:nvPr/>
            </p:nvSpPr>
            <p:spPr>
              <a:xfrm flipH="1">
                <a:off x="263163" y="478148"/>
                <a:ext cx="2" cy="1592968"/>
              </a:xfrm>
              <a:prstGeom prst="line">
                <a:avLst/>
              </a:prstGeom>
              <a:noFill/>
              <a:ln w="9525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Forma Livre: Forma 36"/>
            <p:cNvSpPr txBox="1"/>
            <p:nvPr/>
          </p:nvSpPr>
          <p:spPr>
            <a:xfrm>
              <a:off x="240956" y="35285"/>
              <a:ext cx="1333321" cy="6578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 defTabSz="622300">
                <a:lnSpc>
                  <a:spcPct val="90000"/>
                </a:lnSpc>
                <a:buSzPct val="100000"/>
                <a:buAutoNum type="arabicPeriod"/>
                <a:defRPr sz="1200" b="1">
                  <a:solidFill>
                    <a:srgbClr val="127604"/>
                  </a:solidFill>
                  <a:latin typeface="Latha"/>
                  <a:ea typeface="Latha"/>
                  <a:cs typeface="Latha"/>
                  <a:sym typeface="Latha"/>
                </a:defRPr>
              </a:lvl1pPr>
            </a:lstStyle>
            <a:p>
              <a:r>
                <a:t>Infraestrutura-Conhecimento</a:t>
              </a:r>
            </a:p>
          </p:txBody>
        </p:sp>
      </p:grpSp>
      <p:grpSp>
        <p:nvGrpSpPr>
          <p:cNvPr id="417" name="Agrupar 41"/>
          <p:cNvGrpSpPr/>
          <p:nvPr/>
        </p:nvGrpSpPr>
        <p:grpSpPr>
          <a:xfrm>
            <a:off x="8188700" y="1429835"/>
            <a:ext cx="2191183" cy="2174450"/>
            <a:chOff x="-1" y="-2"/>
            <a:chExt cx="2191182" cy="2174449"/>
          </a:xfrm>
        </p:grpSpPr>
        <p:grpSp>
          <p:nvGrpSpPr>
            <p:cNvPr id="414" name="Agrupar 42"/>
            <p:cNvGrpSpPr/>
            <p:nvPr/>
          </p:nvGrpSpPr>
          <p:grpSpPr>
            <a:xfrm>
              <a:off x="-2" y="-3"/>
              <a:ext cx="540216" cy="2174450"/>
              <a:chOff x="0" y="-1"/>
              <a:chExt cx="540214" cy="2174449"/>
            </a:xfrm>
          </p:grpSpPr>
          <p:sp>
            <p:nvSpPr>
              <p:cNvPr id="410" name="Lágrima 45"/>
              <p:cNvSpPr/>
              <p:nvPr/>
            </p:nvSpPr>
            <p:spPr>
              <a:xfrm rot="8100000">
                <a:off x="79111" y="79112"/>
                <a:ext cx="381992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rgbClr val="127604"/>
              </a:solidFill>
              <a:ln w="25400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11" name="Elipse 46"/>
              <p:cNvSpPr/>
              <p:nvPr/>
            </p:nvSpPr>
            <p:spPr>
              <a:xfrm>
                <a:off x="131912" y="113069"/>
                <a:ext cx="276391" cy="276391"/>
              </a:xfrm>
              <a:prstGeom prst="ellipse">
                <a:avLst/>
              </a:prstGeom>
              <a:solidFill>
                <a:srgbClr val="FFFFFF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12" name="Conector reto 47"/>
              <p:cNvSpPr/>
              <p:nvPr/>
            </p:nvSpPr>
            <p:spPr>
              <a:xfrm flipH="1">
                <a:off x="270107" y="531107"/>
                <a:ext cx="3" cy="1592968"/>
              </a:xfrm>
              <a:prstGeom prst="line">
                <a:avLst/>
              </a:prstGeom>
              <a:noFill/>
              <a:ln w="1270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Elipse 48"/>
              <p:cNvSpPr/>
              <p:nvPr/>
            </p:nvSpPr>
            <p:spPr>
              <a:xfrm>
                <a:off x="225328" y="2073699"/>
                <a:ext cx="90459" cy="100749"/>
              </a:xfrm>
              <a:prstGeom prst="ellipse">
                <a:avLst/>
              </a:prstGeom>
              <a:solidFill>
                <a:srgbClr val="127604"/>
              </a:solidFill>
              <a:ln w="635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  <p:sp>
          <p:nvSpPr>
            <p:cNvPr id="415" name="Forma Livre: Forma 43"/>
            <p:cNvSpPr txBox="1"/>
            <p:nvPr/>
          </p:nvSpPr>
          <p:spPr>
            <a:xfrm>
              <a:off x="338109" y="597553"/>
              <a:ext cx="1853073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Modelos de negócio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Produção de fertilizantes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Aplicação na agroindústria</a:t>
              </a:r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Mobilidade</a:t>
              </a:r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Potencial mercado nacional e internacional</a:t>
              </a:r>
            </a:p>
          </p:txBody>
        </p:sp>
        <p:sp>
          <p:nvSpPr>
            <p:cNvPr id="416" name="Forma Livre: Forma 44"/>
            <p:cNvSpPr txBox="1"/>
            <p:nvPr/>
          </p:nvSpPr>
          <p:spPr>
            <a:xfrm>
              <a:off x="217296" y="181900"/>
              <a:ext cx="1908188" cy="337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marL="342900" indent="-342900" defTabSz="622300">
                <a:lnSpc>
                  <a:spcPct val="90000"/>
                </a:lnSpc>
                <a:spcBef>
                  <a:spcPts val="500"/>
                </a:spcBef>
                <a:buSzPct val="100000"/>
                <a:buAutoNum type="arabicPeriod" startAt="4"/>
                <a:defRPr sz="1200" b="1">
                  <a:solidFill>
                    <a:srgbClr val="127604"/>
                  </a:solidFill>
                  <a:latin typeface="Latha"/>
                  <a:ea typeface="Latha"/>
                  <a:cs typeface="Latha"/>
                  <a:sym typeface="Latha"/>
                </a:defRPr>
              </a:pPr>
              <a:r>
                <a:t>Amônia-Agronegócio</a:t>
              </a:r>
              <a:br/>
              <a:endParaRPr/>
            </a:p>
          </p:txBody>
        </p:sp>
      </p:grpSp>
      <p:grpSp>
        <p:nvGrpSpPr>
          <p:cNvPr id="425" name="Agrupar 49"/>
          <p:cNvGrpSpPr/>
          <p:nvPr/>
        </p:nvGrpSpPr>
        <p:grpSpPr>
          <a:xfrm>
            <a:off x="6188126" y="1404190"/>
            <a:ext cx="2170662" cy="2174450"/>
            <a:chOff x="-1" y="-2"/>
            <a:chExt cx="2170660" cy="2174449"/>
          </a:xfrm>
        </p:grpSpPr>
        <p:grpSp>
          <p:nvGrpSpPr>
            <p:cNvPr id="422" name="Agrupar 50"/>
            <p:cNvGrpSpPr/>
            <p:nvPr/>
          </p:nvGrpSpPr>
          <p:grpSpPr>
            <a:xfrm>
              <a:off x="-2" y="-3"/>
              <a:ext cx="540216" cy="2174450"/>
              <a:chOff x="0" y="-1"/>
              <a:chExt cx="540215" cy="2174449"/>
            </a:xfrm>
          </p:grpSpPr>
          <p:sp>
            <p:nvSpPr>
              <p:cNvPr id="418" name="Lágrima 53"/>
              <p:cNvSpPr/>
              <p:nvPr/>
            </p:nvSpPr>
            <p:spPr>
              <a:xfrm rot="8100000">
                <a:off x="79111" y="79112"/>
                <a:ext cx="381992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rgbClr val="127604"/>
              </a:solidFill>
              <a:ln w="25400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19" name="Elipse 54"/>
              <p:cNvSpPr/>
              <p:nvPr/>
            </p:nvSpPr>
            <p:spPr>
              <a:xfrm>
                <a:off x="131911" y="113069"/>
                <a:ext cx="276391" cy="276391"/>
              </a:xfrm>
              <a:prstGeom prst="ellipse">
                <a:avLst/>
              </a:prstGeom>
              <a:solidFill>
                <a:srgbClr val="FFFFFF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20" name="Conector reto 55"/>
              <p:cNvSpPr/>
              <p:nvPr/>
            </p:nvSpPr>
            <p:spPr>
              <a:xfrm flipH="1">
                <a:off x="270106" y="531107"/>
                <a:ext cx="2" cy="1592968"/>
              </a:xfrm>
              <a:prstGeom prst="line">
                <a:avLst/>
              </a:prstGeom>
              <a:noFill/>
              <a:ln w="1270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1" name="Elipse 56"/>
              <p:cNvSpPr/>
              <p:nvPr/>
            </p:nvSpPr>
            <p:spPr>
              <a:xfrm>
                <a:off x="225327" y="2073699"/>
                <a:ext cx="90459" cy="100749"/>
              </a:xfrm>
              <a:prstGeom prst="ellipse">
                <a:avLst/>
              </a:prstGeom>
              <a:solidFill>
                <a:srgbClr val="127604"/>
              </a:solidFill>
              <a:ln w="635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  <p:sp>
          <p:nvSpPr>
            <p:cNvPr id="423" name="Forma Livre: Forma 51"/>
            <p:cNvSpPr txBox="1"/>
            <p:nvPr/>
          </p:nvSpPr>
          <p:spPr>
            <a:xfrm>
              <a:off x="368778" y="618847"/>
              <a:ext cx="1801882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Descarbonização de setor que mais gera GEE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Parceira com indústria que gera CO2 para produção de combustíveis sintéticos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Potencial mercado nacional e internacional</a:t>
              </a:r>
            </a:p>
          </p:txBody>
        </p:sp>
        <p:sp>
          <p:nvSpPr>
            <p:cNvPr id="424" name="Forma Livre: Forma 52"/>
            <p:cNvSpPr txBox="1"/>
            <p:nvPr/>
          </p:nvSpPr>
          <p:spPr>
            <a:xfrm>
              <a:off x="218045" y="173411"/>
              <a:ext cx="1726890" cy="177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 defTabSz="622300">
                <a:lnSpc>
                  <a:spcPct val="90000"/>
                </a:lnSpc>
                <a:buSzPct val="100000"/>
                <a:buAutoNum type="arabicPeriod" startAt="3"/>
                <a:defRPr sz="1200" b="1">
                  <a:solidFill>
                    <a:srgbClr val="127604"/>
                  </a:solidFill>
                  <a:latin typeface="Latha"/>
                  <a:ea typeface="Latha"/>
                  <a:cs typeface="Latha"/>
                  <a:sym typeface="Latha"/>
                </a:defRPr>
              </a:lvl1pPr>
            </a:lstStyle>
            <a:p>
              <a:r>
                <a:t>E-fuel-Mobilidade</a:t>
              </a:r>
            </a:p>
          </p:txBody>
        </p:sp>
      </p:grpSp>
      <p:grpSp>
        <p:nvGrpSpPr>
          <p:cNvPr id="433" name="Agrupar 57"/>
          <p:cNvGrpSpPr/>
          <p:nvPr/>
        </p:nvGrpSpPr>
        <p:grpSpPr>
          <a:xfrm>
            <a:off x="10175473" y="1357952"/>
            <a:ext cx="1878303" cy="2174449"/>
            <a:chOff x="-1" y="-2"/>
            <a:chExt cx="1878301" cy="2174448"/>
          </a:xfrm>
        </p:grpSpPr>
        <p:grpSp>
          <p:nvGrpSpPr>
            <p:cNvPr id="430" name="Agrupar 58"/>
            <p:cNvGrpSpPr/>
            <p:nvPr/>
          </p:nvGrpSpPr>
          <p:grpSpPr>
            <a:xfrm>
              <a:off x="-2" y="-3"/>
              <a:ext cx="540214" cy="2174449"/>
              <a:chOff x="0" y="-1"/>
              <a:chExt cx="540212" cy="2174448"/>
            </a:xfrm>
          </p:grpSpPr>
          <p:sp>
            <p:nvSpPr>
              <p:cNvPr id="426" name="Lágrima 61"/>
              <p:cNvSpPr/>
              <p:nvPr/>
            </p:nvSpPr>
            <p:spPr>
              <a:xfrm rot="8100000">
                <a:off x="79112" y="79111"/>
                <a:ext cx="381989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rgbClr val="127604"/>
              </a:solidFill>
              <a:ln w="25400" cap="flat">
                <a:solidFill>
                  <a:srgbClr val="127604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27" name="Elipse 62"/>
              <p:cNvSpPr/>
              <p:nvPr/>
            </p:nvSpPr>
            <p:spPr>
              <a:xfrm>
                <a:off x="131911" y="113068"/>
                <a:ext cx="276391" cy="276391"/>
              </a:xfrm>
              <a:prstGeom prst="ellipse">
                <a:avLst/>
              </a:prstGeom>
              <a:solidFill>
                <a:srgbClr val="FFFFFF">
                  <a:alpha val="9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28" name="Conector reto 63"/>
              <p:cNvSpPr/>
              <p:nvPr/>
            </p:nvSpPr>
            <p:spPr>
              <a:xfrm flipH="1">
                <a:off x="270104" y="531107"/>
                <a:ext cx="3" cy="1592967"/>
              </a:xfrm>
              <a:prstGeom prst="line">
                <a:avLst/>
              </a:prstGeom>
              <a:noFill/>
              <a:ln w="1270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29" name="Elipse 64"/>
              <p:cNvSpPr/>
              <p:nvPr/>
            </p:nvSpPr>
            <p:spPr>
              <a:xfrm>
                <a:off x="225326" y="2073698"/>
                <a:ext cx="90457" cy="100749"/>
              </a:xfrm>
              <a:prstGeom prst="ellipse">
                <a:avLst/>
              </a:prstGeom>
              <a:solidFill>
                <a:srgbClr val="127604"/>
              </a:solidFill>
              <a:ln w="6350" cap="flat">
                <a:solidFill>
                  <a:srgbClr val="127604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  <p:sp>
          <p:nvSpPr>
            <p:cNvPr id="431" name="Forma Livre: Forma 59"/>
            <p:cNvSpPr txBox="1"/>
            <p:nvPr/>
          </p:nvSpPr>
          <p:spPr>
            <a:xfrm>
              <a:off x="368766" y="684742"/>
              <a:ext cx="1509535" cy="660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Regulamentação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Taxonomia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Governança</a:t>
              </a:r>
              <a:endParaRPr sz="1200"/>
            </a:p>
            <a:p>
              <a:pPr marL="171450" indent="-171450" defTabSz="533400"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Incentivos/Subsídios</a:t>
              </a:r>
            </a:p>
          </p:txBody>
        </p:sp>
        <p:sp>
          <p:nvSpPr>
            <p:cNvPr id="432" name="Forma Livre: Forma 60"/>
            <p:cNvSpPr txBox="1"/>
            <p:nvPr/>
          </p:nvSpPr>
          <p:spPr>
            <a:xfrm>
              <a:off x="224093" y="165107"/>
              <a:ext cx="1537040" cy="337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marL="342900" indent="-342900" defTabSz="622300">
                <a:lnSpc>
                  <a:spcPct val="90000"/>
                </a:lnSpc>
                <a:spcBef>
                  <a:spcPts val="500"/>
                </a:spcBef>
                <a:buSzPct val="100000"/>
                <a:buAutoNum type="arabicPeriod" startAt="5"/>
                <a:defRPr sz="1200" b="1">
                  <a:solidFill>
                    <a:srgbClr val="127604"/>
                  </a:solidFill>
                  <a:latin typeface="Latha"/>
                  <a:ea typeface="Latha"/>
                  <a:cs typeface="Latha"/>
                  <a:sym typeface="Latha"/>
                </a:defRPr>
              </a:lvl1pPr>
            </a:lstStyle>
            <a:p>
              <a:r>
                <a:t>Regulamentação-Certificação</a:t>
              </a:r>
            </a:p>
          </p:txBody>
        </p:sp>
      </p:grpSp>
      <p:sp>
        <p:nvSpPr>
          <p:cNvPr id="434" name="Elipse 65"/>
          <p:cNvSpPr/>
          <p:nvPr/>
        </p:nvSpPr>
        <p:spPr>
          <a:xfrm>
            <a:off x="594032" y="5151227"/>
            <a:ext cx="276391" cy="276391"/>
          </a:xfrm>
          <a:prstGeom prst="ellipse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sp>
        <p:nvSpPr>
          <p:cNvPr id="435" name="Forma Livre: Forma 66"/>
          <p:cNvSpPr txBox="1"/>
          <p:nvPr/>
        </p:nvSpPr>
        <p:spPr>
          <a:xfrm>
            <a:off x="687869" y="5198427"/>
            <a:ext cx="2157049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622300">
              <a:lnSpc>
                <a:spcPct val="90000"/>
              </a:lnSpc>
              <a:buSzPct val="100000"/>
              <a:buAutoNum type="arabicPeriod"/>
              <a:defRPr sz="1200" b="1">
                <a:solidFill>
                  <a:srgbClr val="2B749D"/>
                </a:solidFill>
                <a:latin typeface="Latha"/>
                <a:ea typeface="Latha"/>
                <a:cs typeface="Latha"/>
                <a:sym typeface="Latha"/>
              </a:defRPr>
            </a:lvl1pPr>
          </a:lstStyle>
          <a:p>
            <a:r>
              <a:t>P&amp;D Armazenamento 2018-2022</a:t>
            </a:r>
          </a:p>
        </p:txBody>
      </p:sp>
      <p:grpSp>
        <p:nvGrpSpPr>
          <p:cNvPr id="441" name="Agrupar 67"/>
          <p:cNvGrpSpPr/>
          <p:nvPr/>
        </p:nvGrpSpPr>
        <p:grpSpPr>
          <a:xfrm>
            <a:off x="2889978" y="3504114"/>
            <a:ext cx="4635831" cy="2027639"/>
            <a:chOff x="0" y="-1"/>
            <a:chExt cx="4635829" cy="2027637"/>
          </a:xfrm>
        </p:grpSpPr>
        <p:sp>
          <p:nvSpPr>
            <p:cNvPr id="436" name="Forma Livre: Forma 68"/>
            <p:cNvSpPr txBox="1"/>
            <p:nvPr/>
          </p:nvSpPr>
          <p:spPr>
            <a:xfrm>
              <a:off x="408712" y="374727"/>
              <a:ext cx="4227118" cy="118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 defTabSz="533400">
                <a:spcBef>
                  <a:spcPts val="300"/>
                </a:spcBef>
                <a:defRPr sz="1100" b="1">
                  <a:latin typeface="Latha"/>
                  <a:ea typeface="Latha"/>
                  <a:cs typeface="Latha"/>
                  <a:sym typeface="Latha"/>
                </a:defRPr>
              </a:pPr>
              <a:r>
                <a:t>Plataforma de Desenvolvimento e Demonstração de H</a:t>
              </a:r>
              <a:r>
                <a:rPr baseline="-25000"/>
                <a:t>2</a:t>
              </a:r>
              <a:r>
                <a:t>V</a:t>
              </a:r>
              <a:endParaRPr sz="1200"/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Estudos de Eficiência na Geração e Aproveitamento do H</a:t>
              </a:r>
              <a:r>
                <a:rPr baseline="-25000"/>
                <a:t>2</a:t>
              </a:r>
              <a:r>
                <a:t>V em Aplicações Energéticas e Não Energéticas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Sistema de Armazenamento H</a:t>
              </a:r>
              <a:r>
                <a:rPr baseline="-25000"/>
                <a:t>2</a:t>
              </a:r>
              <a:r>
                <a:t>V Sólido - Célula a Combustível de Óxido Sólido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Sistema Inteligente para Controle e Gerenciamento</a:t>
              </a:r>
            </a:p>
          </p:txBody>
        </p:sp>
        <p:grpSp>
          <p:nvGrpSpPr>
            <p:cNvPr id="440" name="Agrupar 69"/>
            <p:cNvGrpSpPr/>
            <p:nvPr/>
          </p:nvGrpSpPr>
          <p:grpSpPr>
            <a:xfrm>
              <a:off x="0" y="-2"/>
              <a:ext cx="561673" cy="2027639"/>
              <a:chOff x="0" y="-1"/>
              <a:chExt cx="561672" cy="2027637"/>
            </a:xfrm>
          </p:grpSpPr>
          <p:sp>
            <p:nvSpPr>
              <p:cNvPr id="437" name="Lágrima 70"/>
              <p:cNvSpPr/>
              <p:nvPr/>
            </p:nvSpPr>
            <p:spPr>
              <a:xfrm rot="18900000">
                <a:off x="74668" y="1555806"/>
                <a:ext cx="412336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38" name="Conector reto 71"/>
              <p:cNvSpPr/>
              <p:nvPr/>
            </p:nvSpPr>
            <p:spPr>
              <a:xfrm flipH="1">
                <a:off x="279792" y="22395"/>
                <a:ext cx="4" cy="1440007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39" name="Elipse 72"/>
              <p:cNvSpPr/>
              <p:nvPr/>
            </p:nvSpPr>
            <p:spPr>
              <a:xfrm>
                <a:off x="221486" y="-2"/>
                <a:ext cx="116585" cy="108004"/>
              </a:xfrm>
              <a:prstGeom prst="ellipse">
                <a:avLst/>
              </a:prstGeom>
              <a:solidFill>
                <a:schemeClr val="accent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</p:grpSp>
      <p:sp>
        <p:nvSpPr>
          <p:cNvPr id="442" name="Elipse 73"/>
          <p:cNvSpPr/>
          <p:nvPr/>
        </p:nvSpPr>
        <p:spPr>
          <a:xfrm>
            <a:off x="3051274" y="5116533"/>
            <a:ext cx="276391" cy="276391"/>
          </a:xfrm>
          <a:prstGeom prst="ellipse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sp>
        <p:nvSpPr>
          <p:cNvPr id="443" name="Forma Livre: Forma 74"/>
          <p:cNvSpPr txBox="1"/>
          <p:nvPr/>
        </p:nvSpPr>
        <p:spPr>
          <a:xfrm>
            <a:off x="3150598" y="5186042"/>
            <a:ext cx="2294459" cy="206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marL="342900" indent="-342900" defTabSz="622300">
              <a:lnSpc>
                <a:spcPct val="90000"/>
              </a:lnSpc>
              <a:buSzPct val="100000"/>
              <a:buAutoNum type="arabicPeriod" startAt="2"/>
              <a:defRPr sz="1200" b="1">
                <a:solidFill>
                  <a:srgbClr val="2B749D"/>
                </a:solidFill>
                <a:latin typeface="Latha"/>
                <a:ea typeface="Latha"/>
                <a:cs typeface="Latha"/>
                <a:sym typeface="Latha"/>
              </a:defRPr>
            </a:pPr>
            <a:r>
              <a:t>P&amp;D PDH</a:t>
            </a:r>
            <a:r>
              <a:rPr baseline="-25000"/>
              <a:t>2</a:t>
            </a:r>
            <a:r>
              <a:t>  2022-2025</a:t>
            </a:r>
          </a:p>
        </p:txBody>
      </p:sp>
      <p:grpSp>
        <p:nvGrpSpPr>
          <p:cNvPr id="449" name="Agrupar 75"/>
          <p:cNvGrpSpPr/>
          <p:nvPr/>
        </p:nvGrpSpPr>
        <p:grpSpPr>
          <a:xfrm>
            <a:off x="7335222" y="3495063"/>
            <a:ext cx="2524933" cy="2017652"/>
            <a:chOff x="-1" y="0"/>
            <a:chExt cx="2524932" cy="2017651"/>
          </a:xfrm>
        </p:grpSpPr>
        <p:sp>
          <p:nvSpPr>
            <p:cNvPr id="444" name="Forma Livre: Forma 76"/>
            <p:cNvSpPr txBox="1"/>
            <p:nvPr/>
          </p:nvSpPr>
          <p:spPr>
            <a:xfrm>
              <a:off x="333044" y="317042"/>
              <a:ext cx="2191887" cy="11314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algn="ctr" defTabSz="533400">
                <a:spcBef>
                  <a:spcPts val="300"/>
                </a:spcBef>
                <a:defRPr sz="1100" b="1">
                  <a:latin typeface="Latha"/>
                  <a:ea typeface="Latha"/>
                  <a:cs typeface="Latha"/>
                  <a:sym typeface="Latha"/>
                </a:defRPr>
              </a:pPr>
              <a:r>
                <a:t>O&amp;M Planta H</a:t>
              </a:r>
              <a:r>
                <a:rPr baseline="-25000"/>
                <a:t>2</a:t>
              </a:r>
              <a:r>
                <a:t>V</a:t>
              </a:r>
              <a:endParaRPr sz="1200"/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Pesquisas em Sistemas de Hidrogênio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Treinamento Equipe Eletrobras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Desenvolvimento de Software O&amp;M</a:t>
              </a:r>
            </a:p>
          </p:txBody>
        </p:sp>
        <p:grpSp>
          <p:nvGrpSpPr>
            <p:cNvPr id="448" name="Agrupar 77"/>
            <p:cNvGrpSpPr/>
            <p:nvPr/>
          </p:nvGrpSpPr>
          <p:grpSpPr>
            <a:xfrm>
              <a:off x="-2" y="0"/>
              <a:ext cx="540215" cy="2017652"/>
              <a:chOff x="0" y="0"/>
              <a:chExt cx="540214" cy="2017651"/>
            </a:xfrm>
          </p:grpSpPr>
          <p:sp>
            <p:nvSpPr>
              <p:cNvPr id="445" name="Lágrima 78"/>
              <p:cNvSpPr/>
              <p:nvPr/>
            </p:nvSpPr>
            <p:spPr>
              <a:xfrm rot="18900000">
                <a:off x="79111" y="1556550"/>
                <a:ext cx="381991" cy="381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46" name="Conector reto 79"/>
              <p:cNvSpPr/>
              <p:nvPr/>
            </p:nvSpPr>
            <p:spPr>
              <a:xfrm flipH="1">
                <a:off x="269834" y="13429"/>
                <a:ext cx="3" cy="1440006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" name="Elipse 80"/>
              <p:cNvSpPr/>
              <p:nvPr/>
            </p:nvSpPr>
            <p:spPr>
              <a:xfrm>
                <a:off x="215818" y="-1"/>
                <a:ext cx="108005" cy="108003"/>
              </a:xfrm>
              <a:prstGeom prst="ellipse">
                <a:avLst/>
              </a:prstGeom>
              <a:solidFill>
                <a:schemeClr val="accent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</p:grpSp>
      <p:sp>
        <p:nvSpPr>
          <p:cNvPr id="450" name="Elipse 81"/>
          <p:cNvSpPr/>
          <p:nvPr/>
        </p:nvSpPr>
        <p:spPr>
          <a:xfrm>
            <a:off x="7479358" y="5116533"/>
            <a:ext cx="276391" cy="276391"/>
          </a:xfrm>
          <a:prstGeom prst="ellipse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sp>
        <p:nvSpPr>
          <p:cNvPr id="451" name="Forma Livre: Forma 82"/>
          <p:cNvSpPr txBox="1"/>
          <p:nvPr/>
        </p:nvSpPr>
        <p:spPr>
          <a:xfrm>
            <a:off x="7550346" y="5188824"/>
            <a:ext cx="1525456" cy="337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622300">
              <a:lnSpc>
                <a:spcPct val="90000"/>
              </a:lnSpc>
              <a:buSzPct val="100000"/>
              <a:buAutoNum type="arabicPeriod" startAt="3"/>
              <a:defRPr sz="1200" b="1">
                <a:solidFill>
                  <a:srgbClr val="2B749D"/>
                </a:solidFill>
                <a:latin typeface="Latha"/>
                <a:ea typeface="Latha"/>
                <a:cs typeface="Latha"/>
                <a:sym typeface="Latha"/>
              </a:defRPr>
            </a:lvl1pPr>
          </a:lstStyle>
          <a:p>
            <a:r>
              <a:t>Projeto Startup 2022-2024</a:t>
            </a:r>
          </a:p>
        </p:txBody>
      </p:sp>
      <p:sp>
        <p:nvSpPr>
          <p:cNvPr id="452" name="CaixaDeTexto 83"/>
          <p:cNvSpPr txBox="1"/>
          <p:nvPr/>
        </p:nvSpPr>
        <p:spPr>
          <a:xfrm>
            <a:off x="168230" y="60756"/>
            <a:ext cx="7327342" cy="39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400" b="1" i="1">
                <a:solidFill>
                  <a:srgbClr val="FFFFFF"/>
                </a:solidFill>
              </a:defRPr>
            </a:lvl1pPr>
          </a:lstStyle>
          <a:p>
            <a:r>
              <a:t>Desenvolvimento Tecnológico - Negócio</a:t>
            </a:r>
          </a:p>
        </p:txBody>
      </p:sp>
      <p:grpSp>
        <p:nvGrpSpPr>
          <p:cNvPr id="458" name="Agrupar 103"/>
          <p:cNvGrpSpPr/>
          <p:nvPr/>
        </p:nvGrpSpPr>
        <p:grpSpPr>
          <a:xfrm>
            <a:off x="9723554" y="3500690"/>
            <a:ext cx="2786296" cy="2017657"/>
            <a:chOff x="-1" y="-2"/>
            <a:chExt cx="2786295" cy="2017656"/>
          </a:xfrm>
        </p:grpSpPr>
        <p:sp>
          <p:nvSpPr>
            <p:cNvPr id="453" name="Forma Livre: Forma 104"/>
            <p:cNvSpPr txBox="1"/>
            <p:nvPr/>
          </p:nvSpPr>
          <p:spPr>
            <a:xfrm>
              <a:off x="396421" y="331825"/>
              <a:ext cx="2389873" cy="12076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0" tIns="0" rIns="0" bIns="0" numCol="1" anchor="b">
              <a:spAutoFit/>
            </a:bodyPr>
            <a:lstStyle/>
            <a:p>
              <a:pPr defTabSz="533400">
                <a:spcBef>
                  <a:spcPts val="300"/>
                </a:spcBef>
                <a:defRPr sz="1100" b="1">
                  <a:latin typeface="Latha"/>
                  <a:ea typeface="Latha"/>
                  <a:cs typeface="Latha"/>
                  <a:sym typeface="Latha"/>
                </a:defRPr>
              </a:pPr>
              <a:r>
                <a:t>Armazenamento em baterias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Sinergia c/ planta H</a:t>
              </a:r>
              <a:r>
                <a:rPr baseline="-25000"/>
                <a:t>2</a:t>
              </a:r>
              <a:r>
                <a:t>V</a:t>
              </a:r>
              <a:endParaRPr sz="1200"/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Soluções de UPS</a:t>
              </a:r>
              <a:endParaRPr sz="1200"/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Engenharia reversa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Nacionalização de peças</a:t>
              </a:r>
            </a:p>
            <a:p>
              <a:pPr marL="107999" indent="-171450" defTabSz="533400">
                <a:spcBef>
                  <a:spcPts val="300"/>
                </a:spcBef>
                <a:buSzPct val="100000"/>
                <a:buFont typeface="Arial"/>
                <a:buChar char="•"/>
                <a:defRPr sz="1100">
                  <a:latin typeface="Latha"/>
                  <a:ea typeface="Latha"/>
                  <a:cs typeface="Latha"/>
                  <a:sym typeface="Latha"/>
                </a:defRPr>
              </a:pPr>
              <a:r>
                <a:t>Redução de custos</a:t>
              </a:r>
            </a:p>
          </p:txBody>
        </p:sp>
        <p:grpSp>
          <p:nvGrpSpPr>
            <p:cNvPr id="457" name="Agrupar 105"/>
            <p:cNvGrpSpPr/>
            <p:nvPr/>
          </p:nvGrpSpPr>
          <p:grpSpPr>
            <a:xfrm>
              <a:off x="-2" y="-3"/>
              <a:ext cx="540216" cy="2017658"/>
              <a:chOff x="0" y="0"/>
              <a:chExt cx="540215" cy="2017656"/>
            </a:xfrm>
          </p:grpSpPr>
          <p:sp>
            <p:nvSpPr>
              <p:cNvPr id="454" name="Lágrima 106"/>
              <p:cNvSpPr/>
              <p:nvPr/>
            </p:nvSpPr>
            <p:spPr>
              <a:xfrm rot="18900000">
                <a:off x="79111" y="1556553"/>
                <a:ext cx="381992" cy="3819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553"/>
                    </a:moveTo>
                    <a:cubicBezTo>
                      <a:pt x="0" y="6005"/>
                      <a:pt x="4498" y="1507"/>
                      <a:pt x="10047" y="1507"/>
                    </a:cubicBezTo>
                    <a:cubicBezTo>
                      <a:pt x="13898" y="1507"/>
                      <a:pt x="17749" y="1005"/>
                      <a:pt x="21600" y="0"/>
                    </a:cubicBezTo>
                    <a:cubicBezTo>
                      <a:pt x="20595" y="3851"/>
                      <a:pt x="20093" y="7702"/>
                      <a:pt x="20093" y="11553"/>
                    </a:cubicBezTo>
                    <a:cubicBezTo>
                      <a:pt x="20093" y="17102"/>
                      <a:pt x="15595" y="21600"/>
                      <a:pt x="10047" y="21600"/>
                    </a:cubicBezTo>
                    <a:cubicBezTo>
                      <a:pt x="4498" y="21600"/>
                      <a:pt x="0" y="17102"/>
                      <a:pt x="0" y="115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  <p:sp>
            <p:nvSpPr>
              <p:cNvPr id="455" name="Conector reto 107"/>
              <p:cNvSpPr/>
              <p:nvPr/>
            </p:nvSpPr>
            <p:spPr>
              <a:xfrm flipH="1">
                <a:off x="269835" y="13428"/>
                <a:ext cx="3" cy="1440009"/>
              </a:xfrm>
              <a:prstGeom prst="line">
                <a:avLst/>
              </a:prstGeom>
              <a:noFill/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56" name="Elipse 108"/>
              <p:cNvSpPr/>
              <p:nvPr/>
            </p:nvSpPr>
            <p:spPr>
              <a:xfrm>
                <a:off x="215818" y="-1"/>
                <a:ext cx="108005" cy="108003"/>
              </a:xfrm>
              <a:prstGeom prst="ellipse">
                <a:avLst/>
              </a:prstGeom>
              <a:solidFill>
                <a:schemeClr val="accent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 sz="1600"/>
                </a:pPr>
                <a:endParaRPr/>
              </a:p>
            </p:txBody>
          </p:sp>
        </p:grpSp>
      </p:grpSp>
      <p:sp>
        <p:nvSpPr>
          <p:cNvPr id="459" name="Elipse 109"/>
          <p:cNvSpPr/>
          <p:nvPr/>
        </p:nvSpPr>
        <p:spPr>
          <a:xfrm>
            <a:off x="9843589" y="5121373"/>
            <a:ext cx="276391" cy="276391"/>
          </a:xfrm>
          <a:prstGeom prst="ellipse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 sz="1600"/>
            </a:pPr>
            <a:endParaRPr/>
          </a:p>
        </p:txBody>
      </p:sp>
      <p:sp>
        <p:nvSpPr>
          <p:cNvPr id="460" name="Forma Livre: Forma 112"/>
          <p:cNvSpPr txBox="1"/>
          <p:nvPr/>
        </p:nvSpPr>
        <p:spPr>
          <a:xfrm>
            <a:off x="9915597" y="5196119"/>
            <a:ext cx="1592183" cy="33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622300">
              <a:lnSpc>
                <a:spcPct val="90000"/>
              </a:lnSpc>
              <a:buSzPct val="100000"/>
              <a:buAutoNum type="arabicPeriod" startAt="4"/>
              <a:defRPr sz="1200" b="1">
                <a:solidFill>
                  <a:srgbClr val="2B749D"/>
                </a:solidFill>
                <a:latin typeface="Latha"/>
                <a:ea typeface="Latha"/>
                <a:cs typeface="Latha"/>
                <a:sym typeface="Latha"/>
              </a:defRPr>
            </a:lvl1pPr>
          </a:lstStyle>
          <a:p>
            <a:r>
              <a:t>Projeto BESS 2022-2025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aixaDeTexto 4"/>
          <p:cNvSpPr txBox="1"/>
          <p:nvPr/>
        </p:nvSpPr>
        <p:spPr>
          <a:xfrm>
            <a:off x="313869" y="39607"/>
            <a:ext cx="3653128" cy="382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300" b="1">
                <a:solidFill>
                  <a:srgbClr val="FFFFFF"/>
                </a:solidFill>
              </a:defRPr>
            </a:lvl1pPr>
          </a:lstStyle>
          <a:p>
            <a:r>
              <a:t>Contexto Brasil e a Eletrobras</a:t>
            </a:r>
          </a:p>
        </p:txBody>
      </p:sp>
      <p:pic>
        <p:nvPicPr>
          <p:cNvPr id="463" name="Imagem 67" descr="Imagem 67"/>
          <p:cNvPicPr>
            <a:picLocks noChangeAspect="1"/>
          </p:cNvPicPr>
          <p:nvPr/>
        </p:nvPicPr>
        <p:blipFill>
          <a:blip r:embed="rId2"/>
          <a:srcRect r="10200"/>
          <a:stretch>
            <a:fillRect/>
          </a:stretch>
        </p:blipFill>
        <p:spPr>
          <a:xfrm>
            <a:off x="6096000" y="904939"/>
            <a:ext cx="5270818" cy="5180554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CaixaDeTexto 1"/>
          <p:cNvSpPr txBox="1"/>
          <p:nvPr/>
        </p:nvSpPr>
        <p:spPr>
          <a:xfrm>
            <a:off x="825182" y="5500719"/>
            <a:ext cx="4356418" cy="554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1600" i="1">
                <a:solidFill>
                  <a:srgbClr val="007737"/>
                </a:solidFill>
              </a:defRPr>
            </a:pPr>
            <a:r>
              <a:t>Fontes Renováveis representam quase 90% </a:t>
            </a:r>
            <a:br/>
            <a:r>
              <a:t>da Matriz Elétrica Brasileira (</a:t>
            </a:r>
            <a:r>
              <a:rPr sz="1200"/>
              <a:t>setembro 2023)</a:t>
            </a:r>
          </a:p>
        </p:txBody>
      </p:sp>
      <p:pic>
        <p:nvPicPr>
          <p:cNvPr id="465" name="Imagem 6" descr="Imagem 6"/>
          <p:cNvPicPr>
            <a:picLocks noChangeAspect="1"/>
          </p:cNvPicPr>
          <p:nvPr/>
        </p:nvPicPr>
        <p:blipFill>
          <a:blip r:embed="rId3"/>
          <a:srcRect t="978"/>
          <a:stretch>
            <a:fillRect/>
          </a:stretch>
        </p:blipFill>
        <p:spPr>
          <a:xfrm>
            <a:off x="1048466" y="1127050"/>
            <a:ext cx="4050001" cy="4304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Agrupar 10"/>
          <p:cNvGrpSpPr/>
          <p:nvPr/>
        </p:nvGrpSpPr>
        <p:grpSpPr>
          <a:xfrm>
            <a:off x="7450239" y="1915883"/>
            <a:ext cx="4638385" cy="4216714"/>
            <a:chOff x="0" y="0"/>
            <a:chExt cx="4638383" cy="4216713"/>
          </a:xfrm>
        </p:grpSpPr>
        <p:pic>
          <p:nvPicPr>
            <p:cNvPr id="467" name="Imagem 8" descr="Imagem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638384" cy="42167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Elipse 9"/>
            <p:cNvSpPr/>
            <p:nvPr/>
          </p:nvSpPr>
          <p:spPr>
            <a:xfrm>
              <a:off x="3905737" y="442595"/>
              <a:ext cx="618309" cy="369331"/>
            </a:xfrm>
            <a:prstGeom prst="ellipse">
              <a:avLst/>
            </a:prstGeom>
            <a:noFill/>
            <a:ln w="3175" cap="flat">
              <a:solidFill>
                <a:srgbClr val="FF000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70" name="CaixaDeTexto 3"/>
          <p:cNvSpPr txBox="1"/>
          <p:nvPr/>
        </p:nvSpPr>
        <p:spPr>
          <a:xfrm>
            <a:off x="301838" y="3801247"/>
            <a:ext cx="7875511" cy="186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/>
            </a:pPr>
            <a:r>
              <a:t>Critério de Adicionalidade prejudica a Competitividade Brasileira</a:t>
            </a:r>
          </a:p>
          <a:p>
            <a:pPr>
              <a:defRPr sz="500" b="1"/>
            </a:pPr>
            <a:endParaRPr/>
          </a:p>
          <a:p>
            <a:pPr marL="285750" lvl="1" indent="-285750">
              <a:buSzPct val="100000"/>
              <a:buChar char="✓"/>
            </a:pPr>
            <a:r>
              <a:t>As Fontes Renováveis Existentes já possuem os aspectos econômico-financeiros (custos amortizados) e aspectos ambientais (condicionantes efetivamente tratadas) resolvidos;</a:t>
            </a:r>
          </a:p>
          <a:p>
            <a:pPr marL="285750" lvl="1" indent="-285750">
              <a:buSzPct val="100000"/>
              <a:buChar char="✓"/>
            </a:pPr>
            <a:r>
              <a:t>Cria restrições no uso da Matriz Brasileira;</a:t>
            </a:r>
          </a:p>
          <a:p>
            <a:pPr marL="285750" lvl="1" indent="-285750">
              <a:buSzPct val="100000"/>
              <a:buChar char="✓"/>
            </a:pPr>
            <a:r>
              <a:t>A Europa já flexibilizou esse critério em 2022.</a:t>
            </a:r>
          </a:p>
        </p:txBody>
      </p:sp>
      <p:sp>
        <p:nvSpPr>
          <p:cNvPr id="471" name="Título 3"/>
          <p:cNvSpPr txBox="1"/>
          <p:nvPr/>
        </p:nvSpPr>
        <p:spPr>
          <a:xfrm>
            <a:off x="71844" y="1"/>
            <a:ext cx="8715104" cy="392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 b="1">
                <a:solidFill>
                  <a:srgbClr val="FFFFFF"/>
                </a:solidFill>
              </a:defRPr>
            </a:lvl1pPr>
          </a:lstStyle>
          <a:p>
            <a:r>
              <a:t>Regulamentação/Competitividade do Hidrogênio de Baixo Carbono</a:t>
            </a:r>
          </a:p>
        </p:txBody>
      </p:sp>
      <p:sp>
        <p:nvSpPr>
          <p:cNvPr id="472" name="CaixaDeTexto 1"/>
          <p:cNvSpPr txBox="1"/>
          <p:nvPr/>
        </p:nvSpPr>
        <p:spPr>
          <a:xfrm>
            <a:off x="301837" y="1306063"/>
            <a:ext cx="4929854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285750" indent="-285750">
              <a:buSzPct val="100000"/>
              <a:buFont typeface="Arial"/>
              <a:buChar char="•"/>
              <a:defRPr b="1"/>
            </a:lvl1pPr>
          </a:lstStyle>
          <a:p>
            <a:r>
              <a:t>Hidrelétrica é RENOVÁVEL e de BAIXA EMISSÃO </a:t>
            </a:r>
          </a:p>
        </p:txBody>
      </p:sp>
      <p:sp>
        <p:nvSpPr>
          <p:cNvPr id="473" name="CaixaDeTexto 2"/>
          <p:cNvSpPr txBox="1"/>
          <p:nvPr/>
        </p:nvSpPr>
        <p:spPr>
          <a:xfrm>
            <a:off x="301838" y="5816434"/>
            <a:ext cx="4256220" cy="917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b="1"/>
            </a:pPr>
            <a:r>
              <a:t>Não deve haver restrição do uso do Grid:</a:t>
            </a:r>
          </a:p>
          <a:p>
            <a:pPr marL="285750" indent="-285750">
              <a:buSzPct val="100000"/>
              <a:buChar char="✓"/>
            </a:pPr>
            <a:r>
              <a:t>Abrangência do SIN;</a:t>
            </a:r>
          </a:p>
          <a:p>
            <a:pPr marL="285750" indent="-285750">
              <a:buSzPct val="100000"/>
              <a:buChar char="✓"/>
            </a:pPr>
            <a:r>
              <a:t>Fornecimento de energia 24/7.</a:t>
            </a:r>
          </a:p>
        </p:txBody>
      </p:sp>
      <p:graphicFrame>
        <p:nvGraphicFramePr>
          <p:cNvPr id="474" name="Tabela 5"/>
          <p:cNvGraphicFramePr/>
          <p:nvPr/>
        </p:nvGraphicFramePr>
        <p:xfrm>
          <a:off x="596670" y="1693366"/>
          <a:ext cx="4560390" cy="166763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1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441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Fonte de Energia</a:t>
                      </a:r>
                    </a:p>
                  </a:txBody>
                  <a:tcPr marL="45720" marR="45720" horzOverflow="overflow">
                    <a:solidFill>
                      <a:srgbClr val="2EA0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IC (gCO2e/MJ)</a:t>
                      </a:r>
                    </a:p>
                  </a:txBody>
                  <a:tcPr marL="45720" marR="45720" horzOverflow="overflow">
                    <a:solidFill>
                      <a:srgbClr val="2EA0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Eólica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3,06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0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Hidrelétrica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/>
                        <a:t>6,67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Solar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11,39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0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Gás Natural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/>
                        <a:t>136,11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5" name="CaixaDeTexto 5"/>
          <p:cNvSpPr txBox="1"/>
          <p:nvPr/>
        </p:nvSpPr>
        <p:spPr>
          <a:xfrm>
            <a:off x="596670" y="3388838"/>
            <a:ext cx="1375070" cy="22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000" i="1"/>
            </a:lvl1pPr>
          </a:lstStyle>
          <a:p>
            <a:r>
              <a:t>Fonte :IPCC 2013 e 2021 </a:t>
            </a:r>
          </a:p>
        </p:txBody>
      </p:sp>
      <p:sp>
        <p:nvSpPr>
          <p:cNvPr id="476" name="CaixaDeTexto 7"/>
          <p:cNvSpPr txBox="1"/>
          <p:nvPr/>
        </p:nvSpPr>
        <p:spPr>
          <a:xfrm>
            <a:off x="301837" y="743185"/>
            <a:ext cx="9718176" cy="33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marL="285750" indent="-285750">
              <a:buSzPct val="100000"/>
              <a:buFont typeface="Arial"/>
              <a:buChar char="•"/>
              <a:defRPr b="1"/>
            </a:lvl1pPr>
          </a:lstStyle>
          <a:p>
            <a:r>
              <a:t>Eletrobras quer efetivamente contribuir para o Marco Regulatório de Hidrogênio de Baixo Carbono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Imagem 1" descr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712" y="-433711"/>
            <a:ext cx="4214744" cy="309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agem 6" descr="Imagem 6"/>
          <p:cNvPicPr>
            <a:picLocks noChangeAspect="1"/>
          </p:cNvPicPr>
          <p:nvPr/>
        </p:nvPicPr>
        <p:blipFill>
          <a:blip r:embed="rId3"/>
          <a:srcRect l="11470" t="12625" r="22889" b="8426"/>
          <a:stretch>
            <a:fillRect/>
          </a:stretch>
        </p:blipFill>
        <p:spPr>
          <a:xfrm>
            <a:off x="0" y="2660088"/>
            <a:ext cx="7122717" cy="4197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7070" y="21600"/>
                </a:lnTo>
                <a:lnTo>
                  <a:pt x="12074" y="21600"/>
                </a:lnTo>
                <a:lnTo>
                  <a:pt x="15682" y="21600"/>
                </a:lnTo>
                <a:lnTo>
                  <a:pt x="157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80" name="CaixaDeTexto 7"/>
          <p:cNvSpPr txBox="1"/>
          <p:nvPr/>
        </p:nvSpPr>
        <p:spPr>
          <a:xfrm>
            <a:off x="8059963" y="3406422"/>
            <a:ext cx="3453948" cy="104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algn="r">
              <a:lnSpc>
                <a:spcPct val="90000"/>
              </a:lnSpc>
              <a:spcBef>
                <a:spcPts val="600"/>
              </a:spcBef>
              <a:defRPr sz="4400" b="1">
                <a:solidFill>
                  <a:srgbClr val="FFFFFF"/>
                </a:solidFill>
              </a:defRPr>
            </a:lvl1pPr>
          </a:lstStyle>
          <a:p>
            <a:r>
              <a:t>Obrigado!</a:t>
            </a:r>
          </a:p>
        </p:txBody>
      </p:sp>
      <p:pic>
        <p:nvPicPr>
          <p:cNvPr id="481" name="Imagem 11" descr="Imagem 11"/>
          <p:cNvPicPr>
            <a:picLocks noChangeAspect="1"/>
          </p:cNvPicPr>
          <p:nvPr/>
        </p:nvPicPr>
        <p:blipFill>
          <a:blip r:embed="rId4"/>
          <a:srcRect r="2" b="2"/>
          <a:stretch>
            <a:fillRect/>
          </a:stretch>
        </p:blipFill>
        <p:spPr>
          <a:xfrm>
            <a:off x="7341327" y="16023"/>
            <a:ext cx="4891088" cy="2653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05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520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82" name="Imagem 3" descr="Imagem 3"/>
          <p:cNvPicPr>
            <a:picLocks noChangeAspect="1"/>
          </p:cNvPicPr>
          <p:nvPr/>
        </p:nvPicPr>
        <p:blipFill>
          <a:blip r:embed="rId5"/>
          <a:srcRect r="4" b="2"/>
          <a:stretch>
            <a:fillRect/>
          </a:stretch>
        </p:blipFill>
        <p:spPr>
          <a:xfrm>
            <a:off x="-1" y="-18257"/>
            <a:ext cx="4369198" cy="2693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13897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483" name="Imagem 9" descr="Imagem 9"/>
          <p:cNvPicPr>
            <a:picLocks noChangeAspect="1"/>
          </p:cNvPicPr>
          <p:nvPr/>
        </p:nvPicPr>
        <p:blipFill>
          <a:blip r:embed="rId6"/>
          <a:srcRect r="3"/>
          <a:stretch>
            <a:fillRect/>
          </a:stretch>
        </p:blipFill>
        <p:spPr>
          <a:xfrm>
            <a:off x="5521523" y="8631"/>
            <a:ext cx="4768454" cy="26823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82" y="0"/>
                </a:moveTo>
                <a:lnTo>
                  <a:pt x="0" y="21600"/>
                </a:lnTo>
                <a:lnTo>
                  <a:pt x="14220" y="21600"/>
                </a:lnTo>
                <a:lnTo>
                  <a:pt x="21600" y="0"/>
                </a:lnTo>
                <a:lnTo>
                  <a:pt x="7382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84" name="CaixaDeTexto 2"/>
          <p:cNvSpPr txBox="1"/>
          <p:nvPr/>
        </p:nvSpPr>
        <p:spPr>
          <a:xfrm>
            <a:off x="6093278" y="5661247"/>
            <a:ext cx="2277297" cy="894317"/>
          </a:xfrm>
          <a:prstGeom prst="rect">
            <a:avLst/>
          </a:prstGeom>
          <a:solidFill>
            <a:srgbClr val="FFFFFF"/>
          </a:solidFill>
          <a:ln>
            <a:solidFill>
              <a:srgbClr val="286EC2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300"/>
              </a:spcBef>
              <a:defRPr sz="1600" b="1">
                <a:solidFill>
                  <a:srgbClr val="002060"/>
                </a:solidFill>
              </a:defRPr>
            </a:pPr>
            <a:r>
              <a:t>Gerência E-Combustíveis</a:t>
            </a:r>
          </a:p>
          <a:p>
            <a:pPr>
              <a:spcBef>
                <a:spcPts val="300"/>
              </a:spcBef>
              <a:defRPr sz="1600">
                <a:solidFill>
                  <a:srgbClr val="002060"/>
                </a:solidFill>
              </a:defRPr>
            </a:pPr>
            <a:r>
              <a:t>Victor Hugo Goes Ricco</a:t>
            </a:r>
          </a:p>
          <a:p>
            <a:pPr>
              <a:spcBef>
                <a:spcPts val="300"/>
              </a:spcBef>
              <a:defRPr sz="1600"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7"/>
              </a:rPr>
              <a:t>ricco@eletrobras.com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0C0"/>
      </a:accent1>
      <a:accent2>
        <a:srgbClr val="D6EB00"/>
      </a:accent2>
      <a:accent3>
        <a:srgbClr val="009E49"/>
      </a:accent3>
      <a:accent4>
        <a:srgbClr val="6BC9DB"/>
      </a:accent4>
      <a:accent5>
        <a:srgbClr val="AAA0BE"/>
      </a:accent5>
      <a:accent6>
        <a:srgbClr val="31859B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0C0"/>
      </a:accent1>
      <a:accent2>
        <a:srgbClr val="D6EB00"/>
      </a:accent2>
      <a:accent3>
        <a:srgbClr val="009E49"/>
      </a:accent3>
      <a:accent4>
        <a:srgbClr val="6BC9DB"/>
      </a:accent4>
      <a:accent5>
        <a:srgbClr val="AAA0BE"/>
      </a:accent5>
      <a:accent6>
        <a:srgbClr val="31859B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709</Words>
  <Application>Microsoft Office PowerPoint</Application>
  <PresentationFormat>Widescreen</PresentationFormat>
  <Paragraphs>153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Latha</vt:lpstr>
      <vt:lpstr>Lato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Gean Associação Brasileira de PCHs e CGHs</dc:creator>
  <cp:lastModifiedBy>Gean Associação Brasileira de PCHs e CGHs</cp:lastModifiedBy>
  <cp:revision>1</cp:revision>
  <dcterms:modified xsi:type="dcterms:W3CDTF">2023-11-08T01:30:44Z</dcterms:modified>
</cp:coreProperties>
</file>