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8.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9.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 id="2147483656" r:id="rId5"/>
    <p:sldMasterId id="2147483652" r:id="rId6"/>
    <p:sldMasterId id="2147483689" r:id="rId7"/>
    <p:sldMasterId id="2147483691" r:id="rId8"/>
    <p:sldMasterId id="2147483731" r:id="rId9"/>
    <p:sldMasterId id="2147483744" r:id="rId10"/>
    <p:sldMasterId id="2147483759" r:id="rId11"/>
    <p:sldMasterId id="2147483763" r:id="rId12"/>
    <p:sldMasterId id="2147483772" r:id="rId13"/>
    <p:sldMasterId id="2147483781" r:id="rId14"/>
    <p:sldMasterId id="2147483801" r:id="rId15"/>
    <p:sldMasterId id="2147483814" r:id="rId16"/>
  </p:sldMasterIdLst>
  <p:notesMasterIdLst>
    <p:notesMasterId r:id="rId39"/>
  </p:notesMasterIdLst>
  <p:sldIdLst>
    <p:sldId id="2569" r:id="rId17"/>
    <p:sldId id="590" r:id="rId18"/>
    <p:sldId id="2567" r:id="rId19"/>
    <p:sldId id="596" r:id="rId20"/>
    <p:sldId id="1589" r:id="rId21"/>
    <p:sldId id="277" r:id="rId22"/>
    <p:sldId id="279" r:id="rId23"/>
    <p:sldId id="280" r:id="rId24"/>
    <p:sldId id="1590" r:id="rId25"/>
    <p:sldId id="597" r:id="rId26"/>
    <p:sldId id="2561" r:id="rId27"/>
    <p:sldId id="281" r:id="rId28"/>
    <p:sldId id="271" r:id="rId29"/>
    <p:sldId id="4169" r:id="rId30"/>
    <p:sldId id="4216" r:id="rId31"/>
    <p:sldId id="4211" r:id="rId32"/>
    <p:sldId id="2563" r:id="rId33"/>
    <p:sldId id="283" r:id="rId34"/>
    <p:sldId id="4218" r:id="rId35"/>
    <p:sldId id="286" r:id="rId36"/>
    <p:sldId id="4217" r:id="rId37"/>
    <p:sldId id="257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5758"/>
    <a:srgbClr val="006192"/>
    <a:srgbClr val="1278B0"/>
    <a:srgbClr val="C00000"/>
    <a:srgbClr val="CEF7FF"/>
    <a:srgbClr val="EDF7FF"/>
    <a:srgbClr val="9DC0D4"/>
    <a:srgbClr val="00A0C6"/>
    <a:srgbClr val="00B7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9" autoAdjust="0"/>
    <p:restoredTop sz="93003" autoAdjust="0"/>
  </p:normalViewPr>
  <p:slideViewPr>
    <p:cSldViewPr snapToGrid="0" snapToObjects="1" showGuides="1">
      <p:cViewPr>
        <p:scale>
          <a:sx n="60" d="100"/>
          <a:sy n="60" d="100"/>
        </p:scale>
        <p:origin x="796" y="120"/>
      </p:cViewPr>
      <p:guideLst>
        <p:guide orient="horz" pos="2160"/>
        <p:guide pos="3840"/>
      </p:guideLst>
    </p:cSldViewPr>
  </p:slideViewPr>
  <p:notesTextViewPr>
    <p:cViewPr>
      <p:scale>
        <a:sx n="1" d="1"/>
        <a:sy n="1" d="1"/>
      </p:scale>
      <p:origin x="0" y="0"/>
    </p:cViewPr>
  </p:notesTextViewPr>
  <p:sorterViewPr>
    <p:cViewPr>
      <p:scale>
        <a:sx n="80" d="100"/>
        <a:sy n="80" d="100"/>
      </p:scale>
      <p:origin x="0" y="-34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notesMaster" Target="notesMasters/notesMaster1.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B2AF60-F84D-4119-895B-674513CE5A58}"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87DC495E-5EB4-4721-B581-9053A90BFC01}">
      <dgm:prSet phldrT="[Text]" custT="1"/>
      <dgm:spPr>
        <a:solidFill>
          <a:srgbClr val="0070C0"/>
        </a:solidFill>
        <a:ln>
          <a:solidFill>
            <a:srgbClr val="0070C0"/>
          </a:solidFill>
        </a:ln>
      </dgm:spPr>
      <dgm:t>
        <a:bodyPr/>
        <a:lstStyle/>
        <a:p>
          <a:r>
            <a:rPr lang="en-GB" sz="1400" b="1" noProof="0">
              <a:solidFill>
                <a:schemeClr val="bg1"/>
              </a:solidFill>
            </a:rPr>
            <a:t>Sustainable mobility</a:t>
          </a:r>
        </a:p>
      </dgm:t>
    </dgm:pt>
    <dgm:pt modelId="{D457B88E-BE8B-4D48-98D3-16DF41C368A0}" type="sibTrans" cxnId="{8B42D2D7-0398-4163-85D3-8B0AF3B1E6AD}">
      <dgm:prSet/>
      <dgm:spPr/>
      <dgm:t>
        <a:bodyPr/>
        <a:lstStyle/>
        <a:p>
          <a:endParaRPr lang="en-GB" sz="1400"/>
        </a:p>
      </dgm:t>
    </dgm:pt>
    <dgm:pt modelId="{79359A9B-88AB-4455-B004-0B9D88CA4411}" type="parTrans" cxnId="{8B42D2D7-0398-4163-85D3-8B0AF3B1E6AD}">
      <dgm:prSet/>
      <dgm:spPr/>
      <dgm:t>
        <a:bodyPr/>
        <a:lstStyle/>
        <a:p>
          <a:endParaRPr lang="en-GB" sz="1400"/>
        </a:p>
      </dgm:t>
    </dgm:pt>
    <dgm:pt modelId="{7263F77D-5B48-4277-9437-3A97EF2B2E13}">
      <dgm:prSet phldrT="[Text]" custT="1"/>
      <dgm:spPr>
        <a:solidFill>
          <a:srgbClr val="CC3300"/>
        </a:solidFill>
        <a:ln>
          <a:solidFill>
            <a:srgbClr val="CC3300"/>
          </a:solidFill>
        </a:ln>
      </dgm:spPr>
      <dgm:t>
        <a:bodyPr/>
        <a:lstStyle/>
        <a:p>
          <a:r>
            <a:rPr lang="en-GB" sz="1400" b="1" noProof="0">
              <a:solidFill>
                <a:schemeClr val="bg1"/>
              </a:solidFill>
            </a:rPr>
            <a:t>Modern cooking technologies</a:t>
          </a:r>
        </a:p>
      </dgm:t>
    </dgm:pt>
    <dgm:pt modelId="{E6EC3163-44C9-4C56-B2F8-7FE2A59164BC}" type="sibTrans" cxnId="{B0748E85-8387-466E-8B54-9C27ADC23F72}">
      <dgm:prSet/>
      <dgm:spPr/>
      <dgm:t>
        <a:bodyPr/>
        <a:lstStyle/>
        <a:p>
          <a:endParaRPr lang="es-PA" sz="1400" noProof="0">
            <a:solidFill>
              <a:schemeClr val="tx1"/>
            </a:solidFill>
          </a:endParaRPr>
        </a:p>
      </dgm:t>
    </dgm:pt>
    <dgm:pt modelId="{AB90B7E1-E2EF-4995-B464-867FDFF0E1BE}" type="parTrans" cxnId="{B0748E85-8387-466E-8B54-9C27ADC23F72}">
      <dgm:prSet/>
      <dgm:spPr/>
      <dgm:t>
        <a:bodyPr/>
        <a:lstStyle/>
        <a:p>
          <a:endParaRPr lang="es-PA" sz="1400" noProof="0">
            <a:solidFill>
              <a:schemeClr val="tx1"/>
            </a:solidFill>
          </a:endParaRPr>
        </a:p>
      </dgm:t>
    </dgm:pt>
    <dgm:pt modelId="{95E41193-D979-4555-9B3F-ABE66E9C0978}">
      <dgm:prSet phldrT="[Text]" custT="1"/>
      <dgm:spPr>
        <a:solidFill>
          <a:srgbClr val="00B0F0"/>
        </a:solidFill>
      </dgm:spPr>
      <dgm:t>
        <a:bodyPr/>
        <a:lstStyle/>
        <a:p>
          <a:r>
            <a:rPr lang="en-GB" sz="1400" b="1" noProof="0">
              <a:solidFill>
                <a:schemeClr val="bg1"/>
              </a:solidFill>
            </a:rPr>
            <a:t>Energy efficiency</a:t>
          </a:r>
        </a:p>
      </dgm:t>
    </dgm:pt>
    <dgm:pt modelId="{1F3C6B18-8F3B-4A0B-B6D7-06FB238177B3}" type="sibTrans" cxnId="{778F71CD-5F4F-4EEE-8F70-85A02621B93A}">
      <dgm:prSet/>
      <dgm:spPr/>
      <dgm:t>
        <a:bodyPr/>
        <a:lstStyle/>
        <a:p>
          <a:endParaRPr lang="es-PA" sz="1400" noProof="0">
            <a:solidFill>
              <a:schemeClr val="tx1"/>
            </a:solidFill>
          </a:endParaRPr>
        </a:p>
      </dgm:t>
    </dgm:pt>
    <dgm:pt modelId="{C2A15976-A4A3-4240-BA11-58383E543F96}" type="parTrans" cxnId="{778F71CD-5F4F-4EEE-8F70-85A02621B93A}">
      <dgm:prSet/>
      <dgm:spPr/>
      <dgm:t>
        <a:bodyPr/>
        <a:lstStyle/>
        <a:p>
          <a:endParaRPr lang="es-PA" sz="1400" noProof="0">
            <a:solidFill>
              <a:schemeClr val="tx1"/>
            </a:solidFill>
          </a:endParaRPr>
        </a:p>
      </dgm:t>
    </dgm:pt>
    <dgm:pt modelId="{A18BBFEF-CBD2-4B00-8627-C6CE032492CF}">
      <dgm:prSet phldrT="[Text]" custT="1"/>
      <dgm:spPr>
        <a:solidFill>
          <a:srgbClr val="00B050"/>
        </a:solidFill>
        <a:ln>
          <a:solidFill>
            <a:srgbClr val="00B050"/>
          </a:solidFill>
        </a:ln>
      </dgm:spPr>
      <dgm:t>
        <a:bodyPr/>
        <a:lstStyle/>
        <a:p>
          <a:r>
            <a:rPr lang="en-GB" sz="1400" b="1" noProof="0">
              <a:solidFill>
                <a:schemeClr val="bg1"/>
              </a:solidFill>
            </a:rPr>
            <a:t>Expansion of renewables in electricity generation</a:t>
          </a:r>
        </a:p>
      </dgm:t>
    </dgm:pt>
    <dgm:pt modelId="{2E2F8605-9005-4217-9619-002FD1122A50}" type="parTrans" cxnId="{13245F5D-5BA1-488D-A647-0E16FFBEF8C9}">
      <dgm:prSet/>
      <dgm:spPr/>
      <dgm:t>
        <a:bodyPr/>
        <a:lstStyle/>
        <a:p>
          <a:endParaRPr lang="en-US" sz="1400"/>
        </a:p>
      </dgm:t>
    </dgm:pt>
    <dgm:pt modelId="{346B80BA-8470-4D07-8496-B30A665D273A}" type="sibTrans" cxnId="{13245F5D-5BA1-488D-A647-0E16FFBEF8C9}">
      <dgm:prSet/>
      <dgm:spPr/>
      <dgm:t>
        <a:bodyPr/>
        <a:lstStyle/>
        <a:p>
          <a:endParaRPr lang="en-US" sz="1400"/>
        </a:p>
      </dgm:t>
    </dgm:pt>
    <dgm:pt modelId="{0E12BE0E-E977-4958-A1D1-CA7E84FAA1C9}">
      <dgm:prSet phldrT="[Text]" custT="1"/>
      <dgm:spPr>
        <a:solidFill>
          <a:srgbClr val="FFC000"/>
        </a:solidFill>
        <a:ln>
          <a:solidFill>
            <a:srgbClr val="FFC000"/>
          </a:solidFill>
        </a:ln>
      </dgm:spPr>
      <dgm:t>
        <a:bodyPr/>
        <a:lstStyle/>
        <a:p>
          <a:r>
            <a:rPr lang="en-GB" sz="1400" b="1" noProof="0">
              <a:solidFill>
                <a:schemeClr val="tx1"/>
              </a:solidFill>
            </a:rPr>
            <a:t>Expansion of the interconnection grid </a:t>
          </a:r>
        </a:p>
      </dgm:t>
    </dgm:pt>
    <dgm:pt modelId="{73C924E7-53CC-4F68-9D2A-6EE78C1C1FE2}" type="parTrans" cxnId="{82F66D0E-701A-4D63-83D8-ADA6385F4EEF}">
      <dgm:prSet/>
      <dgm:spPr/>
      <dgm:t>
        <a:bodyPr/>
        <a:lstStyle/>
        <a:p>
          <a:endParaRPr lang="en-US" sz="1400"/>
        </a:p>
      </dgm:t>
    </dgm:pt>
    <dgm:pt modelId="{53EB1370-AC72-41B4-8127-E740E7E950D3}" type="sibTrans" cxnId="{82F66D0E-701A-4D63-83D8-ADA6385F4EEF}">
      <dgm:prSet/>
      <dgm:spPr/>
      <dgm:t>
        <a:bodyPr/>
        <a:lstStyle/>
        <a:p>
          <a:endParaRPr lang="en-US" sz="1400"/>
        </a:p>
      </dgm:t>
    </dgm:pt>
    <dgm:pt modelId="{CDB64D25-EA5D-4FA4-ABA2-ECAC0C956486}" type="pres">
      <dgm:prSet presAssocID="{7DB2AF60-F84D-4119-895B-674513CE5A58}" presName="Name0" presStyleCnt="0">
        <dgm:presLayoutVars>
          <dgm:chMax val="7"/>
          <dgm:chPref val="7"/>
          <dgm:dir/>
        </dgm:presLayoutVars>
      </dgm:prSet>
      <dgm:spPr/>
    </dgm:pt>
    <dgm:pt modelId="{85D3A19F-9954-4833-8E75-CB3988B367E9}" type="pres">
      <dgm:prSet presAssocID="{7DB2AF60-F84D-4119-895B-674513CE5A58}" presName="Name1" presStyleCnt="0"/>
      <dgm:spPr/>
    </dgm:pt>
    <dgm:pt modelId="{EDF0B18E-60CF-4ABB-A2D0-CF4BE4291CE1}" type="pres">
      <dgm:prSet presAssocID="{7DB2AF60-F84D-4119-895B-674513CE5A58}" presName="cycle" presStyleCnt="0"/>
      <dgm:spPr/>
    </dgm:pt>
    <dgm:pt modelId="{ABB1DA55-E4F3-468F-B090-705328C413AB}" type="pres">
      <dgm:prSet presAssocID="{7DB2AF60-F84D-4119-895B-674513CE5A58}" presName="srcNode" presStyleLbl="node1" presStyleIdx="0" presStyleCnt="5"/>
      <dgm:spPr/>
    </dgm:pt>
    <dgm:pt modelId="{DB16666F-96BE-4868-8939-76BF088D3E37}" type="pres">
      <dgm:prSet presAssocID="{7DB2AF60-F84D-4119-895B-674513CE5A58}" presName="conn" presStyleLbl="parChTrans1D2" presStyleIdx="0" presStyleCnt="1"/>
      <dgm:spPr/>
    </dgm:pt>
    <dgm:pt modelId="{0E0DEB20-BAC2-40B0-88A2-29AE0E7B8405}" type="pres">
      <dgm:prSet presAssocID="{7DB2AF60-F84D-4119-895B-674513CE5A58}" presName="extraNode" presStyleLbl="node1" presStyleIdx="0" presStyleCnt="5"/>
      <dgm:spPr/>
    </dgm:pt>
    <dgm:pt modelId="{32B6A24B-18C0-4B11-85DC-0F11ECFCAE74}" type="pres">
      <dgm:prSet presAssocID="{7DB2AF60-F84D-4119-895B-674513CE5A58}" presName="dstNode" presStyleLbl="node1" presStyleIdx="0" presStyleCnt="5"/>
      <dgm:spPr/>
    </dgm:pt>
    <dgm:pt modelId="{F34C1EAE-87B5-490A-8CC5-610D63AEB5D1}" type="pres">
      <dgm:prSet presAssocID="{87DC495E-5EB4-4721-B581-9053A90BFC01}" presName="text_1" presStyleLbl="node1" presStyleIdx="0" presStyleCnt="5">
        <dgm:presLayoutVars>
          <dgm:bulletEnabled val="1"/>
        </dgm:presLayoutVars>
      </dgm:prSet>
      <dgm:spPr/>
    </dgm:pt>
    <dgm:pt modelId="{FCF8654E-FCBC-4FA2-AD51-B2BF65CC7621}" type="pres">
      <dgm:prSet presAssocID="{87DC495E-5EB4-4721-B581-9053A90BFC01}" presName="accent_1" presStyleCnt="0"/>
      <dgm:spPr/>
    </dgm:pt>
    <dgm:pt modelId="{1226B2F3-6310-4FD1-95EC-BBD2460ABFE6}" type="pres">
      <dgm:prSet presAssocID="{87DC495E-5EB4-4721-B581-9053A90BFC01}" presName="accentRepeatNode" presStyleLbl="solidFgAcc1" presStyleIdx="0" presStyleCnt="5"/>
      <dgm:spPr/>
    </dgm:pt>
    <dgm:pt modelId="{D6EE5023-9EDC-4A59-9605-1CE35DFA6A71}" type="pres">
      <dgm:prSet presAssocID="{7263F77D-5B48-4277-9437-3A97EF2B2E13}" presName="text_2" presStyleLbl="node1" presStyleIdx="1" presStyleCnt="5">
        <dgm:presLayoutVars>
          <dgm:bulletEnabled val="1"/>
        </dgm:presLayoutVars>
      </dgm:prSet>
      <dgm:spPr/>
    </dgm:pt>
    <dgm:pt modelId="{087D24B9-BA62-4869-B387-147D5747B489}" type="pres">
      <dgm:prSet presAssocID="{7263F77D-5B48-4277-9437-3A97EF2B2E13}" presName="accent_2" presStyleCnt="0"/>
      <dgm:spPr/>
    </dgm:pt>
    <dgm:pt modelId="{8A59FF8D-FC68-4718-BBBB-4F9D4C78855B}" type="pres">
      <dgm:prSet presAssocID="{7263F77D-5B48-4277-9437-3A97EF2B2E13}" presName="accentRepeatNode" presStyleLbl="solidFgAcc1" presStyleIdx="1" presStyleCnt="5"/>
      <dgm:spPr>
        <a:ln>
          <a:solidFill>
            <a:srgbClr val="CC3300"/>
          </a:solidFill>
        </a:ln>
      </dgm:spPr>
    </dgm:pt>
    <dgm:pt modelId="{BA46D9AC-FC79-4414-B185-C9B762037D48}" type="pres">
      <dgm:prSet presAssocID="{95E41193-D979-4555-9B3F-ABE66E9C0978}" presName="text_3" presStyleLbl="node1" presStyleIdx="2" presStyleCnt="5">
        <dgm:presLayoutVars>
          <dgm:bulletEnabled val="1"/>
        </dgm:presLayoutVars>
      </dgm:prSet>
      <dgm:spPr/>
    </dgm:pt>
    <dgm:pt modelId="{B36A98CC-A244-4309-922E-4A4D5BE39393}" type="pres">
      <dgm:prSet presAssocID="{95E41193-D979-4555-9B3F-ABE66E9C0978}" presName="accent_3" presStyleCnt="0"/>
      <dgm:spPr/>
    </dgm:pt>
    <dgm:pt modelId="{97FED2F2-AB5C-4263-A386-25EA75A1953D}" type="pres">
      <dgm:prSet presAssocID="{95E41193-D979-4555-9B3F-ABE66E9C0978}" presName="accentRepeatNode" presStyleLbl="solidFgAcc1" presStyleIdx="2" presStyleCnt="5"/>
      <dgm:spPr>
        <a:ln>
          <a:solidFill>
            <a:srgbClr val="00B0F0"/>
          </a:solidFill>
        </a:ln>
      </dgm:spPr>
    </dgm:pt>
    <dgm:pt modelId="{84FC9099-EDD5-4E23-BAC8-EEE5895DEFF8}" type="pres">
      <dgm:prSet presAssocID="{A18BBFEF-CBD2-4B00-8627-C6CE032492CF}" presName="text_4" presStyleLbl="node1" presStyleIdx="3" presStyleCnt="5">
        <dgm:presLayoutVars>
          <dgm:bulletEnabled val="1"/>
        </dgm:presLayoutVars>
      </dgm:prSet>
      <dgm:spPr/>
    </dgm:pt>
    <dgm:pt modelId="{9CAC1297-BB6B-46DF-B48A-568539D1AD19}" type="pres">
      <dgm:prSet presAssocID="{A18BBFEF-CBD2-4B00-8627-C6CE032492CF}" presName="accent_4" presStyleCnt="0"/>
      <dgm:spPr/>
    </dgm:pt>
    <dgm:pt modelId="{9145AF4B-9148-4034-9A8C-BB07338B2EDC}" type="pres">
      <dgm:prSet presAssocID="{A18BBFEF-CBD2-4B00-8627-C6CE032492CF}" presName="accentRepeatNode" presStyleLbl="solidFgAcc1" presStyleIdx="3" presStyleCnt="5"/>
      <dgm:spPr/>
    </dgm:pt>
    <dgm:pt modelId="{28616FB7-F73C-4B00-A214-8670B475E6DF}" type="pres">
      <dgm:prSet presAssocID="{0E12BE0E-E977-4958-A1D1-CA7E84FAA1C9}" presName="text_5" presStyleLbl="node1" presStyleIdx="4" presStyleCnt="5">
        <dgm:presLayoutVars>
          <dgm:bulletEnabled val="1"/>
        </dgm:presLayoutVars>
      </dgm:prSet>
      <dgm:spPr/>
    </dgm:pt>
    <dgm:pt modelId="{47C6B757-89C2-4EAA-A193-450BC9B37694}" type="pres">
      <dgm:prSet presAssocID="{0E12BE0E-E977-4958-A1D1-CA7E84FAA1C9}" presName="accent_5" presStyleCnt="0"/>
      <dgm:spPr/>
    </dgm:pt>
    <dgm:pt modelId="{64A1A2F7-C6FC-4C3F-A58C-80B758E958D6}" type="pres">
      <dgm:prSet presAssocID="{0E12BE0E-E977-4958-A1D1-CA7E84FAA1C9}" presName="accentRepeatNode" presStyleLbl="solidFgAcc1" presStyleIdx="4" presStyleCnt="5"/>
      <dgm:spPr/>
    </dgm:pt>
  </dgm:ptLst>
  <dgm:cxnLst>
    <dgm:cxn modelId="{82F66D0E-701A-4D63-83D8-ADA6385F4EEF}" srcId="{7DB2AF60-F84D-4119-895B-674513CE5A58}" destId="{0E12BE0E-E977-4958-A1D1-CA7E84FAA1C9}" srcOrd="4" destOrd="0" parTransId="{73C924E7-53CC-4F68-9D2A-6EE78C1C1FE2}" sibTransId="{53EB1370-AC72-41B4-8127-E740E7E950D3}"/>
    <dgm:cxn modelId="{6AC1DD23-C4BB-4B34-8C4B-78C8BEAB3E5C}" type="presOf" srcId="{D457B88E-BE8B-4D48-98D3-16DF41C368A0}" destId="{DB16666F-96BE-4868-8939-76BF088D3E37}" srcOrd="0" destOrd="0" presId="urn:microsoft.com/office/officeart/2008/layout/VerticalCurvedList"/>
    <dgm:cxn modelId="{13245F5D-5BA1-488D-A647-0E16FFBEF8C9}" srcId="{7DB2AF60-F84D-4119-895B-674513CE5A58}" destId="{A18BBFEF-CBD2-4B00-8627-C6CE032492CF}" srcOrd="3" destOrd="0" parTransId="{2E2F8605-9005-4217-9619-002FD1122A50}" sibTransId="{346B80BA-8470-4D07-8496-B30A665D273A}"/>
    <dgm:cxn modelId="{83059144-94C2-4D63-BD2C-F87D4A14C653}" type="presOf" srcId="{A18BBFEF-CBD2-4B00-8627-C6CE032492CF}" destId="{84FC9099-EDD5-4E23-BAC8-EEE5895DEFF8}" srcOrd="0" destOrd="0" presId="urn:microsoft.com/office/officeart/2008/layout/VerticalCurvedList"/>
    <dgm:cxn modelId="{E7AE8580-3B12-4F01-9466-18A500A47F2C}" type="presOf" srcId="{7DB2AF60-F84D-4119-895B-674513CE5A58}" destId="{CDB64D25-EA5D-4FA4-ABA2-ECAC0C956486}" srcOrd="0" destOrd="0" presId="urn:microsoft.com/office/officeart/2008/layout/VerticalCurvedList"/>
    <dgm:cxn modelId="{B0748E85-8387-466E-8B54-9C27ADC23F72}" srcId="{7DB2AF60-F84D-4119-895B-674513CE5A58}" destId="{7263F77D-5B48-4277-9437-3A97EF2B2E13}" srcOrd="1" destOrd="0" parTransId="{AB90B7E1-E2EF-4995-B464-867FDFF0E1BE}" sibTransId="{E6EC3163-44C9-4C56-B2F8-7FE2A59164BC}"/>
    <dgm:cxn modelId="{F3573090-6825-4F02-838B-4A7C0BC45F88}" type="presOf" srcId="{7263F77D-5B48-4277-9437-3A97EF2B2E13}" destId="{D6EE5023-9EDC-4A59-9605-1CE35DFA6A71}" srcOrd="0" destOrd="0" presId="urn:microsoft.com/office/officeart/2008/layout/VerticalCurvedList"/>
    <dgm:cxn modelId="{5F1D5D94-80DA-4A8B-B5E1-5F4D96DED3A2}" type="presOf" srcId="{95E41193-D979-4555-9B3F-ABE66E9C0978}" destId="{BA46D9AC-FC79-4414-B185-C9B762037D48}" srcOrd="0" destOrd="0" presId="urn:microsoft.com/office/officeart/2008/layout/VerticalCurvedList"/>
    <dgm:cxn modelId="{3FA9BA9E-BA45-4090-9D7B-852B5B00A0A1}" type="presOf" srcId="{87DC495E-5EB4-4721-B581-9053A90BFC01}" destId="{F34C1EAE-87B5-490A-8CC5-610D63AEB5D1}" srcOrd="0" destOrd="0" presId="urn:microsoft.com/office/officeart/2008/layout/VerticalCurvedList"/>
    <dgm:cxn modelId="{31E2FDC8-C053-45E8-8751-C98F3351069B}" type="presOf" srcId="{0E12BE0E-E977-4958-A1D1-CA7E84FAA1C9}" destId="{28616FB7-F73C-4B00-A214-8670B475E6DF}" srcOrd="0" destOrd="0" presId="urn:microsoft.com/office/officeart/2008/layout/VerticalCurvedList"/>
    <dgm:cxn modelId="{778F71CD-5F4F-4EEE-8F70-85A02621B93A}" srcId="{7DB2AF60-F84D-4119-895B-674513CE5A58}" destId="{95E41193-D979-4555-9B3F-ABE66E9C0978}" srcOrd="2" destOrd="0" parTransId="{C2A15976-A4A3-4240-BA11-58383E543F96}" sibTransId="{1F3C6B18-8F3B-4A0B-B6D7-06FB238177B3}"/>
    <dgm:cxn modelId="{8B42D2D7-0398-4163-85D3-8B0AF3B1E6AD}" srcId="{7DB2AF60-F84D-4119-895B-674513CE5A58}" destId="{87DC495E-5EB4-4721-B581-9053A90BFC01}" srcOrd="0" destOrd="0" parTransId="{79359A9B-88AB-4455-B004-0B9D88CA4411}" sibTransId="{D457B88E-BE8B-4D48-98D3-16DF41C368A0}"/>
    <dgm:cxn modelId="{84FA234D-228B-40A0-8798-A4331E76ADF7}" type="presParOf" srcId="{CDB64D25-EA5D-4FA4-ABA2-ECAC0C956486}" destId="{85D3A19F-9954-4833-8E75-CB3988B367E9}" srcOrd="0" destOrd="0" presId="urn:microsoft.com/office/officeart/2008/layout/VerticalCurvedList"/>
    <dgm:cxn modelId="{415E0F4D-BFBE-4AED-B03C-168C2188DE2C}" type="presParOf" srcId="{85D3A19F-9954-4833-8E75-CB3988B367E9}" destId="{EDF0B18E-60CF-4ABB-A2D0-CF4BE4291CE1}" srcOrd="0" destOrd="0" presId="urn:microsoft.com/office/officeart/2008/layout/VerticalCurvedList"/>
    <dgm:cxn modelId="{CE85D2F8-46CE-4740-BB1B-56985C6FAC83}" type="presParOf" srcId="{EDF0B18E-60CF-4ABB-A2D0-CF4BE4291CE1}" destId="{ABB1DA55-E4F3-468F-B090-705328C413AB}" srcOrd="0" destOrd="0" presId="urn:microsoft.com/office/officeart/2008/layout/VerticalCurvedList"/>
    <dgm:cxn modelId="{111D0A83-8F88-4EF8-A957-11A66C81C6B0}" type="presParOf" srcId="{EDF0B18E-60CF-4ABB-A2D0-CF4BE4291CE1}" destId="{DB16666F-96BE-4868-8939-76BF088D3E37}" srcOrd="1" destOrd="0" presId="urn:microsoft.com/office/officeart/2008/layout/VerticalCurvedList"/>
    <dgm:cxn modelId="{3F813664-6478-485B-B0AE-A2DBBDBB90E0}" type="presParOf" srcId="{EDF0B18E-60CF-4ABB-A2D0-CF4BE4291CE1}" destId="{0E0DEB20-BAC2-40B0-88A2-29AE0E7B8405}" srcOrd="2" destOrd="0" presId="urn:microsoft.com/office/officeart/2008/layout/VerticalCurvedList"/>
    <dgm:cxn modelId="{4AD1DAA0-9C1F-436B-B3D1-17458B5D8D87}" type="presParOf" srcId="{EDF0B18E-60CF-4ABB-A2D0-CF4BE4291CE1}" destId="{32B6A24B-18C0-4B11-85DC-0F11ECFCAE74}" srcOrd="3" destOrd="0" presId="urn:microsoft.com/office/officeart/2008/layout/VerticalCurvedList"/>
    <dgm:cxn modelId="{EBC9B108-F2A1-4901-B033-15799B662158}" type="presParOf" srcId="{85D3A19F-9954-4833-8E75-CB3988B367E9}" destId="{F34C1EAE-87B5-490A-8CC5-610D63AEB5D1}" srcOrd="1" destOrd="0" presId="urn:microsoft.com/office/officeart/2008/layout/VerticalCurvedList"/>
    <dgm:cxn modelId="{85BA61EF-4F9F-47F2-AF17-9363797E808A}" type="presParOf" srcId="{85D3A19F-9954-4833-8E75-CB3988B367E9}" destId="{FCF8654E-FCBC-4FA2-AD51-B2BF65CC7621}" srcOrd="2" destOrd="0" presId="urn:microsoft.com/office/officeart/2008/layout/VerticalCurvedList"/>
    <dgm:cxn modelId="{993F62A6-C8D9-40C5-B283-F5E8E17B3470}" type="presParOf" srcId="{FCF8654E-FCBC-4FA2-AD51-B2BF65CC7621}" destId="{1226B2F3-6310-4FD1-95EC-BBD2460ABFE6}" srcOrd="0" destOrd="0" presId="urn:microsoft.com/office/officeart/2008/layout/VerticalCurvedList"/>
    <dgm:cxn modelId="{DFEB833F-C447-4699-B96B-61CF586ACC8F}" type="presParOf" srcId="{85D3A19F-9954-4833-8E75-CB3988B367E9}" destId="{D6EE5023-9EDC-4A59-9605-1CE35DFA6A71}" srcOrd="3" destOrd="0" presId="urn:microsoft.com/office/officeart/2008/layout/VerticalCurvedList"/>
    <dgm:cxn modelId="{EE517E97-1B9A-488C-A571-DD88E5D96353}" type="presParOf" srcId="{85D3A19F-9954-4833-8E75-CB3988B367E9}" destId="{087D24B9-BA62-4869-B387-147D5747B489}" srcOrd="4" destOrd="0" presId="urn:microsoft.com/office/officeart/2008/layout/VerticalCurvedList"/>
    <dgm:cxn modelId="{347AF628-B1AD-46E2-A5B7-95BDA5672A36}" type="presParOf" srcId="{087D24B9-BA62-4869-B387-147D5747B489}" destId="{8A59FF8D-FC68-4718-BBBB-4F9D4C78855B}" srcOrd="0" destOrd="0" presId="urn:microsoft.com/office/officeart/2008/layout/VerticalCurvedList"/>
    <dgm:cxn modelId="{9B5901B8-BF81-43FF-AFE6-95ED7E2C2051}" type="presParOf" srcId="{85D3A19F-9954-4833-8E75-CB3988B367E9}" destId="{BA46D9AC-FC79-4414-B185-C9B762037D48}" srcOrd="5" destOrd="0" presId="urn:microsoft.com/office/officeart/2008/layout/VerticalCurvedList"/>
    <dgm:cxn modelId="{E68445C1-7CEC-4CC8-B82B-76FAA768BB4B}" type="presParOf" srcId="{85D3A19F-9954-4833-8E75-CB3988B367E9}" destId="{B36A98CC-A244-4309-922E-4A4D5BE39393}" srcOrd="6" destOrd="0" presId="urn:microsoft.com/office/officeart/2008/layout/VerticalCurvedList"/>
    <dgm:cxn modelId="{E54B4E3A-90F8-4295-BB6E-60A6098F35D4}" type="presParOf" srcId="{B36A98CC-A244-4309-922E-4A4D5BE39393}" destId="{97FED2F2-AB5C-4263-A386-25EA75A1953D}" srcOrd="0" destOrd="0" presId="urn:microsoft.com/office/officeart/2008/layout/VerticalCurvedList"/>
    <dgm:cxn modelId="{345B9A80-F854-4270-90EA-7497520467F7}" type="presParOf" srcId="{85D3A19F-9954-4833-8E75-CB3988B367E9}" destId="{84FC9099-EDD5-4E23-BAC8-EEE5895DEFF8}" srcOrd="7" destOrd="0" presId="urn:microsoft.com/office/officeart/2008/layout/VerticalCurvedList"/>
    <dgm:cxn modelId="{7841BB6C-10C8-4189-A42E-5498CBBB1E78}" type="presParOf" srcId="{85D3A19F-9954-4833-8E75-CB3988B367E9}" destId="{9CAC1297-BB6B-46DF-B48A-568539D1AD19}" srcOrd="8" destOrd="0" presId="urn:microsoft.com/office/officeart/2008/layout/VerticalCurvedList"/>
    <dgm:cxn modelId="{37C0D82A-24D8-4454-A098-8904A399B0CC}" type="presParOf" srcId="{9CAC1297-BB6B-46DF-B48A-568539D1AD19}" destId="{9145AF4B-9148-4034-9A8C-BB07338B2EDC}" srcOrd="0" destOrd="0" presId="urn:microsoft.com/office/officeart/2008/layout/VerticalCurvedList"/>
    <dgm:cxn modelId="{861E6C22-26F5-436A-A9FB-B1E440EFCE48}" type="presParOf" srcId="{85D3A19F-9954-4833-8E75-CB3988B367E9}" destId="{28616FB7-F73C-4B00-A214-8670B475E6DF}" srcOrd="9" destOrd="0" presId="urn:microsoft.com/office/officeart/2008/layout/VerticalCurvedList"/>
    <dgm:cxn modelId="{CFA59D8E-2991-436B-96DD-9DED93B4A0EB}" type="presParOf" srcId="{85D3A19F-9954-4833-8E75-CB3988B367E9}" destId="{47C6B757-89C2-4EAA-A193-450BC9B37694}" srcOrd="10" destOrd="0" presId="urn:microsoft.com/office/officeart/2008/layout/VerticalCurvedList"/>
    <dgm:cxn modelId="{88E77806-A1CA-405C-8667-8385D405ED9D}" type="presParOf" srcId="{47C6B757-89C2-4EAA-A193-450BC9B37694}" destId="{64A1A2F7-C6FC-4C3F-A58C-80B758E958D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B2AF60-F84D-4119-895B-674513CE5A58}"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3C3D06F6-CB1C-4A2F-A2BC-88DF4480E936}">
      <dgm:prSet phldrT="[Text]" custT="1"/>
      <dgm:spPr>
        <a:solidFill>
          <a:srgbClr val="00B050"/>
        </a:solidFill>
        <a:ln>
          <a:solidFill>
            <a:srgbClr val="00B050"/>
          </a:solidFill>
        </a:ln>
      </dgm:spPr>
      <dgm:t>
        <a:bodyPr/>
        <a:lstStyle/>
        <a:p>
          <a:r>
            <a:rPr lang="en-GB" sz="1200" b="1" noProof="0" dirty="0">
              <a:solidFill>
                <a:schemeClr val="bg1"/>
              </a:solidFill>
            </a:rPr>
            <a:t>Expansion of renewables in electricity generation</a:t>
          </a:r>
          <a:endParaRPr lang="es-PA" sz="1200" b="1" noProof="0" dirty="0">
            <a:solidFill>
              <a:schemeClr val="bg1"/>
            </a:solidFill>
          </a:endParaRPr>
        </a:p>
      </dgm:t>
    </dgm:pt>
    <dgm:pt modelId="{D5B94C35-576E-486F-AFD1-1F4649775090}" type="parTrans" cxnId="{E0A5596E-2260-403D-A839-F24707D3C6EC}">
      <dgm:prSet/>
      <dgm:spPr/>
      <dgm:t>
        <a:bodyPr/>
        <a:lstStyle/>
        <a:p>
          <a:endParaRPr lang="es-PA" sz="1600" noProof="0">
            <a:solidFill>
              <a:schemeClr val="tx1"/>
            </a:solidFill>
          </a:endParaRPr>
        </a:p>
      </dgm:t>
    </dgm:pt>
    <dgm:pt modelId="{90D109EB-1FCC-41D8-8437-47EB06692AC5}" type="sibTrans" cxnId="{E0A5596E-2260-403D-A839-F24707D3C6EC}">
      <dgm:prSet/>
      <dgm:spPr/>
      <dgm:t>
        <a:bodyPr/>
        <a:lstStyle/>
        <a:p>
          <a:endParaRPr lang="es-PA" sz="1600" noProof="0">
            <a:solidFill>
              <a:schemeClr val="tx1"/>
            </a:solidFill>
          </a:endParaRPr>
        </a:p>
      </dgm:t>
    </dgm:pt>
    <dgm:pt modelId="{CDB64D25-EA5D-4FA4-ABA2-ECAC0C956486}" type="pres">
      <dgm:prSet presAssocID="{7DB2AF60-F84D-4119-895B-674513CE5A58}" presName="Name0" presStyleCnt="0">
        <dgm:presLayoutVars>
          <dgm:chMax val="7"/>
          <dgm:chPref val="7"/>
          <dgm:dir/>
        </dgm:presLayoutVars>
      </dgm:prSet>
      <dgm:spPr/>
    </dgm:pt>
    <dgm:pt modelId="{85D3A19F-9954-4833-8E75-CB3988B367E9}" type="pres">
      <dgm:prSet presAssocID="{7DB2AF60-F84D-4119-895B-674513CE5A58}" presName="Name1" presStyleCnt="0"/>
      <dgm:spPr/>
    </dgm:pt>
    <dgm:pt modelId="{EDF0B18E-60CF-4ABB-A2D0-CF4BE4291CE1}" type="pres">
      <dgm:prSet presAssocID="{7DB2AF60-F84D-4119-895B-674513CE5A58}" presName="cycle" presStyleCnt="0"/>
      <dgm:spPr/>
    </dgm:pt>
    <dgm:pt modelId="{ABB1DA55-E4F3-468F-B090-705328C413AB}" type="pres">
      <dgm:prSet presAssocID="{7DB2AF60-F84D-4119-895B-674513CE5A58}" presName="srcNode" presStyleLbl="node1" presStyleIdx="0" presStyleCnt="1"/>
      <dgm:spPr/>
    </dgm:pt>
    <dgm:pt modelId="{DB16666F-96BE-4868-8939-76BF088D3E37}" type="pres">
      <dgm:prSet presAssocID="{7DB2AF60-F84D-4119-895B-674513CE5A58}" presName="conn" presStyleLbl="parChTrans1D2" presStyleIdx="0" presStyleCnt="1"/>
      <dgm:spPr/>
    </dgm:pt>
    <dgm:pt modelId="{0E0DEB20-BAC2-40B0-88A2-29AE0E7B8405}" type="pres">
      <dgm:prSet presAssocID="{7DB2AF60-F84D-4119-895B-674513CE5A58}" presName="extraNode" presStyleLbl="node1" presStyleIdx="0" presStyleCnt="1"/>
      <dgm:spPr/>
    </dgm:pt>
    <dgm:pt modelId="{32B6A24B-18C0-4B11-85DC-0F11ECFCAE74}" type="pres">
      <dgm:prSet presAssocID="{7DB2AF60-F84D-4119-895B-674513CE5A58}" presName="dstNode" presStyleLbl="node1" presStyleIdx="0" presStyleCnt="1"/>
      <dgm:spPr/>
    </dgm:pt>
    <dgm:pt modelId="{C517C386-52E6-4DD9-8393-80CF01DEFC86}" type="pres">
      <dgm:prSet presAssocID="{3C3D06F6-CB1C-4A2F-A2BC-88DF4480E936}" presName="text_1" presStyleLbl="node1" presStyleIdx="0" presStyleCnt="1">
        <dgm:presLayoutVars>
          <dgm:bulletEnabled val="1"/>
        </dgm:presLayoutVars>
      </dgm:prSet>
      <dgm:spPr/>
    </dgm:pt>
    <dgm:pt modelId="{6242235C-AB23-453A-97D6-C4E3D2330544}" type="pres">
      <dgm:prSet presAssocID="{3C3D06F6-CB1C-4A2F-A2BC-88DF4480E936}" presName="accent_1" presStyleCnt="0"/>
      <dgm:spPr/>
    </dgm:pt>
    <dgm:pt modelId="{81BB01C3-5A3A-49C2-90EF-AFD013976735}" type="pres">
      <dgm:prSet presAssocID="{3C3D06F6-CB1C-4A2F-A2BC-88DF4480E936}" presName="accentRepeatNode" presStyleLbl="solidFgAcc1" presStyleIdx="0" presStyleCnt="1"/>
      <dgm:spPr>
        <a:ln>
          <a:solidFill>
            <a:srgbClr val="00B050"/>
          </a:solidFill>
        </a:ln>
      </dgm:spPr>
    </dgm:pt>
  </dgm:ptLst>
  <dgm:cxnLst>
    <dgm:cxn modelId="{E0A5596E-2260-403D-A839-F24707D3C6EC}" srcId="{7DB2AF60-F84D-4119-895B-674513CE5A58}" destId="{3C3D06F6-CB1C-4A2F-A2BC-88DF4480E936}" srcOrd="0" destOrd="0" parTransId="{D5B94C35-576E-486F-AFD1-1F4649775090}" sibTransId="{90D109EB-1FCC-41D8-8437-47EB06692AC5}"/>
    <dgm:cxn modelId="{E7AE8580-3B12-4F01-9466-18A500A47F2C}" type="presOf" srcId="{7DB2AF60-F84D-4119-895B-674513CE5A58}" destId="{CDB64D25-EA5D-4FA4-ABA2-ECAC0C956486}" srcOrd="0" destOrd="0" presId="urn:microsoft.com/office/officeart/2008/layout/VerticalCurvedList"/>
    <dgm:cxn modelId="{D008D58A-18F6-4C98-91D1-2777E5E3CF5B}" type="presOf" srcId="{90D109EB-1FCC-41D8-8437-47EB06692AC5}" destId="{DB16666F-96BE-4868-8939-76BF088D3E37}" srcOrd="0" destOrd="0" presId="urn:microsoft.com/office/officeart/2008/layout/VerticalCurvedList"/>
    <dgm:cxn modelId="{71DBA099-B7AE-4029-9088-8E2EF3EF1382}" type="presOf" srcId="{3C3D06F6-CB1C-4A2F-A2BC-88DF4480E936}" destId="{C517C386-52E6-4DD9-8393-80CF01DEFC86}" srcOrd="0" destOrd="0" presId="urn:microsoft.com/office/officeart/2008/layout/VerticalCurvedList"/>
    <dgm:cxn modelId="{84FA234D-228B-40A0-8798-A4331E76ADF7}" type="presParOf" srcId="{CDB64D25-EA5D-4FA4-ABA2-ECAC0C956486}" destId="{85D3A19F-9954-4833-8E75-CB3988B367E9}" srcOrd="0" destOrd="0" presId="urn:microsoft.com/office/officeart/2008/layout/VerticalCurvedList"/>
    <dgm:cxn modelId="{415E0F4D-BFBE-4AED-B03C-168C2188DE2C}" type="presParOf" srcId="{85D3A19F-9954-4833-8E75-CB3988B367E9}" destId="{EDF0B18E-60CF-4ABB-A2D0-CF4BE4291CE1}" srcOrd="0" destOrd="0" presId="urn:microsoft.com/office/officeart/2008/layout/VerticalCurvedList"/>
    <dgm:cxn modelId="{CE85D2F8-46CE-4740-BB1B-56985C6FAC83}" type="presParOf" srcId="{EDF0B18E-60CF-4ABB-A2D0-CF4BE4291CE1}" destId="{ABB1DA55-E4F3-468F-B090-705328C413AB}" srcOrd="0" destOrd="0" presId="urn:microsoft.com/office/officeart/2008/layout/VerticalCurvedList"/>
    <dgm:cxn modelId="{111D0A83-8F88-4EF8-A957-11A66C81C6B0}" type="presParOf" srcId="{EDF0B18E-60CF-4ABB-A2D0-CF4BE4291CE1}" destId="{DB16666F-96BE-4868-8939-76BF088D3E37}" srcOrd="1" destOrd="0" presId="urn:microsoft.com/office/officeart/2008/layout/VerticalCurvedList"/>
    <dgm:cxn modelId="{3F813664-6478-485B-B0AE-A2DBBDBB90E0}" type="presParOf" srcId="{EDF0B18E-60CF-4ABB-A2D0-CF4BE4291CE1}" destId="{0E0DEB20-BAC2-40B0-88A2-29AE0E7B8405}" srcOrd="2" destOrd="0" presId="urn:microsoft.com/office/officeart/2008/layout/VerticalCurvedList"/>
    <dgm:cxn modelId="{4AD1DAA0-9C1F-436B-B3D1-17458B5D8D87}" type="presParOf" srcId="{EDF0B18E-60CF-4ABB-A2D0-CF4BE4291CE1}" destId="{32B6A24B-18C0-4B11-85DC-0F11ECFCAE74}" srcOrd="3" destOrd="0" presId="urn:microsoft.com/office/officeart/2008/layout/VerticalCurvedList"/>
    <dgm:cxn modelId="{6FCD4551-7EB2-4A0E-B37B-434C051F7742}" type="presParOf" srcId="{85D3A19F-9954-4833-8E75-CB3988B367E9}" destId="{C517C386-52E6-4DD9-8393-80CF01DEFC86}" srcOrd="1" destOrd="0" presId="urn:microsoft.com/office/officeart/2008/layout/VerticalCurvedList"/>
    <dgm:cxn modelId="{FA05A2FD-62FF-4B19-B59D-FA96A9B65293}" type="presParOf" srcId="{85D3A19F-9954-4833-8E75-CB3988B367E9}" destId="{6242235C-AB23-453A-97D6-C4E3D2330544}" srcOrd="2" destOrd="0" presId="urn:microsoft.com/office/officeart/2008/layout/VerticalCurvedList"/>
    <dgm:cxn modelId="{045A9B93-D444-419A-B428-42755269354A}" type="presParOf" srcId="{6242235C-AB23-453A-97D6-C4E3D2330544}" destId="{81BB01C3-5A3A-49C2-90EF-AFD01397673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B2AF60-F84D-4119-895B-674513CE5A58}"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87DC495E-5EB4-4721-B581-9053A90BFC01}">
      <dgm:prSet phldrT="[Text]" custT="1"/>
      <dgm:spPr>
        <a:solidFill>
          <a:srgbClr val="0070C0"/>
        </a:solidFill>
        <a:ln>
          <a:solidFill>
            <a:srgbClr val="0070C0"/>
          </a:solidFill>
        </a:ln>
      </dgm:spPr>
      <dgm:t>
        <a:bodyPr/>
        <a:lstStyle/>
        <a:p>
          <a:r>
            <a:rPr lang="en-GB" sz="1400" b="1" noProof="0">
              <a:solidFill>
                <a:schemeClr val="bg1"/>
              </a:solidFill>
            </a:rPr>
            <a:t>Sustainable mobility</a:t>
          </a:r>
        </a:p>
      </dgm:t>
    </dgm:pt>
    <dgm:pt modelId="{D457B88E-BE8B-4D48-98D3-16DF41C368A0}" type="sibTrans" cxnId="{8B42D2D7-0398-4163-85D3-8B0AF3B1E6AD}">
      <dgm:prSet/>
      <dgm:spPr/>
      <dgm:t>
        <a:bodyPr/>
        <a:lstStyle/>
        <a:p>
          <a:endParaRPr lang="en-GB" sz="1400"/>
        </a:p>
      </dgm:t>
    </dgm:pt>
    <dgm:pt modelId="{79359A9B-88AB-4455-B004-0B9D88CA4411}" type="parTrans" cxnId="{8B42D2D7-0398-4163-85D3-8B0AF3B1E6AD}">
      <dgm:prSet/>
      <dgm:spPr/>
      <dgm:t>
        <a:bodyPr/>
        <a:lstStyle/>
        <a:p>
          <a:endParaRPr lang="en-GB" sz="1400"/>
        </a:p>
      </dgm:t>
    </dgm:pt>
    <dgm:pt modelId="{7263F77D-5B48-4277-9437-3A97EF2B2E13}">
      <dgm:prSet phldrT="[Text]" custT="1"/>
      <dgm:spPr>
        <a:solidFill>
          <a:srgbClr val="CC3300"/>
        </a:solidFill>
        <a:ln>
          <a:solidFill>
            <a:srgbClr val="CC3300"/>
          </a:solidFill>
        </a:ln>
      </dgm:spPr>
      <dgm:t>
        <a:bodyPr/>
        <a:lstStyle/>
        <a:p>
          <a:r>
            <a:rPr lang="en-GB" sz="1400" b="1" noProof="0" dirty="0">
              <a:solidFill>
                <a:schemeClr val="bg1"/>
              </a:solidFill>
            </a:rPr>
            <a:t>Innovation in industry and supply chain</a:t>
          </a:r>
        </a:p>
      </dgm:t>
    </dgm:pt>
    <dgm:pt modelId="{E6EC3163-44C9-4C56-B2F8-7FE2A59164BC}" type="sibTrans" cxnId="{B0748E85-8387-466E-8B54-9C27ADC23F72}">
      <dgm:prSet/>
      <dgm:spPr/>
      <dgm:t>
        <a:bodyPr/>
        <a:lstStyle/>
        <a:p>
          <a:endParaRPr lang="es-PA" sz="1400" noProof="0">
            <a:solidFill>
              <a:schemeClr val="tx1"/>
            </a:solidFill>
          </a:endParaRPr>
        </a:p>
      </dgm:t>
    </dgm:pt>
    <dgm:pt modelId="{AB90B7E1-E2EF-4995-B464-867FDFF0E1BE}" type="parTrans" cxnId="{B0748E85-8387-466E-8B54-9C27ADC23F72}">
      <dgm:prSet/>
      <dgm:spPr/>
      <dgm:t>
        <a:bodyPr/>
        <a:lstStyle/>
        <a:p>
          <a:endParaRPr lang="es-PA" sz="1400" noProof="0">
            <a:solidFill>
              <a:schemeClr val="tx1"/>
            </a:solidFill>
          </a:endParaRPr>
        </a:p>
      </dgm:t>
    </dgm:pt>
    <dgm:pt modelId="{95E41193-D979-4555-9B3F-ABE66E9C0978}">
      <dgm:prSet phldrT="[Text]" custT="1"/>
      <dgm:spPr>
        <a:solidFill>
          <a:srgbClr val="00B0F0"/>
        </a:solidFill>
      </dgm:spPr>
      <dgm:t>
        <a:bodyPr/>
        <a:lstStyle/>
        <a:p>
          <a:r>
            <a:rPr lang="en-GB" sz="1400" b="1" noProof="0">
              <a:solidFill>
                <a:schemeClr val="bg1"/>
              </a:solidFill>
            </a:rPr>
            <a:t>Energy efficiency</a:t>
          </a:r>
        </a:p>
      </dgm:t>
    </dgm:pt>
    <dgm:pt modelId="{1F3C6B18-8F3B-4A0B-B6D7-06FB238177B3}" type="sibTrans" cxnId="{778F71CD-5F4F-4EEE-8F70-85A02621B93A}">
      <dgm:prSet/>
      <dgm:spPr/>
      <dgm:t>
        <a:bodyPr/>
        <a:lstStyle/>
        <a:p>
          <a:endParaRPr lang="es-PA" sz="1400" noProof="0">
            <a:solidFill>
              <a:schemeClr val="tx1"/>
            </a:solidFill>
          </a:endParaRPr>
        </a:p>
      </dgm:t>
    </dgm:pt>
    <dgm:pt modelId="{C2A15976-A4A3-4240-BA11-58383E543F96}" type="parTrans" cxnId="{778F71CD-5F4F-4EEE-8F70-85A02621B93A}">
      <dgm:prSet/>
      <dgm:spPr/>
      <dgm:t>
        <a:bodyPr/>
        <a:lstStyle/>
        <a:p>
          <a:endParaRPr lang="es-PA" sz="1400" noProof="0">
            <a:solidFill>
              <a:schemeClr val="tx1"/>
            </a:solidFill>
          </a:endParaRPr>
        </a:p>
      </dgm:t>
    </dgm:pt>
    <dgm:pt modelId="{A18BBFEF-CBD2-4B00-8627-C6CE032492CF}">
      <dgm:prSet phldrT="[Text]" custT="1"/>
      <dgm:spPr>
        <a:solidFill>
          <a:srgbClr val="00B050"/>
        </a:solidFill>
        <a:ln>
          <a:solidFill>
            <a:srgbClr val="00B050"/>
          </a:solidFill>
        </a:ln>
      </dgm:spPr>
      <dgm:t>
        <a:bodyPr/>
        <a:lstStyle/>
        <a:p>
          <a:r>
            <a:rPr lang="en-GB" sz="1400" b="1" noProof="0" dirty="0">
              <a:solidFill>
                <a:schemeClr val="bg1"/>
              </a:solidFill>
            </a:rPr>
            <a:t>Expansion of renewables (biofuels, hydrogen, electricity)</a:t>
          </a:r>
        </a:p>
      </dgm:t>
    </dgm:pt>
    <dgm:pt modelId="{2E2F8605-9005-4217-9619-002FD1122A50}" type="parTrans" cxnId="{13245F5D-5BA1-488D-A647-0E16FFBEF8C9}">
      <dgm:prSet/>
      <dgm:spPr/>
      <dgm:t>
        <a:bodyPr/>
        <a:lstStyle/>
        <a:p>
          <a:endParaRPr lang="en-US" sz="1400"/>
        </a:p>
      </dgm:t>
    </dgm:pt>
    <dgm:pt modelId="{346B80BA-8470-4D07-8496-B30A665D273A}" type="sibTrans" cxnId="{13245F5D-5BA1-488D-A647-0E16FFBEF8C9}">
      <dgm:prSet/>
      <dgm:spPr/>
      <dgm:t>
        <a:bodyPr/>
        <a:lstStyle/>
        <a:p>
          <a:endParaRPr lang="en-US" sz="1400"/>
        </a:p>
      </dgm:t>
    </dgm:pt>
    <dgm:pt modelId="{0E12BE0E-E977-4958-A1D1-CA7E84FAA1C9}">
      <dgm:prSet phldrT="[Text]" custT="1"/>
      <dgm:spPr>
        <a:solidFill>
          <a:srgbClr val="FFC000"/>
        </a:solidFill>
        <a:ln>
          <a:solidFill>
            <a:srgbClr val="FFC000"/>
          </a:solidFill>
        </a:ln>
      </dgm:spPr>
      <dgm:t>
        <a:bodyPr/>
        <a:lstStyle/>
        <a:p>
          <a:r>
            <a:rPr lang="en-GB" sz="1400" b="1" noProof="0">
              <a:solidFill>
                <a:schemeClr val="tx1"/>
              </a:solidFill>
            </a:rPr>
            <a:t>Expansion of the interconnection grid </a:t>
          </a:r>
        </a:p>
      </dgm:t>
    </dgm:pt>
    <dgm:pt modelId="{73C924E7-53CC-4F68-9D2A-6EE78C1C1FE2}" type="parTrans" cxnId="{82F66D0E-701A-4D63-83D8-ADA6385F4EEF}">
      <dgm:prSet/>
      <dgm:spPr/>
      <dgm:t>
        <a:bodyPr/>
        <a:lstStyle/>
        <a:p>
          <a:endParaRPr lang="en-US" sz="1400"/>
        </a:p>
      </dgm:t>
    </dgm:pt>
    <dgm:pt modelId="{53EB1370-AC72-41B4-8127-E740E7E950D3}" type="sibTrans" cxnId="{82F66D0E-701A-4D63-83D8-ADA6385F4EEF}">
      <dgm:prSet/>
      <dgm:spPr/>
      <dgm:t>
        <a:bodyPr/>
        <a:lstStyle/>
        <a:p>
          <a:endParaRPr lang="en-US" sz="1400"/>
        </a:p>
      </dgm:t>
    </dgm:pt>
    <dgm:pt modelId="{CDB64D25-EA5D-4FA4-ABA2-ECAC0C956486}" type="pres">
      <dgm:prSet presAssocID="{7DB2AF60-F84D-4119-895B-674513CE5A58}" presName="Name0" presStyleCnt="0">
        <dgm:presLayoutVars>
          <dgm:chMax val="7"/>
          <dgm:chPref val="7"/>
          <dgm:dir/>
        </dgm:presLayoutVars>
      </dgm:prSet>
      <dgm:spPr/>
    </dgm:pt>
    <dgm:pt modelId="{85D3A19F-9954-4833-8E75-CB3988B367E9}" type="pres">
      <dgm:prSet presAssocID="{7DB2AF60-F84D-4119-895B-674513CE5A58}" presName="Name1" presStyleCnt="0"/>
      <dgm:spPr/>
    </dgm:pt>
    <dgm:pt modelId="{EDF0B18E-60CF-4ABB-A2D0-CF4BE4291CE1}" type="pres">
      <dgm:prSet presAssocID="{7DB2AF60-F84D-4119-895B-674513CE5A58}" presName="cycle" presStyleCnt="0"/>
      <dgm:spPr/>
    </dgm:pt>
    <dgm:pt modelId="{ABB1DA55-E4F3-468F-B090-705328C413AB}" type="pres">
      <dgm:prSet presAssocID="{7DB2AF60-F84D-4119-895B-674513CE5A58}" presName="srcNode" presStyleLbl="node1" presStyleIdx="0" presStyleCnt="5"/>
      <dgm:spPr/>
    </dgm:pt>
    <dgm:pt modelId="{DB16666F-96BE-4868-8939-76BF088D3E37}" type="pres">
      <dgm:prSet presAssocID="{7DB2AF60-F84D-4119-895B-674513CE5A58}" presName="conn" presStyleLbl="parChTrans1D2" presStyleIdx="0" presStyleCnt="1"/>
      <dgm:spPr/>
    </dgm:pt>
    <dgm:pt modelId="{0E0DEB20-BAC2-40B0-88A2-29AE0E7B8405}" type="pres">
      <dgm:prSet presAssocID="{7DB2AF60-F84D-4119-895B-674513CE5A58}" presName="extraNode" presStyleLbl="node1" presStyleIdx="0" presStyleCnt="5"/>
      <dgm:spPr/>
    </dgm:pt>
    <dgm:pt modelId="{32B6A24B-18C0-4B11-85DC-0F11ECFCAE74}" type="pres">
      <dgm:prSet presAssocID="{7DB2AF60-F84D-4119-895B-674513CE5A58}" presName="dstNode" presStyleLbl="node1" presStyleIdx="0" presStyleCnt="5"/>
      <dgm:spPr/>
    </dgm:pt>
    <dgm:pt modelId="{F34C1EAE-87B5-490A-8CC5-610D63AEB5D1}" type="pres">
      <dgm:prSet presAssocID="{87DC495E-5EB4-4721-B581-9053A90BFC01}" presName="text_1" presStyleLbl="node1" presStyleIdx="0" presStyleCnt="5">
        <dgm:presLayoutVars>
          <dgm:bulletEnabled val="1"/>
        </dgm:presLayoutVars>
      </dgm:prSet>
      <dgm:spPr/>
    </dgm:pt>
    <dgm:pt modelId="{FCF8654E-FCBC-4FA2-AD51-B2BF65CC7621}" type="pres">
      <dgm:prSet presAssocID="{87DC495E-5EB4-4721-B581-9053A90BFC01}" presName="accent_1" presStyleCnt="0"/>
      <dgm:spPr/>
    </dgm:pt>
    <dgm:pt modelId="{1226B2F3-6310-4FD1-95EC-BBD2460ABFE6}" type="pres">
      <dgm:prSet presAssocID="{87DC495E-5EB4-4721-B581-9053A90BFC01}" presName="accentRepeatNode" presStyleLbl="solidFgAcc1" presStyleIdx="0" presStyleCnt="5"/>
      <dgm:spPr/>
    </dgm:pt>
    <dgm:pt modelId="{D6EE5023-9EDC-4A59-9605-1CE35DFA6A71}" type="pres">
      <dgm:prSet presAssocID="{7263F77D-5B48-4277-9437-3A97EF2B2E13}" presName="text_2" presStyleLbl="node1" presStyleIdx="1" presStyleCnt="5">
        <dgm:presLayoutVars>
          <dgm:bulletEnabled val="1"/>
        </dgm:presLayoutVars>
      </dgm:prSet>
      <dgm:spPr/>
    </dgm:pt>
    <dgm:pt modelId="{087D24B9-BA62-4869-B387-147D5747B489}" type="pres">
      <dgm:prSet presAssocID="{7263F77D-5B48-4277-9437-3A97EF2B2E13}" presName="accent_2" presStyleCnt="0"/>
      <dgm:spPr/>
    </dgm:pt>
    <dgm:pt modelId="{8A59FF8D-FC68-4718-BBBB-4F9D4C78855B}" type="pres">
      <dgm:prSet presAssocID="{7263F77D-5B48-4277-9437-3A97EF2B2E13}" presName="accentRepeatNode" presStyleLbl="solidFgAcc1" presStyleIdx="1" presStyleCnt="5"/>
      <dgm:spPr>
        <a:ln>
          <a:solidFill>
            <a:srgbClr val="CC3300"/>
          </a:solidFill>
        </a:ln>
      </dgm:spPr>
    </dgm:pt>
    <dgm:pt modelId="{BA46D9AC-FC79-4414-B185-C9B762037D48}" type="pres">
      <dgm:prSet presAssocID="{95E41193-D979-4555-9B3F-ABE66E9C0978}" presName="text_3" presStyleLbl="node1" presStyleIdx="2" presStyleCnt="5">
        <dgm:presLayoutVars>
          <dgm:bulletEnabled val="1"/>
        </dgm:presLayoutVars>
      </dgm:prSet>
      <dgm:spPr/>
    </dgm:pt>
    <dgm:pt modelId="{B36A98CC-A244-4309-922E-4A4D5BE39393}" type="pres">
      <dgm:prSet presAssocID="{95E41193-D979-4555-9B3F-ABE66E9C0978}" presName="accent_3" presStyleCnt="0"/>
      <dgm:spPr/>
    </dgm:pt>
    <dgm:pt modelId="{97FED2F2-AB5C-4263-A386-25EA75A1953D}" type="pres">
      <dgm:prSet presAssocID="{95E41193-D979-4555-9B3F-ABE66E9C0978}" presName="accentRepeatNode" presStyleLbl="solidFgAcc1" presStyleIdx="2" presStyleCnt="5"/>
      <dgm:spPr>
        <a:ln>
          <a:solidFill>
            <a:srgbClr val="00B0F0"/>
          </a:solidFill>
        </a:ln>
      </dgm:spPr>
    </dgm:pt>
    <dgm:pt modelId="{84FC9099-EDD5-4E23-BAC8-EEE5895DEFF8}" type="pres">
      <dgm:prSet presAssocID="{A18BBFEF-CBD2-4B00-8627-C6CE032492CF}" presName="text_4" presStyleLbl="node1" presStyleIdx="3" presStyleCnt="5">
        <dgm:presLayoutVars>
          <dgm:bulletEnabled val="1"/>
        </dgm:presLayoutVars>
      </dgm:prSet>
      <dgm:spPr/>
    </dgm:pt>
    <dgm:pt modelId="{9CAC1297-BB6B-46DF-B48A-568539D1AD19}" type="pres">
      <dgm:prSet presAssocID="{A18BBFEF-CBD2-4B00-8627-C6CE032492CF}" presName="accent_4" presStyleCnt="0"/>
      <dgm:spPr/>
    </dgm:pt>
    <dgm:pt modelId="{9145AF4B-9148-4034-9A8C-BB07338B2EDC}" type="pres">
      <dgm:prSet presAssocID="{A18BBFEF-CBD2-4B00-8627-C6CE032492CF}" presName="accentRepeatNode" presStyleLbl="solidFgAcc1" presStyleIdx="3" presStyleCnt="5"/>
      <dgm:spPr/>
    </dgm:pt>
    <dgm:pt modelId="{28616FB7-F73C-4B00-A214-8670B475E6DF}" type="pres">
      <dgm:prSet presAssocID="{0E12BE0E-E977-4958-A1D1-CA7E84FAA1C9}" presName="text_5" presStyleLbl="node1" presStyleIdx="4" presStyleCnt="5">
        <dgm:presLayoutVars>
          <dgm:bulletEnabled val="1"/>
        </dgm:presLayoutVars>
      </dgm:prSet>
      <dgm:spPr/>
    </dgm:pt>
    <dgm:pt modelId="{47C6B757-89C2-4EAA-A193-450BC9B37694}" type="pres">
      <dgm:prSet presAssocID="{0E12BE0E-E977-4958-A1D1-CA7E84FAA1C9}" presName="accent_5" presStyleCnt="0"/>
      <dgm:spPr/>
    </dgm:pt>
    <dgm:pt modelId="{64A1A2F7-C6FC-4C3F-A58C-80B758E958D6}" type="pres">
      <dgm:prSet presAssocID="{0E12BE0E-E977-4958-A1D1-CA7E84FAA1C9}" presName="accentRepeatNode" presStyleLbl="solidFgAcc1" presStyleIdx="4" presStyleCnt="5"/>
      <dgm:spPr/>
    </dgm:pt>
  </dgm:ptLst>
  <dgm:cxnLst>
    <dgm:cxn modelId="{82F66D0E-701A-4D63-83D8-ADA6385F4EEF}" srcId="{7DB2AF60-F84D-4119-895B-674513CE5A58}" destId="{0E12BE0E-E977-4958-A1D1-CA7E84FAA1C9}" srcOrd="4" destOrd="0" parTransId="{73C924E7-53CC-4F68-9D2A-6EE78C1C1FE2}" sibTransId="{53EB1370-AC72-41B4-8127-E740E7E950D3}"/>
    <dgm:cxn modelId="{6AC1DD23-C4BB-4B34-8C4B-78C8BEAB3E5C}" type="presOf" srcId="{D457B88E-BE8B-4D48-98D3-16DF41C368A0}" destId="{DB16666F-96BE-4868-8939-76BF088D3E37}" srcOrd="0" destOrd="0" presId="urn:microsoft.com/office/officeart/2008/layout/VerticalCurvedList"/>
    <dgm:cxn modelId="{13245F5D-5BA1-488D-A647-0E16FFBEF8C9}" srcId="{7DB2AF60-F84D-4119-895B-674513CE5A58}" destId="{A18BBFEF-CBD2-4B00-8627-C6CE032492CF}" srcOrd="3" destOrd="0" parTransId="{2E2F8605-9005-4217-9619-002FD1122A50}" sibTransId="{346B80BA-8470-4D07-8496-B30A665D273A}"/>
    <dgm:cxn modelId="{83059144-94C2-4D63-BD2C-F87D4A14C653}" type="presOf" srcId="{A18BBFEF-CBD2-4B00-8627-C6CE032492CF}" destId="{84FC9099-EDD5-4E23-BAC8-EEE5895DEFF8}" srcOrd="0" destOrd="0" presId="urn:microsoft.com/office/officeart/2008/layout/VerticalCurvedList"/>
    <dgm:cxn modelId="{E7AE8580-3B12-4F01-9466-18A500A47F2C}" type="presOf" srcId="{7DB2AF60-F84D-4119-895B-674513CE5A58}" destId="{CDB64D25-EA5D-4FA4-ABA2-ECAC0C956486}" srcOrd="0" destOrd="0" presId="urn:microsoft.com/office/officeart/2008/layout/VerticalCurvedList"/>
    <dgm:cxn modelId="{B0748E85-8387-466E-8B54-9C27ADC23F72}" srcId="{7DB2AF60-F84D-4119-895B-674513CE5A58}" destId="{7263F77D-5B48-4277-9437-3A97EF2B2E13}" srcOrd="1" destOrd="0" parTransId="{AB90B7E1-E2EF-4995-B464-867FDFF0E1BE}" sibTransId="{E6EC3163-44C9-4C56-B2F8-7FE2A59164BC}"/>
    <dgm:cxn modelId="{F3573090-6825-4F02-838B-4A7C0BC45F88}" type="presOf" srcId="{7263F77D-5B48-4277-9437-3A97EF2B2E13}" destId="{D6EE5023-9EDC-4A59-9605-1CE35DFA6A71}" srcOrd="0" destOrd="0" presId="urn:microsoft.com/office/officeart/2008/layout/VerticalCurvedList"/>
    <dgm:cxn modelId="{5F1D5D94-80DA-4A8B-B5E1-5F4D96DED3A2}" type="presOf" srcId="{95E41193-D979-4555-9B3F-ABE66E9C0978}" destId="{BA46D9AC-FC79-4414-B185-C9B762037D48}" srcOrd="0" destOrd="0" presId="urn:microsoft.com/office/officeart/2008/layout/VerticalCurvedList"/>
    <dgm:cxn modelId="{3FA9BA9E-BA45-4090-9D7B-852B5B00A0A1}" type="presOf" srcId="{87DC495E-5EB4-4721-B581-9053A90BFC01}" destId="{F34C1EAE-87B5-490A-8CC5-610D63AEB5D1}" srcOrd="0" destOrd="0" presId="urn:microsoft.com/office/officeart/2008/layout/VerticalCurvedList"/>
    <dgm:cxn modelId="{31E2FDC8-C053-45E8-8751-C98F3351069B}" type="presOf" srcId="{0E12BE0E-E977-4958-A1D1-CA7E84FAA1C9}" destId="{28616FB7-F73C-4B00-A214-8670B475E6DF}" srcOrd="0" destOrd="0" presId="urn:microsoft.com/office/officeart/2008/layout/VerticalCurvedList"/>
    <dgm:cxn modelId="{778F71CD-5F4F-4EEE-8F70-85A02621B93A}" srcId="{7DB2AF60-F84D-4119-895B-674513CE5A58}" destId="{95E41193-D979-4555-9B3F-ABE66E9C0978}" srcOrd="2" destOrd="0" parTransId="{C2A15976-A4A3-4240-BA11-58383E543F96}" sibTransId="{1F3C6B18-8F3B-4A0B-B6D7-06FB238177B3}"/>
    <dgm:cxn modelId="{8B42D2D7-0398-4163-85D3-8B0AF3B1E6AD}" srcId="{7DB2AF60-F84D-4119-895B-674513CE5A58}" destId="{87DC495E-5EB4-4721-B581-9053A90BFC01}" srcOrd="0" destOrd="0" parTransId="{79359A9B-88AB-4455-B004-0B9D88CA4411}" sibTransId="{D457B88E-BE8B-4D48-98D3-16DF41C368A0}"/>
    <dgm:cxn modelId="{84FA234D-228B-40A0-8798-A4331E76ADF7}" type="presParOf" srcId="{CDB64D25-EA5D-4FA4-ABA2-ECAC0C956486}" destId="{85D3A19F-9954-4833-8E75-CB3988B367E9}" srcOrd="0" destOrd="0" presId="urn:microsoft.com/office/officeart/2008/layout/VerticalCurvedList"/>
    <dgm:cxn modelId="{415E0F4D-BFBE-4AED-B03C-168C2188DE2C}" type="presParOf" srcId="{85D3A19F-9954-4833-8E75-CB3988B367E9}" destId="{EDF0B18E-60CF-4ABB-A2D0-CF4BE4291CE1}" srcOrd="0" destOrd="0" presId="urn:microsoft.com/office/officeart/2008/layout/VerticalCurvedList"/>
    <dgm:cxn modelId="{CE85D2F8-46CE-4740-BB1B-56985C6FAC83}" type="presParOf" srcId="{EDF0B18E-60CF-4ABB-A2D0-CF4BE4291CE1}" destId="{ABB1DA55-E4F3-468F-B090-705328C413AB}" srcOrd="0" destOrd="0" presId="urn:microsoft.com/office/officeart/2008/layout/VerticalCurvedList"/>
    <dgm:cxn modelId="{111D0A83-8F88-4EF8-A957-11A66C81C6B0}" type="presParOf" srcId="{EDF0B18E-60CF-4ABB-A2D0-CF4BE4291CE1}" destId="{DB16666F-96BE-4868-8939-76BF088D3E37}" srcOrd="1" destOrd="0" presId="urn:microsoft.com/office/officeart/2008/layout/VerticalCurvedList"/>
    <dgm:cxn modelId="{3F813664-6478-485B-B0AE-A2DBBDBB90E0}" type="presParOf" srcId="{EDF0B18E-60CF-4ABB-A2D0-CF4BE4291CE1}" destId="{0E0DEB20-BAC2-40B0-88A2-29AE0E7B8405}" srcOrd="2" destOrd="0" presId="urn:microsoft.com/office/officeart/2008/layout/VerticalCurvedList"/>
    <dgm:cxn modelId="{4AD1DAA0-9C1F-436B-B3D1-17458B5D8D87}" type="presParOf" srcId="{EDF0B18E-60CF-4ABB-A2D0-CF4BE4291CE1}" destId="{32B6A24B-18C0-4B11-85DC-0F11ECFCAE74}" srcOrd="3" destOrd="0" presId="urn:microsoft.com/office/officeart/2008/layout/VerticalCurvedList"/>
    <dgm:cxn modelId="{EBC9B108-F2A1-4901-B033-15799B662158}" type="presParOf" srcId="{85D3A19F-9954-4833-8E75-CB3988B367E9}" destId="{F34C1EAE-87B5-490A-8CC5-610D63AEB5D1}" srcOrd="1" destOrd="0" presId="urn:microsoft.com/office/officeart/2008/layout/VerticalCurvedList"/>
    <dgm:cxn modelId="{85BA61EF-4F9F-47F2-AF17-9363797E808A}" type="presParOf" srcId="{85D3A19F-9954-4833-8E75-CB3988B367E9}" destId="{FCF8654E-FCBC-4FA2-AD51-B2BF65CC7621}" srcOrd="2" destOrd="0" presId="urn:microsoft.com/office/officeart/2008/layout/VerticalCurvedList"/>
    <dgm:cxn modelId="{993F62A6-C8D9-40C5-B283-F5E8E17B3470}" type="presParOf" srcId="{FCF8654E-FCBC-4FA2-AD51-B2BF65CC7621}" destId="{1226B2F3-6310-4FD1-95EC-BBD2460ABFE6}" srcOrd="0" destOrd="0" presId="urn:microsoft.com/office/officeart/2008/layout/VerticalCurvedList"/>
    <dgm:cxn modelId="{DFEB833F-C447-4699-B96B-61CF586ACC8F}" type="presParOf" srcId="{85D3A19F-9954-4833-8E75-CB3988B367E9}" destId="{D6EE5023-9EDC-4A59-9605-1CE35DFA6A71}" srcOrd="3" destOrd="0" presId="urn:microsoft.com/office/officeart/2008/layout/VerticalCurvedList"/>
    <dgm:cxn modelId="{EE517E97-1B9A-488C-A571-DD88E5D96353}" type="presParOf" srcId="{85D3A19F-9954-4833-8E75-CB3988B367E9}" destId="{087D24B9-BA62-4869-B387-147D5747B489}" srcOrd="4" destOrd="0" presId="urn:microsoft.com/office/officeart/2008/layout/VerticalCurvedList"/>
    <dgm:cxn modelId="{347AF628-B1AD-46E2-A5B7-95BDA5672A36}" type="presParOf" srcId="{087D24B9-BA62-4869-B387-147D5747B489}" destId="{8A59FF8D-FC68-4718-BBBB-4F9D4C78855B}" srcOrd="0" destOrd="0" presId="urn:microsoft.com/office/officeart/2008/layout/VerticalCurvedList"/>
    <dgm:cxn modelId="{9B5901B8-BF81-43FF-AFE6-95ED7E2C2051}" type="presParOf" srcId="{85D3A19F-9954-4833-8E75-CB3988B367E9}" destId="{BA46D9AC-FC79-4414-B185-C9B762037D48}" srcOrd="5" destOrd="0" presId="urn:microsoft.com/office/officeart/2008/layout/VerticalCurvedList"/>
    <dgm:cxn modelId="{E68445C1-7CEC-4CC8-B82B-76FAA768BB4B}" type="presParOf" srcId="{85D3A19F-9954-4833-8E75-CB3988B367E9}" destId="{B36A98CC-A244-4309-922E-4A4D5BE39393}" srcOrd="6" destOrd="0" presId="urn:microsoft.com/office/officeart/2008/layout/VerticalCurvedList"/>
    <dgm:cxn modelId="{E54B4E3A-90F8-4295-BB6E-60A6098F35D4}" type="presParOf" srcId="{B36A98CC-A244-4309-922E-4A4D5BE39393}" destId="{97FED2F2-AB5C-4263-A386-25EA75A1953D}" srcOrd="0" destOrd="0" presId="urn:microsoft.com/office/officeart/2008/layout/VerticalCurvedList"/>
    <dgm:cxn modelId="{345B9A80-F854-4270-90EA-7497520467F7}" type="presParOf" srcId="{85D3A19F-9954-4833-8E75-CB3988B367E9}" destId="{84FC9099-EDD5-4E23-BAC8-EEE5895DEFF8}" srcOrd="7" destOrd="0" presId="urn:microsoft.com/office/officeart/2008/layout/VerticalCurvedList"/>
    <dgm:cxn modelId="{7841BB6C-10C8-4189-A42E-5498CBBB1E78}" type="presParOf" srcId="{85D3A19F-9954-4833-8E75-CB3988B367E9}" destId="{9CAC1297-BB6B-46DF-B48A-568539D1AD19}" srcOrd="8" destOrd="0" presId="urn:microsoft.com/office/officeart/2008/layout/VerticalCurvedList"/>
    <dgm:cxn modelId="{37C0D82A-24D8-4454-A098-8904A399B0CC}" type="presParOf" srcId="{9CAC1297-BB6B-46DF-B48A-568539D1AD19}" destId="{9145AF4B-9148-4034-9A8C-BB07338B2EDC}" srcOrd="0" destOrd="0" presId="urn:microsoft.com/office/officeart/2008/layout/VerticalCurvedList"/>
    <dgm:cxn modelId="{861E6C22-26F5-436A-A9FB-B1E440EFCE48}" type="presParOf" srcId="{85D3A19F-9954-4833-8E75-CB3988B367E9}" destId="{28616FB7-F73C-4B00-A214-8670B475E6DF}" srcOrd="9" destOrd="0" presId="urn:microsoft.com/office/officeart/2008/layout/VerticalCurvedList"/>
    <dgm:cxn modelId="{CFA59D8E-2991-436B-96DD-9DED93B4A0EB}" type="presParOf" srcId="{85D3A19F-9954-4833-8E75-CB3988B367E9}" destId="{47C6B757-89C2-4EAA-A193-450BC9B37694}" srcOrd="10" destOrd="0" presId="urn:microsoft.com/office/officeart/2008/layout/VerticalCurvedList"/>
    <dgm:cxn modelId="{88E77806-A1CA-405C-8667-8385D405ED9D}" type="presParOf" srcId="{47C6B757-89C2-4EAA-A193-450BC9B37694}" destId="{64A1A2F7-C6FC-4C3F-A58C-80B758E958D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6666F-96BE-4868-8939-76BF088D3E37}">
      <dsp:nvSpPr>
        <dsp:cNvPr id="0" name=""/>
        <dsp:cNvSpPr/>
      </dsp:nvSpPr>
      <dsp:spPr>
        <a:xfrm>
          <a:off x="-4940411" y="-448146"/>
          <a:ext cx="5883928" cy="5883928"/>
        </a:xfrm>
        <a:prstGeom prst="blockArc">
          <a:avLst>
            <a:gd name="adj1" fmla="val 18900000"/>
            <a:gd name="adj2" fmla="val 2700000"/>
            <a:gd name="adj3" fmla="val 36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4C1EAE-87B5-490A-8CC5-610D63AEB5D1}">
      <dsp:nvSpPr>
        <dsp:cNvPr id="0" name=""/>
        <dsp:cNvSpPr/>
      </dsp:nvSpPr>
      <dsp:spPr>
        <a:xfrm>
          <a:off x="412804" y="581904"/>
          <a:ext cx="3023088" cy="546410"/>
        </a:xfrm>
        <a:prstGeom prst="rect">
          <a:avLst/>
        </a:prstGeom>
        <a:solidFill>
          <a:srgbClr val="0070C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714"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noProof="0">
              <a:solidFill>
                <a:schemeClr val="bg1"/>
              </a:solidFill>
            </a:rPr>
            <a:t>Sustainable mobility</a:t>
          </a:r>
        </a:p>
      </dsp:txBody>
      <dsp:txXfrm>
        <a:off x="412804" y="581904"/>
        <a:ext cx="3023088" cy="546410"/>
      </dsp:txXfrm>
    </dsp:sp>
    <dsp:sp modelId="{1226B2F3-6310-4FD1-95EC-BBD2460ABFE6}">
      <dsp:nvSpPr>
        <dsp:cNvPr id="0" name=""/>
        <dsp:cNvSpPr/>
      </dsp:nvSpPr>
      <dsp:spPr>
        <a:xfrm>
          <a:off x="71297" y="513603"/>
          <a:ext cx="683013" cy="6830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EE5023-9EDC-4A59-9605-1CE35DFA6A71}">
      <dsp:nvSpPr>
        <dsp:cNvPr id="0" name=""/>
        <dsp:cNvSpPr/>
      </dsp:nvSpPr>
      <dsp:spPr>
        <a:xfrm>
          <a:off x="804346" y="1401258"/>
          <a:ext cx="2631546" cy="546410"/>
        </a:xfrm>
        <a:prstGeom prst="rect">
          <a:avLst/>
        </a:prstGeom>
        <a:solidFill>
          <a:srgbClr val="CC3300"/>
        </a:solidFill>
        <a:ln w="12700" cap="flat" cmpd="sng" algn="ctr">
          <a:solidFill>
            <a:srgbClr val="CC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714"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noProof="0">
              <a:solidFill>
                <a:schemeClr val="bg1"/>
              </a:solidFill>
            </a:rPr>
            <a:t>Modern cooking technologies</a:t>
          </a:r>
        </a:p>
      </dsp:txBody>
      <dsp:txXfrm>
        <a:off x="804346" y="1401258"/>
        <a:ext cx="2631546" cy="546410"/>
      </dsp:txXfrm>
    </dsp:sp>
    <dsp:sp modelId="{8A59FF8D-FC68-4718-BBBB-4F9D4C78855B}">
      <dsp:nvSpPr>
        <dsp:cNvPr id="0" name=""/>
        <dsp:cNvSpPr/>
      </dsp:nvSpPr>
      <dsp:spPr>
        <a:xfrm>
          <a:off x="462839" y="1332957"/>
          <a:ext cx="683013" cy="683013"/>
        </a:xfrm>
        <a:prstGeom prst="ellipse">
          <a:avLst/>
        </a:prstGeom>
        <a:solidFill>
          <a:schemeClr val="lt1">
            <a:hueOff val="0"/>
            <a:satOff val="0"/>
            <a:lumOff val="0"/>
            <a:alphaOff val="0"/>
          </a:schemeClr>
        </a:solidFill>
        <a:ln w="12700" cap="flat" cmpd="sng" algn="ctr">
          <a:solidFill>
            <a:srgbClr val="CC3300"/>
          </a:solidFill>
          <a:prstDash val="solid"/>
          <a:miter lim="800000"/>
        </a:ln>
        <a:effectLst/>
      </dsp:spPr>
      <dsp:style>
        <a:lnRef idx="2">
          <a:scrgbClr r="0" g="0" b="0"/>
        </a:lnRef>
        <a:fillRef idx="1">
          <a:scrgbClr r="0" g="0" b="0"/>
        </a:fillRef>
        <a:effectRef idx="0">
          <a:scrgbClr r="0" g="0" b="0"/>
        </a:effectRef>
        <a:fontRef idx="minor"/>
      </dsp:style>
    </dsp:sp>
    <dsp:sp modelId="{BA46D9AC-FC79-4414-B185-C9B762037D48}">
      <dsp:nvSpPr>
        <dsp:cNvPr id="0" name=""/>
        <dsp:cNvSpPr/>
      </dsp:nvSpPr>
      <dsp:spPr>
        <a:xfrm>
          <a:off x="924517" y="2220612"/>
          <a:ext cx="2511374" cy="546410"/>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714"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noProof="0">
              <a:solidFill>
                <a:schemeClr val="bg1"/>
              </a:solidFill>
            </a:rPr>
            <a:t>Energy efficiency</a:t>
          </a:r>
        </a:p>
      </dsp:txBody>
      <dsp:txXfrm>
        <a:off x="924517" y="2220612"/>
        <a:ext cx="2511374" cy="546410"/>
      </dsp:txXfrm>
    </dsp:sp>
    <dsp:sp modelId="{97FED2F2-AB5C-4263-A386-25EA75A1953D}">
      <dsp:nvSpPr>
        <dsp:cNvPr id="0" name=""/>
        <dsp:cNvSpPr/>
      </dsp:nvSpPr>
      <dsp:spPr>
        <a:xfrm>
          <a:off x="583011" y="2152311"/>
          <a:ext cx="683013" cy="683013"/>
        </a:xfrm>
        <a:prstGeom prst="ellipse">
          <a:avLst/>
        </a:prstGeom>
        <a:solidFill>
          <a:schemeClr val="lt1">
            <a:hueOff val="0"/>
            <a:satOff val="0"/>
            <a:lumOff val="0"/>
            <a:alphaOff val="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dsp:style>
    </dsp:sp>
    <dsp:sp modelId="{84FC9099-EDD5-4E23-BAC8-EEE5895DEFF8}">
      <dsp:nvSpPr>
        <dsp:cNvPr id="0" name=""/>
        <dsp:cNvSpPr/>
      </dsp:nvSpPr>
      <dsp:spPr>
        <a:xfrm>
          <a:off x="804346" y="3039966"/>
          <a:ext cx="2631546" cy="546410"/>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714"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noProof="0">
              <a:solidFill>
                <a:schemeClr val="bg1"/>
              </a:solidFill>
            </a:rPr>
            <a:t>Expansion of renewables in electricity generation</a:t>
          </a:r>
        </a:p>
      </dsp:txBody>
      <dsp:txXfrm>
        <a:off x="804346" y="3039966"/>
        <a:ext cx="2631546" cy="546410"/>
      </dsp:txXfrm>
    </dsp:sp>
    <dsp:sp modelId="{9145AF4B-9148-4034-9A8C-BB07338B2EDC}">
      <dsp:nvSpPr>
        <dsp:cNvPr id="0" name=""/>
        <dsp:cNvSpPr/>
      </dsp:nvSpPr>
      <dsp:spPr>
        <a:xfrm>
          <a:off x="462839" y="2971665"/>
          <a:ext cx="683013" cy="6830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16FB7-F73C-4B00-A214-8670B475E6DF}">
      <dsp:nvSpPr>
        <dsp:cNvPr id="0" name=""/>
        <dsp:cNvSpPr/>
      </dsp:nvSpPr>
      <dsp:spPr>
        <a:xfrm>
          <a:off x="412804" y="3859320"/>
          <a:ext cx="3023088" cy="546410"/>
        </a:xfrm>
        <a:prstGeom prst="rect">
          <a:avLst/>
        </a:prstGeom>
        <a:solidFill>
          <a:srgbClr val="FFC0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714"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noProof="0">
              <a:solidFill>
                <a:schemeClr val="tx1"/>
              </a:solidFill>
            </a:rPr>
            <a:t>Expansion of the interconnection grid </a:t>
          </a:r>
        </a:p>
      </dsp:txBody>
      <dsp:txXfrm>
        <a:off x="412804" y="3859320"/>
        <a:ext cx="3023088" cy="546410"/>
      </dsp:txXfrm>
    </dsp:sp>
    <dsp:sp modelId="{64A1A2F7-C6FC-4C3F-A58C-80B758E958D6}">
      <dsp:nvSpPr>
        <dsp:cNvPr id="0" name=""/>
        <dsp:cNvSpPr/>
      </dsp:nvSpPr>
      <dsp:spPr>
        <a:xfrm>
          <a:off x="71297" y="3791019"/>
          <a:ext cx="683013" cy="6830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6666F-96BE-4868-8939-76BF088D3E37}">
      <dsp:nvSpPr>
        <dsp:cNvPr id="0" name=""/>
        <dsp:cNvSpPr/>
      </dsp:nvSpPr>
      <dsp:spPr>
        <a:xfrm>
          <a:off x="-1097358" y="-186722"/>
          <a:ext cx="1427647" cy="1427647"/>
        </a:xfrm>
        <a:prstGeom prst="blockArc">
          <a:avLst>
            <a:gd name="adj1" fmla="val 18900000"/>
            <a:gd name="adj2" fmla="val 2700000"/>
            <a:gd name="adj3" fmla="val 151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17C386-52E6-4DD9-8393-80CF01DEFC86}">
      <dsp:nvSpPr>
        <dsp:cNvPr id="0" name=""/>
        <dsp:cNvSpPr/>
      </dsp:nvSpPr>
      <dsp:spPr>
        <a:xfrm>
          <a:off x="318173" y="272562"/>
          <a:ext cx="2278238" cy="509077"/>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8386" tIns="30480" rIns="30480" bIns="30480" numCol="1" spcCol="1270" anchor="ctr" anchorCtr="0">
          <a:noAutofit/>
        </a:bodyPr>
        <a:lstStyle/>
        <a:p>
          <a:pPr marL="0" lvl="0" indent="0" algn="l" defTabSz="533400">
            <a:lnSpc>
              <a:spcPct val="90000"/>
            </a:lnSpc>
            <a:spcBef>
              <a:spcPct val="0"/>
            </a:spcBef>
            <a:spcAft>
              <a:spcPct val="35000"/>
            </a:spcAft>
            <a:buNone/>
          </a:pPr>
          <a:r>
            <a:rPr lang="en-GB" sz="1200" b="1" kern="1200" noProof="0" dirty="0">
              <a:solidFill>
                <a:schemeClr val="bg1"/>
              </a:solidFill>
            </a:rPr>
            <a:t>Expansion of renewables in electricity generation</a:t>
          </a:r>
          <a:endParaRPr lang="es-PA" sz="1200" b="1" kern="1200" noProof="0" dirty="0">
            <a:solidFill>
              <a:schemeClr val="bg1"/>
            </a:solidFill>
          </a:endParaRPr>
        </a:p>
      </dsp:txBody>
      <dsp:txXfrm>
        <a:off x="318173" y="272562"/>
        <a:ext cx="2278238" cy="509077"/>
      </dsp:txXfrm>
    </dsp:sp>
    <dsp:sp modelId="{81BB01C3-5A3A-49C2-90EF-AFD013976735}">
      <dsp:nvSpPr>
        <dsp:cNvPr id="0" name=""/>
        <dsp:cNvSpPr/>
      </dsp:nvSpPr>
      <dsp:spPr>
        <a:xfrm>
          <a:off x="0" y="208927"/>
          <a:ext cx="636346" cy="636346"/>
        </a:xfrm>
        <a:prstGeom prst="ellipse">
          <a:avLst/>
        </a:prstGeom>
        <a:solidFill>
          <a:schemeClr val="lt1">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6666F-96BE-4868-8939-76BF088D3E37}">
      <dsp:nvSpPr>
        <dsp:cNvPr id="0" name=""/>
        <dsp:cNvSpPr/>
      </dsp:nvSpPr>
      <dsp:spPr>
        <a:xfrm>
          <a:off x="-4719312" y="-200562"/>
          <a:ext cx="5621279" cy="5621279"/>
        </a:xfrm>
        <a:prstGeom prst="blockArc">
          <a:avLst>
            <a:gd name="adj1" fmla="val 18900000"/>
            <a:gd name="adj2" fmla="val 2700000"/>
            <a:gd name="adj3" fmla="val 38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4C1EAE-87B5-490A-8CC5-610D63AEB5D1}">
      <dsp:nvSpPr>
        <dsp:cNvPr id="0" name=""/>
        <dsp:cNvSpPr/>
      </dsp:nvSpPr>
      <dsp:spPr>
        <a:xfrm>
          <a:off x="394745" y="783665"/>
          <a:ext cx="2887894" cy="521974"/>
        </a:xfrm>
        <a:prstGeom prst="rect">
          <a:avLst/>
        </a:prstGeom>
        <a:solidFill>
          <a:srgbClr val="0070C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318"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noProof="0">
              <a:solidFill>
                <a:schemeClr val="bg1"/>
              </a:solidFill>
            </a:rPr>
            <a:t>Sustainable mobility</a:t>
          </a:r>
        </a:p>
      </dsp:txBody>
      <dsp:txXfrm>
        <a:off x="394745" y="783665"/>
        <a:ext cx="2887894" cy="521974"/>
      </dsp:txXfrm>
    </dsp:sp>
    <dsp:sp modelId="{1226B2F3-6310-4FD1-95EC-BBD2460ABFE6}">
      <dsp:nvSpPr>
        <dsp:cNvPr id="0" name=""/>
        <dsp:cNvSpPr/>
      </dsp:nvSpPr>
      <dsp:spPr>
        <a:xfrm>
          <a:off x="68511" y="718418"/>
          <a:ext cx="652468" cy="65246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EE5023-9EDC-4A59-9605-1CE35DFA6A71}">
      <dsp:nvSpPr>
        <dsp:cNvPr id="0" name=""/>
        <dsp:cNvSpPr/>
      </dsp:nvSpPr>
      <dsp:spPr>
        <a:xfrm>
          <a:off x="768777" y="1566377"/>
          <a:ext cx="2513862" cy="521974"/>
        </a:xfrm>
        <a:prstGeom prst="rect">
          <a:avLst/>
        </a:prstGeom>
        <a:solidFill>
          <a:srgbClr val="CC3300"/>
        </a:solidFill>
        <a:ln w="12700" cap="flat" cmpd="sng" algn="ctr">
          <a:solidFill>
            <a:srgbClr val="CC33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318"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noProof="0" dirty="0">
              <a:solidFill>
                <a:schemeClr val="bg1"/>
              </a:solidFill>
            </a:rPr>
            <a:t>Innovation in industry and supply chain</a:t>
          </a:r>
        </a:p>
      </dsp:txBody>
      <dsp:txXfrm>
        <a:off x="768777" y="1566377"/>
        <a:ext cx="2513862" cy="521974"/>
      </dsp:txXfrm>
    </dsp:sp>
    <dsp:sp modelId="{8A59FF8D-FC68-4718-BBBB-4F9D4C78855B}">
      <dsp:nvSpPr>
        <dsp:cNvPr id="0" name=""/>
        <dsp:cNvSpPr/>
      </dsp:nvSpPr>
      <dsp:spPr>
        <a:xfrm>
          <a:off x="442543" y="1501130"/>
          <a:ext cx="652468" cy="652468"/>
        </a:xfrm>
        <a:prstGeom prst="ellipse">
          <a:avLst/>
        </a:prstGeom>
        <a:solidFill>
          <a:schemeClr val="lt1">
            <a:hueOff val="0"/>
            <a:satOff val="0"/>
            <a:lumOff val="0"/>
            <a:alphaOff val="0"/>
          </a:schemeClr>
        </a:solidFill>
        <a:ln w="12700" cap="flat" cmpd="sng" algn="ctr">
          <a:solidFill>
            <a:srgbClr val="CC3300"/>
          </a:solidFill>
          <a:prstDash val="solid"/>
          <a:miter lim="800000"/>
        </a:ln>
        <a:effectLst/>
      </dsp:spPr>
      <dsp:style>
        <a:lnRef idx="2">
          <a:scrgbClr r="0" g="0" b="0"/>
        </a:lnRef>
        <a:fillRef idx="1">
          <a:scrgbClr r="0" g="0" b="0"/>
        </a:fillRef>
        <a:effectRef idx="0">
          <a:scrgbClr r="0" g="0" b="0"/>
        </a:effectRef>
        <a:fontRef idx="minor"/>
      </dsp:style>
    </dsp:sp>
    <dsp:sp modelId="{BA46D9AC-FC79-4414-B185-C9B762037D48}">
      <dsp:nvSpPr>
        <dsp:cNvPr id="0" name=""/>
        <dsp:cNvSpPr/>
      </dsp:nvSpPr>
      <dsp:spPr>
        <a:xfrm>
          <a:off x="883575" y="2349089"/>
          <a:ext cx="2399064" cy="521974"/>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318"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noProof="0">
              <a:solidFill>
                <a:schemeClr val="bg1"/>
              </a:solidFill>
            </a:rPr>
            <a:t>Energy efficiency</a:t>
          </a:r>
        </a:p>
      </dsp:txBody>
      <dsp:txXfrm>
        <a:off x="883575" y="2349089"/>
        <a:ext cx="2399064" cy="521974"/>
      </dsp:txXfrm>
    </dsp:sp>
    <dsp:sp modelId="{97FED2F2-AB5C-4263-A386-25EA75A1953D}">
      <dsp:nvSpPr>
        <dsp:cNvPr id="0" name=""/>
        <dsp:cNvSpPr/>
      </dsp:nvSpPr>
      <dsp:spPr>
        <a:xfrm>
          <a:off x="557341" y="2283842"/>
          <a:ext cx="652468" cy="652468"/>
        </a:xfrm>
        <a:prstGeom prst="ellipse">
          <a:avLst/>
        </a:prstGeom>
        <a:solidFill>
          <a:schemeClr val="lt1">
            <a:hueOff val="0"/>
            <a:satOff val="0"/>
            <a:lumOff val="0"/>
            <a:alphaOff val="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dsp:style>
    </dsp:sp>
    <dsp:sp modelId="{84FC9099-EDD5-4E23-BAC8-EEE5895DEFF8}">
      <dsp:nvSpPr>
        <dsp:cNvPr id="0" name=""/>
        <dsp:cNvSpPr/>
      </dsp:nvSpPr>
      <dsp:spPr>
        <a:xfrm>
          <a:off x="768777" y="3131801"/>
          <a:ext cx="2513862" cy="521974"/>
        </a:xfrm>
        <a:prstGeom prst="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318"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noProof="0" dirty="0">
              <a:solidFill>
                <a:schemeClr val="bg1"/>
              </a:solidFill>
            </a:rPr>
            <a:t>Expansion of renewables (biofuels, hydrogen, electricity)</a:t>
          </a:r>
        </a:p>
      </dsp:txBody>
      <dsp:txXfrm>
        <a:off x="768777" y="3131801"/>
        <a:ext cx="2513862" cy="521974"/>
      </dsp:txXfrm>
    </dsp:sp>
    <dsp:sp modelId="{9145AF4B-9148-4034-9A8C-BB07338B2EDC}">
      <dsp:nvSpPr>
        <dsp:cNvPr id="0" name=""/>
        <dsp:cNvSpPr/>
      </dsp:nvSpPr>
      <dsp:spPr>
        <a:xfrm>
          <a:off x="442543" y="3066554"/>
          <a:ext cx="652468" cy="65246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16FB7-F73C-4B00-A214-8670B475E6DF}">
      <dsp:nvSpPr>
        <dsp:cNvPr id="0" name=""/>
        <dsp:cNvSpPr/>
      </dsp:nvSpPr>
      <dsp:spPr>
        <a:xfrm>
          <a:off x="394745" y="3914513"/>
          <a:ext cx="2887894" cy="521974"/>
        </a:xfrm>
        <a:prstGeom prst="rect">
          <a:avLst/>
        </a:prstGeom>
        <a:solidFill>
          <a:srgbClr val="FFC0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318"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noProof="0">
              <a:solidFill>
                <a:schemeClr val="tx1"/>
              </a:solidFill>
            </a:rPr>
            <a:t>Expansion of the interconnection grid </a:t>
          </a:r>
        </a:p>
      </dsp:txBody>
      <dsp:txXfrm>
        <a:off x="394745" y="3914513"/>
        <a:ext cx="2887894" cy="521974"/>
      </dsp:txXfrm>
    </dsp:sp>
    <dsp:sp modelId="{64A1A2F7-C6FC-4C3F-A58C-80B758E958D6}">
      <dsp:nvSpPr>
        <dsp:cNvPr id="0" name=""/>
        <dsp:cNvSpPr/>
      </dsp:nvSpPr>
      <dsp:spPr>
        <a:xfrm>
          <a:off x="68511" y="3849266"/>
          <a:ext cx="652468" cy="65246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AA930-370E-254E-8DCC-BFDD5E045D12}" type="datetimeFigureOut">
              <a:rPr lang="en-AE" smtClean="0"/>
              <a:t>27/03/2023</a:t>
            </a:fld>
            <a:endParaRPr lang="en-A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4FA7B1-F5A7-A340-B2C7-F5F7CC5AB2FB}" type="slidenum">
              <a:rPr lang="en-AE" smtClean="0"/>
              <a:t>‹#›</a:t>
            </a:fld>
            <a:endParaRPr lang="en-AE"/>
          </a:p>
        </p:txBody>
      </p:sp>
    </p:spTree>
    <p:extLst>
      <p:ext uri="{BB962C8B-B14F-4D97-AF65-F5344CB8AC3E}">
        <p14:creationId xmlns:p14="http://schemas.microsoft.com/office/powerpoint/2010/main" val="4256574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FA7B1-F5A7-A340-B2C7-F5F7CC5AB2FB}" type="slidenum">
              <a:rPr lang="en-AE" smtClean="0"/>
              <a:t>1</a:t>
            </a:fld>
            <a:endParaRPr lang="en-AE"/>
          </a:p>
        </p:txBody>
      </p:sp>
    </p:spTree>
    <p:extLst>
      <p:ext uri="{BB962C8B-B14F-4D97-AF65-F5344CB8AC3E}">
        <p14:creationId xmlns:p14="http://schemas.microsoft.com/office/powerpoint/2010/main" val="2340868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F7A83E6-9D5D-4C6B-B904-E526482A5B95}"/>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831E16-DFE4-4EDF-8DB6-2280F1D6F0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6388" name="Slide Number Placeholder 3">
            <a:extLst>
              <a:ext uri="{FF2B5EF4-FFF2-40B4-BE49-F238E27FC236}">
                <a16:creationId xmlns:a16="http://schemas.microsoft.com/office/drawing/2014/main" id="{DC76CED6-5F4C-4B03-84F2-08C11995AB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ADA581-C9BC-4B4A-AD00-23267C3FF672}" type="slidenum">
              <a:rPr kumimoji="0" lang="de-DE"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de-DE"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552175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GB" sz="1200" b="1" i="0" u="none" strike="noStrike" kern="1200" cap="none" spc="0" normalizeH="0" baseline="0" noProof="0" dirty="0">
                <a:ln>
                  <a:noFill/>
                </a:ln>
                <a:solidFill>
                  <a:prstClr val="black"/>
                </a:solidFill>
                <a:effectLst/>
                <a:uLnTx/>
                <a:uFillTx/>
                <a:latin typeface="Gotham Narrow Medium" pitchFamily="50" charset="0"/>
                <a:ea typeface="Arial"/>
                <a:cs typeface="Calibri" panose="020F0502020204030204" pitchFamily="34" charset="0"/>
                <a:sym typeface="Arial"/>
              </a:rPr>
              <a:t>90% of all decarbonisation in 2050 will involve renewable energy and so we need very vast amounts of RE deployed</a:t>
            </a:r>
          </a:p>
          <a:p>
            <a:endParaRPr kumimoji="0" lang="en-GB" sz="1200" b="1" i="0" u="none" strike="noStrike" kern="1200" cap="none" spc="0" normalizeH="0" baseline="0" noProof="0" dirty="0">
              <a:ln>
                <a:noFill/>
              </a:ln>
              <a:solidFill>
                <a:prstClr val="black"/>
              </a:solidFill>
              <a:effectLst/>
              <a:uLnTx/>
              <a:uFillTx/>
              <a:latin typeface="Gotham Narrow Medium" pitchFamily="50" charset="0"/>
              <a:sym typeface="Arial"/>
            </a:endParaRPr>
          </a:p>
          <a:p>
            <a:endParaRPr lang="en-GB" dirty="0"/>
          </a:p>
          <a:p>
            <a:pPr marL="0" indent="0">
              <a:buFont typeface="Arial" panose="020B0604020202020204" pitchFamily="34" charset="0"/>
              <a:buNone/>
            </a:pPr>
            <a:r>
              <a:rPr lang="en-GB" dirty="0">
                <a:solidFill>
                  <a:srgbClr val="FF0101"/>
                </a:solidFill>
              </a:rPr>
              <a:t>Global hydropower capacity will need to more than double by 2050 if the climate goals are to be achieved. This effort will investments of:</a:t>
            </a:r>
          </a:p>
          <a:p>
            <a:pPr marL="171450" indent="-171450">
              <a:buFont typeface="Arial" panose="020B0604020202020204" pitchFamily="34" charset="0"/>
              <a:buChar char="•"/>
            </a:pPr>
            <a:r>
              <a:rPr lang="en-GB" dirty="0">
                <a:solidFill>
                  <a:srgbClr val="FF0101"/>
                </a:solidFill>
              </a:rPr>
              <a:t>Conventional hydro - 85 billion USD/year </a:t>
            </a:r>
          </a:p>
          <a:p>
            <a:pPr marL="171450" indent="-171450">
              <a:buFont typeface="Arial" panose="020B0604020202020204" pitchFamily="34" charset="0"/>
              <a:buChar char="•"/>
            </a:pPr>
            <a:r>
              <a:rPr lang="en-GB" dirty="0">
                <a:solidFill>
                  <a:srgbClr val="FF0101"/>
                </a:solidFill>
              </a:rPr>
              <a:t>PSH – 8.8 billion USD/year</a:t>
            </a:r>
          </a:p>
          <a:p>
            <a:pPr marL="0" indent="0">
              <a:buFont typeface="Arial" panose="020B0604020202020204" pitchFamily="34" charset="0"/>
              <a:buNone/>
            </a:pPr>
            <a:endParaRPr lang="en-US" dirty="0">
              <a:solidFill>
                <a:srgbClr val="FF010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While a substantial amount of hydropower is in the pipeline, a similar share will be due for refurbishment or face retirement between now and 2050.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average size of a hydropower plant in the current pipeline is 160 MW. This would mean that close to 10 000 plants need to be deployed by 2050 (320 per year</a:t>
            </a:r>
            <a:r>
              <a:rPr lang="en-GB" dirty="0">
                <a:solidFill>
                  <a:srgbClr val="FF0101"/>
                </a:solidFill>
              </a:rPr>
              <a:t>), a monumental effort.</a:t>
            </a:r>
          </a:p>
          <a:p>
            <a:r>
              <a:rPr lang="en-GB" dirty="0"/>
              <a:t>To note: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large increase in hydro capacity is, at least in part, a consequence of the higher electricity demand, due to the increased adoption of synthetic fuels.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Even though the number is high, it is within economic and technical potential figures found in literature.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90% of the remaining potential is found in Asia-Pacific (40%), South America (25%) and Africa (24%). (</a:t>
            </a:r>
            <a:r>
              <a:rPr lang="en-GB" dirty="0">
                <a:solidFill>
                  <a:srgbClr val="FF0101"/>
                </a:solidFill>
              </a:rPr>
              <a:t>9-15 PWh of economic potential, 13-31 PWh technical potential)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 all new capacity has to come from new hydro projects.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Some capacity will could from retrofitting non-powered dams with turbines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Modernization and refurbishment efforts can also increase the capacity of existing plants, without having to build new dams.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Off-river PSH is another option that has limited social and environmental impacts</a:t>
            </a:r>
          </a:p>
          <a:p>
            <a:endParaRPr lang="en-GB" dirty="0"/>
          </a:p>
          <a:p>
            <a:endParaRPr lang="en-GB" dirty="0"/>
          </a:p>
          <a:p>
            <a:r>
              <a:rPr lang="en-GB" dirty="0"/>
              <a:t>Chart numbers</a:t>
            </a:r>
          </a:p>
          <a:p>
            <a:r>
              <a:rPr lang="en-GB" dirty="0"/>
              <a:t>GW	TOTAL	CONV	PSH</a:t>
            </a:r>
          </a:p>
          <a:p>
            <a:r>
              <a:rPr lang="en-GB" dirty="0"/>
              <a:t>2020 	1300 	1211	122</a:t>
            </a:r>
          </a:p>
          <a:p>
            <a:r>
              <a:rPr lang="en-GB" dirty="0"/>
              <a:t>Pipeline	680 	550	130</a:t>
            </a:r>
          </a:p>
          <a:p>
            <a:r>
              <a:rPr lang="en-GB" dirty="0"/>
              <a:t>Retirements	630 	550	80</a:t>
            </a:r>
          </a:p>
          <a:p>
            <a:r>
              <a:rPr lang="en-GB" dirty="0"/>
              <a:t>Additions	1545 	1297	247</a:t>
            </a:r>
          </a:p>
          <a:p>
            <a:r>
              <a:rPr lang="en-GB" dirty="0"/>
              <a:t>1.5C-s	2900 	2508	419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63F062-5231-4382-BBA1-0ECC1C96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324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There will be a need for massive investments in hydropower in the coming decades.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figure here shows the annual financial commitments in hydropower between 2013-2018, which amounted to 75 billion USD.</a:t>
            </a:r>
          </a:p>
          <a:p>
            <a:pPr marL="171450" indent="-171450">
              <a:buFont typeface="Arial" panose="020B0604020202020204" pitchFamily="34" charset="0"/>
              <a:buChar char="•"/>
            </a:pPr>
            <a:endParaRPr lang="en-GB" b="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b="0" dirty="0">
                <a:latin typeface="Calibri" panose="020F0502020204030204" pitchFamily="34" charset="0"/>
                <a:ea typeface="Calibri" panose="020F0502020204030204" pitchFamily="34" charset="0"/>
                <a:cs typeface="Times New Roman" panose="02020603050405020304" pitchFamily="18" charset="0"/>
              </a:rPr>
              <a:t>WETO estimates necessary investments in hydropower around 85 billion USD/year. That is more than this entire 5 year period and 5 times more than in 2018.</a:t>
            </a:r>
          </a:p>
          <a:p>
            <a:pPr marL="171450" indent="-171450">
              <a:buFont typeface="Arial" panose="020B0604020202020204" pitchFamily="34" charset="0"/>
              <a:buChar char="•"/>
            </a:pPr>
            <a:endParaRPr lang="en-GB" b="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b="0" dirty="0">
                <a:latin typeface="Calibri" panose="020F0502020204030204" pitchFamily="34" charset="0"/>
                <a:ea typeface="Calibri" panose="020F0502020204030204" pitchFamily="34" charset="0"/>
                <a:cs typeface="Times New Roman" panose="02020603050405020304" pitchFamily="18" charset="0"/>
              </a:rPr>
              <a:t>Hydropower is more difficult to finance than other RE technologies like PV and wind due to its capital intensity, site specificity, social and environmental concerns and a lack of fully studied projects. Some of which can be addressed by governments.</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63F062-5231-4382-BBA1-0ECC1C96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92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way power systems are operated is changing. The share of RE in  capacity additions keeps growing, mostly because of the exponential deployment of PV and wind techs. In 2020, almost 90% of net capacity additions were renewable, solar PV and wind technologies accounted for almost 90% of these additions. This brings its own challenges.</a:t>
            </a:r>
          </a:p>
          <a:p>
            <a:pPr marL="342900" lvl="0" indent="-342900">
              <a:lnSpc>
                <a:spcPct val="107000"/>
              </a:lnSpc>
              <a:spcAft>
                <a:spcPts val="800"/>
              </a:spcAft>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dirty="0">
                <a:effectLst/>
                <a:latin typeface="Calibri" panose="020F0502020204030204" pitchFamily="34" charset="0"/>
                <a:ea typeface="Calibri" panose="020F0502020204030204" pitchFamily="34" charset="0"/>
                <a:cs typeface="Times New Roman" panose="02020603050405020304" pitchFamily="18" charset="0"/>
              </a:rPr>
              <a:t>As more variable renewables are added to the grid, the ramping requirements increase and so does the risk of oversupply and possibly curtailment during periods of low demand.</a:t>
            </a:r>
          </a:p>
          <a:p>
            <a:pPr marL="342900" lvl="0" indent="-342900">
              <a:lnSpc>
                <a:spcPct val="107000"/>
              </a:lnSpc>
              <a:spcAft>
                <a:spcPts val="800"/>
              </a:spcAft>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Historically, hydropower has been a source of base load generation. However, it is more and more frequently used as peaking capacity and as a source of ancillary services.</a:t>
            </a:r>
          </a:p>
          <a:p>
            <a:pPr marL="342900" lvl="0" indent="-342900">
              <a:lnSpc>
                <a:spcPct val="107000"/>
              </a:lnSpc>
              <a:spcAft>
                <a:spcPts val="800"/>
              </a:spcAft>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Most hydropower plants were planned, designed and built to operate under different conditions than those of today, and therefore they are not unaffected by the changing power system. </a:t>
            </a:r>
          </a:p>
          <a:p>
            <a:pPr marL="342900" lvl="0" indent="-342900">
              <a:lnSpc>
                <a:spcPct val="107000"/>
              </a:lnSpc>
              <a:spcAft>
                <a:spcPts val="800"/>
              </a:spcAft>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change in hydropower operation modes has a number of impacts: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dirty="0">
                <a:effectLst/>
                <a:latin typeface="Calibri" panose="020F0502020204030204" pitchFamily="34" charset="0"/>
                <a:ea typeface="Calibri" panose="020F0502020204030204" pitchFamily="34" charset="0"/>
                <a:cs typeface="Times New Roman" panose="02020603050405020304" pitchFamily="18" charset="0"/>
              </a:rPr>
              <a:t>One of them is that, it introduces additional wear and tear, shortening the lifetime of important plant components like the turbine, increasing downtime.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other impact is financial with limited and less predictable generation, and higher O&amp;M costs.</a:t>
            </a:r>
          </a:p>
          <a:p>
            <a:pPr marL="742950" lvl="1" indent="-285750">
              <a:lnSpc>
                <a:spcPct val="107000"/>
              </a:lnSpc>
              <a:spcAft>
                <a:spcPts val="80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This highlight the need for policies and markets that appropriately remunerate the full range of hydropower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63F062-5231-4382-BBA1-0ECC1C96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828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FA25DD-2750-4EFE-A960-55AB1A604D2F}" type="slidenum">
              <a:rPr lang="de-DE" altLang="en-US" smtClean="0"/>
              <a:pPr>
                <a:defRPr/>
              </a:pPr>
              <a:t>14</a:t>
            </a:fld>
            <a:endParaRPr lang="de-DE" altLang="en-US"/>
          </a:p>
        </p:txBody>
      </p:sp>
    </p:spTree>
    <p:extLst>
      <p:ext uri="{BB962C8B-B14F-4D97-AF65-F5344CB8AC3E}">
        <p14:creationId xmlns:p14="http://schemas.microsoft.com/office/powerpoint/2010/main" val="1566089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2075" lvl="1" indent="0" algn="just">
              <a:lnSpc>
                <a:spcPct val="100000"/>
              </a:lnSpc>
              <a:spcAft>
                <a:spcPts val="600"/>
              </a:spcAft>
            </a:pPr>
            <a:endParaRPr lang="es-ES" sz="1500" dirty="0">
              <a:highlight>
                <a:srgbClr val="FFFF00"/>
              </a:highlight>
            </a:endParaRPr>
          </a:p>
        </p:txBody>
      </p:sp>
      <p:sp>
        <p:nvSpPr>
          <p:cNvPr id="4" name="Slide Number Placeholder 3"/>
          <p:cNvSpPr>
            <a:spLocks noGrp="1"/>
          </p:cNvSpPr>
          <p:nvPr>
            <p:ph type="sldNum" sz="quarter" idx="10"/>
          </p:nvPr>
        </p:nvSpPr>
        <p:spPr/>
        <p:txBody>
          <a:bodyPr/>
          <a:lstStyle/>
          <a:p>
            <a:pPr>
              <a:defRPr/>
            </a:pPr>
            <a:fld id="{FFFA25DD-2750-4EFE-A960-55AB1A604D2F}" type="slidenum">
              <a:rPr lang="de-DE" altLang="en-US" smtClean="0"/>
              <a:pPr>
                <a:defRPr/>
              </a:pPr>
              <a:t>15</a:t>
            </a:fld>
            <a:endParaRPr lang="de-DE" altLang="en-US"/>
          </a:p>
        </p:txBody>
      </p:sp>
    </p:spTree>
    <p:extLst>
      <p:ext uri="{BB962C8B-B14F-4D97-AF65-F5344CB8AC3E}">
        <p14:creationId xmlns:p14="http://schemas.microsoft.com/office/powerpoint/2010/main" val="3620109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FA25DD-2750-4EFE-A960-55AB1A604D2F}" type="slidenum">
              <a:rPr lang="de-DE" altLang="en-US" smtClean="0"/>
              <a:pPr>
                <a:defRPr/>
              </a:pPr>
              <a:t>16</a:t>
            </a:fld>
            <a:endParaRPr lang="de-DE" altLang="en-US"/>
          </a:p>
        </p:txBody>
      </p:sp>
    </p:spTree>
    <p:extLst>
      <p:ext uri="{BB962C8B-B14F-4D97-AF65-F5344CB8AC3E}">
        <p14:creationId xmlns:p14="http://schemas.microsoft.com/office/powerpoint/2010/main" val="473146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F7A83E6-9D5D-4C6B-B904-E526482A5B95}"/>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831E16-DFE4-4EDF-8DB6-2280F1D6F0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6388" name="Slide Number Placeholder 3">
            <a:extLst>
              <a:ext uri="{FF2B5EF4-FFF2-40B4-BE49-F238E27FC236}">
                <a16:creationId xmlns:a16="http://schemas.microsoft.com/office/drawing/2014/main" id="{DC76CED6-5F4C-4B03-84F2-08C11995AB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ADA581-C9BC-4B4A-AD00-23267C3FF672}" type="slidenum">
              <a:rPr kumimoji="0" lang="de-DE"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DE"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155241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is no excuse for the deployment of hydropower projects that are not sustainable and resilient, particularly since poor planning and management can have considerable and sometimes even catastrophic impacts on society and the environment. </a:t>
            </a:r>
          </a:p>
          <a:p>
            <a:pPr marL="285750" indent="-285750">
              <a:buFont typeface="Arial" panose="020B0604020202020204" pitchFamily="34" charset="0"/>
              <a:buChar char="•"/>
            </a:pPr>
            <a:endParaRPr lang="en-GB" sz="1800" dirty="0">
              <a:effectLst/>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new hydropower projects need to be planned and implemented prioritising the minimisation of the negative social and environmental impact without compromising their ability to generate electricity and provide ancillary and water services.</a:t>
            </a:r>
          </a:p>
          <a:p>
            <a:pPr marL="285750" indent="-285750">
              <a:buFont typeface="Arial" panose="020B0604020202020204" pitchFamily="34" charset="0"/>
              <a:buChar char="•"/>
            </a:pPr>
            <a:endParaRPr lang="en-GB" sz="1800" dirty="0">
              <a:effectLst/>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impacts of hydropower projects cannot be completely avoided. However, impacts can be minimised or offset. For example, countries considering deploying PSH assets, might want to prioritise the deployment of closed-loop systems, which have lower environmental impacts. </a:t>
            </a:r>
          </a:p>
          <a:p>
            <a:pPr marL="285750" indent="-285750">
              <a:buFont typeface="Arial" panose="020B0604020202020204" pitchFamily="34" charset="0"/>
              <a:buChar char="•"/>
            </a:pPr>
            <a:endParaRPr lang="en-GB" sz="1800" dirty="0">
              <a:effectLst/>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environmental impacts can be offset by the benefits offered by multi-purpose hydro projects. For example, research has shown that the water storage capacity provided by dams, can supply additional water for irrigation, drinking, and industrial use, as well as flood regulation, which all translate to economic benefits. </a:t>
            </a:r>
          </a:p>
          <a:p>
            <a:pPr marL="285750" indent="-285750">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Addressing environmental impacts at the planning stage is easier, cheaper and more effective than doing so after a project has been constructed. A key element to future hydropower developments is the concept of integrated planning which looks at projects at a river basin scale and not at a plant scale and allows for the consideration of environment, water and food issues in project planning</a:t>
            </a:r>
          </a:p>
          <a:p>
            <a:pPr marL="285750" indent="-285750">
              <a:buFont typeface="Arial" panose="020B0604020202020204" pitchFamily="34" charset="0"/>
              <a:buChar char="•"/>
            </a:pPr>
            <a:endParaRPr lang="en-GB" sz="1800" dirty="0">
              <a:effectLst/>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Calibri" panose="020F0502020204030204" pitchFamily="34" charset="0"/>
                <a:cs typeface="Times New Roman" panose="02020603050405020304" pitchFamily="18" charset="0"/>
              </a:rPr>
              <a:t>Technology continues to improve on this front and there are international initiatives pushing for sustainability including the IHA’s </a:t>
            </a:r>
            <a:r>
              <a:rPr lang="en-GB" sz="1200" dirty="0">
                <a:solidFill>
                  <a:prstClr val="black"/>
                </a:solidFill>
                <a:latin typeface="Calibri" panose="020F0502020204030204" pitchFamily="34" charset="0"/>
                <a:cs typeface="Times New Roman" panose="02020603050405020304" pitchFamily="18" charset="0"/>
              </a:rPr>
              <a:t>Hydropower Sustainability Tools and Hydropower Sustainability Standard</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63F062-5231-4382-BBA1-0ECC1C96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40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With aging fleets and operational changes, it is time to look towards the modernisation of hydropower.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Upgrading hydropower assets with components designed for modern day operation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i.e.</a:t>
            </a:r>
            <a:r>
              <a:rPr lang="en-GB" sz="1800" dirty="0">
                <a:effectLst/>
                <a:latin typeface="Calibri" panose="020F0502020204030204" pitchFamily="34" charset="0"/>
                <a:ea typeface="Calibri" panose="020F0502020204030204" pitchFamily="34" charset="0"/>
                <a:cs typeface="Times New Roman" panose="02020603050405020304" pitchFamily="18" charset="0"/>
              </a:rPr>
              <a:t> under wider operation ranges, faster ramping requirements and multiple start-stop cycles) and adopting innovative O&amp;M schemes can bring multiple benefits to hydropower plants. </a:t>
            </a:r>
          </a:p>
          <a:p>
            <a:pPr marL="171450" indent="-171450">
              <a:buFont typeface="Arial" panose="020B0604020202020204" pitchFamily="34" charset="0"/>
              <a:buChar char="•"/>
            </a:pPr>
            <a:endParaRPr lang="en-GB" sz="1800" dirty="0">
              <a:effectLst/>
              <a:latin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Digitalisation could be the foundation of this process. The digitalisation of operations can enable plants to improve the range and efficiency of their operations, reduce O&amp;M costs and extend their lifetime.</a:t>
            </a:r>
          </a:p>
          <a:p>
            <a:pPr marL="171450" indent="-171450">
              <a:buFont typeface="Arial" panose="020B0604020202020204" pitchFamily="34" charset="0"/>
              <a:buChar char="•"/>
            </a:pPr>
            <a:endParaRPr lang="en-GB" sz="1800" dirty="0">
              <a:effectLst/>
              <a:latin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Many hydropower plants were developed decades ago under operational circumstances that are different from today’s. This results in plants having to operate at partial loads more frequently, as well as in a substantial increase in their number of start-stop cycles. Hydropower assets can greatly benefit from improvements aimed at increasing their own flexibility and this can be done in different ways:</a:t>
            </a:r>
          </a:p>
          <a:p>
            <a:pPr marL="781050" lvl="2" indent="-285750">
              <a:lnSpc>
                <a:spcPct val="100000"/>
              </a:lnSpc>
              <a:spcBef>
                <a:spcPts val="0"/>
              </a:spcBef>
              <a:spcAft>
                <a:spcPts val="600"/>
              </a:spcAft>
              <a:buClr>
                <a:srgbClr val="0872A6"/>
              </a:buClr>
              <a:buFont typeface="Arial" panose="020B0604020202020204" pitchFamily="34" charset="0"/>
              <a:buChar char="•"/>
            </a:pPr>
            <a:r>
              <a:rPr kumimoji="0" lang="en-US" sz="1200" b="0" i="0" u="none" strike="noStrike" kern="1200" cap="none" spc="0" normalizeH="0" baseline="0" noProof="0" dirty="0">
                <a:ln>
                  <a:noFill/>
                </a:ln>
                <a:solidFill>
                  <a:prstClr val="black"/>
                </a:solidFill>
                <a:uLnTx/>
                <a:uFillTx/>
                <a:latin typeface="Calibri" panose="020F0502020204030204" pitchFamily="34" charset="0"/>
                <a:cs typeface="Times New Roman" panose="02020603050405020304" pitchFamily="18" charset="0"/>
              </a:rPr>
              <a:t>Plant redesign</a:t>
            </a:r>
          </a:p>
          <a:p>
            <a:pPr marL="781050" lvl="2" indent="-285750">
              <a:lnSpc>
                <a:spcPct val="100000"/>
              </a:lnSpc>
              <a:spcBef>
                <a:spcPts val="0"/>
              </a:spcBef>
              <a:spcAft>
                <a:spcPts val="600"/>
              </a:spcAft>
              <a:buClr>
                <a:srgbClr val="0872A6"/>
              </a:buClr>
              <a:buFont typeface="Arial" panose="020B0604020202020204" pitchFamily="34" charset="0"/>
              <a:buChar char="•"/>
            </a:pPr>
            <a:r>
              <a:rPr lang="en-US" sz="1200" dirty="0">
                <a:solidFill>
                  <a:prstClr val="black"/>
                </a:solidFill>
                <a:latin typeface="Calibri" panose="020F0502020204030204" pitchFamily="34" charset="0"/>
                <a:cs typeface="Times New Roman" panose="02020603050405020304" pitchFamily="18" charset="0"/>
              </a:rPr>
              <a:t>Equipment upgrades</a:t>
            </a:r>
          </a:p>
          <a:p>
            <a:pPr marL="781050" lvl="2" indent="-285750">
              <a:lnSpc>
                <a:spcPct val="100000"/>
              </a:lnSpc>
              <a:spcBef>
                <a:spcPts val="0"/>
              </a:spcBef>
              <a:spcAft>
                <a:spcPts val="600"/>
              </a:spcAft>
              <a:buClr>
                <a:srgbClr val="0872A6"/>
              </a:buClr>
              <a:buFont typeface="Arial" panose="020B0604020202020204" pitchFamily="34" charset="0"/>
              <a:buChar char="•"/>
            </a:pPr>
            <a:r>
              <a:rPr kumimoji="0" lang="en-US" sz="1200" b="0" i="0" u="none" strike="noStrike" kern="1200" cap="none" spc="0" normalizeH="0" baseline="0" noProof="0" dirty="0">
                <a:ln>
                  <a:noFill/>
                </a:ln>
                <a:solidFill>
                  <a:prstClr val="black"/>
                </a:solidFill>
                <a:uLnTx/>
                <a:uFillTx/>
                <a:latin typeface="Calibri" panose="020F0502020204030204" pitchFamily="34" charset="0"/>
                <a:cs typeface="Times New Roman" panose="02020603050405020304" pitchFamily="18" charset="0"/>
              </a:rPr>
              <a:t>“Smartening” the plants</a:t>
            </a:r>
          </a:p>
          <a:p>
            <a:pPr marL="1238250" lvl="3" indent="-285750">
              <a:lnSpc>
                <a:spcPct val="100000"/>
              </a:lnSpc>
              <a:spcBef>
                <a:spcPts val="0"/>
              </a:spcBef>
              <a:spcAft>
                <a:spcPts val="600"/>
              </a:spcAft>
              <a:buClr>
                <a:srgbClr val="0872A6"/>
              </a:buClr>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Technology has advanced greatly in the last decade, and new sensory and testing capabilities from turbine manufacturers have resulted in software which can make operations more efficient and controllable and expanding the operating range of hydropower plants. This option does not require civil works or major equipment changes.</a:t>
            </a:r>
          </a:p>
          <a:p>
            <a:pPr marL="1238250" lvl="3" indent="-285750">
              <a:lnSpc>
                <a:spcPct val="100000"/>
              </a:lnSpc>
              <a:spcBef>
                <a:spcPts val="0"/>
              </a:spcBef>
              <a:spcAft>
                <a:spcPts val="600"/>
              </a:spcAft>
              <a:buClr>
                <a:srgbClr val="0872A6"/>
              </a:buClr>
              <a:buFont typeface="Arial" panose="020B0604020202020204" pitchFamily="34" charset="0"/>
              <a:buChar cha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0000"/>
              </a:lnSpc>
              <a:spcBef>
                <a:spcPts val="0"/>
              </a:spcBef>
              <a:spcAft>
                <a:spcPts val="600"/>
              </a:spcAft>
              <a:buClr>
                <a:srgbClr val="0872A6"/>
              </a:buClr>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rPr>
              <a:t>Another option to consider is hybridization of power plants which can offer additional synergies and benefits.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63F062-5231-4382-BBA1-0ECC1C96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882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IRENA is an intergovernmental organisation, founded in 2011 with the mandate to promote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general adoption and the sustainable use of all renewable energies. Its objective is to serve as a hub for knowledge exchange and to act as a unified voice for renewables.</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IRENA is not a company, we are a public entity, funded by governments to provide them advice and promote renewables.</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have 168 Member states with 16 more in the process of becoming Members, so it is a near-global Membership.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ADB4-A725-495F-8675-B06D3845E201}"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12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Governments can be instrumental in helping attract the necessary investment in hydropower by creating a suitable business environment for it.</a:t>
            </a:r>
          </a:p>
          <a:p>
            <a:pPr marL="285750" indent="-285750">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Three main pathways: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Offering incentives such as </a:t>
            </a:r>
            <a:r>
              <a:rPr lang="en-US" sz="1800" dirty="0">
                <a:solidFill>
                  <a:prstClr val="black"/>
                </a:solidFill>
                <a:latin typeface="Calibri" panose="020F0502020204030204" pitchFamily="34" charset="0"/>
                <a:cs typeface="Times New Roman" panose="02020603050405020304" pitchFamily="18" charset="0"/>
              </a:rPr>
              <a:t>Tax reliefs, concessional finance, subsidies based on environmental performance, </a:t>
            </a:r>
            <a:r>
              <a:rPr lang="en-US" sz="1800" dirty="0" err="1">
                <a:solidFill>
                  <a:prstClr val="black"/>
                </a:solidFill>
                <a:latin typeface="Calibri" panose="020F0502020204030204" pitchFamily="34" charset="0"/>
                <a:cs typeface="Times New Roman" panose="02020603050405020304" pitchFamily="18" charset="0"/>
              </a:rPr>
              <a:t>etc</a:t>
            </a:r>
            <a:endParaRPr lang="en-US" sz="1800" dirty="0">
              <a:solidFill>
                <a:prstClr val="black"/>
              </a:solidFill>
              <a:latin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Streamlining concession and licencing processes, reducing regulatory uncertainty and making them more attractive investments.</a:t>
            </a:r>
          </a:p>
          <a:p>
            <a:pPr marL="742950" lvl="1"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Creating innovative markets that remunerate the full spectrum of services delivered by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hydropwoer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Important to note: neither incentives nor regulatory streamlining alone might be enough to develop the necessary hydropower capacity. A combination of closely coordinated incentives and regulatory streamlining could accelerate the deployment of hydropower.</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63F062-5231-4382-BBA1-0ECC1C96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492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3850" marR="0" lvl="1" indent="-285750" algn="l" defTabSz="914400" rtl="0" eaLnBrk="1" fontAlgn="auto" latinLnBrk="0" hangingPunct="1">
              <a:lnSpc>
                <a:spcPct val="100000"/>
              </a:lnSpc>
              <a:spcBef>
                <a:spcPts val="500"/>
              </a:spcBef>
              <a:spcAft>
                <a:spcPts val="1200"/>
              </a:spcAft>
              <a:buClr>
                <a:srgbClr val="0872A6"/>
              </a:buClr>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63F062-5231-4382-BBA1-0ECC1C96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571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energy transition is a massive and challenging undertaking, and hydropower is destined to play a very important role in it. However, it is currently facing a number of issues that need to be addressed if we are to maximize its full potential.</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With that in mind, under the umbrella of the IRENA’s Collaborative Framework on Hydropower, we decided to prepare the report you see here, and which we are launching today, to inform our stakeholders of some of these issues.</a:t>
            </a:r>
            <a:endParaRPr lang="en-US" dirty="0"/>
          </a:p>
        </p:txBody>
      </p:sp>
      <p:sp>
        <p:nvSpPr>
          <p:cNvPr id="4" name="Slide Number Placeholder 3"/>
          <p:cNvSpPr>
            <a:spLocks noGrp="1"/>
          </p:cNvSpPr>
          <p:nvPr>
            <p:ph type="sldNum" sz="quarter" idx="5"/>
          </p:nvPr>
        </p:nvSpPr>
        <p:spPr/>
        <p:txBody>
          <a:bodyPr/>
          <a:lstStyle/>
          <a:p>
            <a:fld id="{214FA7B1-F5A7-A340-B2C7-F5F7CC5AB2FB}" type="slidenum">
              <a:rPr lang="en-AE" smtClean="0"/>
              <a:t>3</a:t>
            </a:fld>
            <a:endParaRPr lang="en-AE"/>
          </a:p>
        </p:txBody>
      </p:sp>
    </p:spTree>
    <p:extLst>
      <p:ext uri="{BB962C8B-B14F-4D97-AF65-F5344CB8AC3E}">
        <p14:creationId xmlns:p14="http://schemas.microsoft.com/office/powerpoint/2010/main" val="1988598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F7A83E6-9D5D-4C6B-B904-E526482A5B95}"/>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831E16-DFE4-4EDF-8DB6-2280F1D6F0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6388" name="Slide Number Placeholder 3">
            <a:extLst>
              <a:ext uri="{FF2B5EF4-FFF2-40B4-BE49-F238E27FC236}">
                <a16:creationId xmlns:a16="http://schemas.microsoft.com/office/drawing/2014/main" id="{DC76CED6-5F4C-4B03-84F2-08C11995AB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ADA581-C9BC-4B4A-AD00-23267C3FF672}" type="slidenum">
              <a:rPr kumimoji="0" lang="de-DE"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26972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9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27DF62-DE05-4205-8D49-B8C6E55F1311}"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03625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Hydropower is the largest source of renewable power. However, there is still room for growth with significant potential remaining untapped particularly in Asia, South America and Africa.</a:t>
            </a:r>
          </a:p>
          <a:p>
            <a:pPr marL="171450" indent="-171450">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Conventional hydropower capacity has grown over 75% in the last 2 decades, reaching an installed capacity of over 1.2 TW. PSH capacity on the other hand has grown by over 50% in the same period, reaching 130 GW in 2021.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majority of the world’s hydropower capacity is in Asia (42%), followed by Europe (17%), North America (15%), South America (13%), Eurasia (7%) and the rest of the world (6%).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It is noteworthy that for most regions, PSH represents between 9-13% of their total hydro installed capacity, however it is almost completely absent in Latin America, apart from a few plants in South America (&lt; 1 GW).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63F062-5231-4382-BBA1-0ECC1C96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085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approximately 650 GW of hydropower already in the project pipeline and expected to come online in the next 25 years, including 136 GW of PSH.</a:t>
            </a:r>
          </a:p>
          <a:p>
            <a:pPr marL="285750" indent="-285750">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vast majority of these projects will be deployed in Asia, which accounts for almost 60% of the conventional capacity and over 50% of the total PSH capacity in the project pipeline. </a:t>
            </a:r>
          </a:p>
          <a:p>
            <a:pPr marL="285750" indent="-285750">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terms of PSH, Europe and North America follow Asia, with 21% and 17% of the pipeline respectively. Similar to what was observed above, there are virtually no PSH projects in the pipeline in Latina America, except for 300 MW in Chile.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63F062-5231-4382-BBA1-0ECC1C96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308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Total installed costs for newly commissioned hydropower plants have risen slightly over the past decade, as seen on the left. The global weighted-average total installed cost of new hydropower in 2021 was 2 100 USD/kW for large projects and 2 000 USD/kW for small projects (roughly 30% higher).</a:t>
            </a:r>
          </a:p>
          <a:p>
            <a:pPr marL="342900" lvl="0" indent="-342900">
              <a:lnSpc>
                <a:spcPct val="107000"/>
              </a:lnSpc>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increase in total installed costs could be partly attributed to the fact that the best hydro sites have already been developed and countries are now trying to develop hydropower in less ideal sites, while another important component is the share of new deployments in each region, as they have different costs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e.g.</a:t>
            </a:r>
            <a:r>
              <a:rPr lang="en-GB" sz="1800" dirty="0">
                <a:effectLst/>
                <a:latin typeface="Calibri" panose="020F0502020204030204" pitchFamily="34" charset="0"/>
                <a:ea typeface="Calibri" panose="020F0502020204030204" pitchFamily="34" charset="0"/>
                <a:cs typeface="Times New Roman" panose="02020603050405020304" pitchFamily="18" charset="0"/>
              </a:rPr>
              <a:t> total installed costs for large hydropower are highest in Oceania and Central America and the Caribbean, while lowest in China and India).</a:t>
            </a:r>
          </a:p>
          <a:p>
            <a:pPr marL="342900" lvl="0" indent="-342900">
              <a:lnSpc>
                <a:spcPct val="107000"/>
              </a:lnSpc>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Despite being highly capital-intensive, hydropower is one of the cheapest sources of electricity. As seen on the right, the LCOE of utility scale hydropower projects in 2021 was 0.048 USD/kWh, the same cost as with PV, and only surpassed by onshore wind in this past year.</a:t>
            </a:r>
          </a:p>
          <a:p>
            <a:pPr marL="342900" lvl="0" indent="-342900">
              <a:lnSpc>
                <a:spcPct val="107000"/>
              </a:lnSpc>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Also note-worthy is that this cost is not only amongst the lowest within renewables,</a:t>
            </a:r>
            <a:r>
              <a:rPr lang="en-GB" sz="1800" dirty="0">
                <a:effectLst/>
                <a:latin typeface="Calibri" panose="020F0502020204030204" pitchFamily="34" charset="0"/>
                <a:ea typeface="Calibri" panose="020F0502020204030204" pitchFamily="34" charset="0"/>
                <a:cs typeface="Times New Roman" panose="02020603050405020304" pitchFamily="18" charset="0"/>
              </a:rPr>
              <a:t> but also lower than the lower cost range for fossil-fuelled generation.</a:t>
            </a:r>
          </a:p>
          <a:p>
            <a:pPr marL="342900" lvl="0" indent="-342900">
              <a:lnSpc>
                <a:spcPct val="107000"/>
              </a:lnSpc>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LCOE values can vary substantially, first because of the investment costs, which are site-dependant, but also depending on how the plant is designed to operate (to provide base or peak load, ancillary services, etc.) and the capacity factors achieved.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63F062-5231-4382-BBA1-0ECC1C96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753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9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27DF62-DE05-4205-8D49-B8C6E55F1311}"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11992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360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s-UY"/>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lvl1pPr>
              <a:defRPr/>
            </a:lvl1pPr>
          </a:lstStyle>
          <a:p>
            <a:pPr>
              <a:defRPr/>
            </a:pPr>
            <a:endParaRPr lang="es-UY" dirty="0"/>
          </a:p>
        </p:txBody>
      </p:sp>
      <p:sp>
        <p:nvSpPr>
          <p:cNvPr id="5" name="Marcador de pie de página 4"/>
          <p:cNvSpPr>
            <a:spLocks noGrp="1"/>
          </p:cNvSpPr>
          <p:nvPr>
            <p:ph type="ftr" sz="quarter" idx="11"/>
          </p:nvPr>
        </p:nvSpPr>
        <p:spPr/>
        <p:txBody>
          <a:bodyPr/>
          <a:lstStyle>
            <a:lvl1pPr>
              <a:defRPr/>
            </a:lvl1pPr>
          </a:lstStyle>
          <a:p>
            <a:pPr>
              <a:defRPr/>
            </a:pPr>
            <a:endParaRPr lang="es-UY" dirty="0"/>
          </a:p>
        </p:txBody>
      </p:sp>
      <p:sp>
        <p:nvSpPr>
          <p:cNvPr id="6" name="Marcador de número de diapositiva 5"/>
          <p:cNvSpPr>
            <a:spLocks noGrp="1"/>
          </p:cNvSpPr>
          <p:nvPr>
            <p:ph type="sldNum" sz="quarter" idx="12"/>
          </p:nvPr>
        </p:nvSpPr>
        <p:spPr/>
        <p:txBody>
          <a:bodyPr/>
          <a:lstStyle>
            <a:lvl1pPr>
              <a:defRPr/>
            </a:lvl1pPr>
          </a:lstStyle>
          <a:p>
            <a:pPr>
              <a:defRPr/>
            </a:pPr>
            <a:fld id="{21531AD3-7F79-486A-8998-B81A133D2DCA}" type="slidenum">
              <a:rPr lang="es-UY" altLang="es-UY"/>
              <a:pPr>
                <a:defRPr/>
              </a:pPr>
              <a:t>‹#›</a:t>
            </a:fld>
            <a:endParaRPr lang="es-UY" altLang="es-UY" dirty="0"/>
          </a:p>
        </p:txBody>
      </p:sp>
    </p:spTree>
    <p:extLst>
      <p:ext uri="{BB962C8B-B14F-4D97-AF65-F5344CB8AC3E}">
        <p14:creationId xmlns:p14="http://schemas.microsoft.com/office/powerpoint/2010/main" val="75593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Y"/>
          </a:p>
        </p:txBody>
      </p:sp>
      <p:sp>
        <p:nvSpPr>
          <p:cNvPr id="3" name="Marcador de contenido 2"/>
          <p:cNvSpPr>
            <a:spLocks noGrp="1"/>
          </p:cNvSpPr>
          <p:nvPr>
            <p:ph sz="half" idx="1"/>
          </p:nvPr>
        </p:nvSpPr>
        <p:spPr>
          <a:xfrm>
            <a:off x="838200" y="1825625"/>
            <a:ext cx="5156200" cy="4351339"/>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contenido 3"/>
          <p:cNvSpPr>
            <a:spLocks noGrp="1"/>
          </p:cNvSpPr>
          <p:nvPr>
            <p:ph sz="half" idx="2"/>
          </p:nvPr>
        </p:nvSpPr>
        <p:spPr>
          <a:xfrm>
            <a:off x="6197600" y="1825625"/>
            <a:ext cx="5156200" cy="4351339"/>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Marcador de fecha 3"/>
          <p:cNvSpPr>
            <a:spLocks noGrp="1"/>
          </p:cNvSpPr>
          <p:nvPr>
            <p:ph type="dt" sz="half" idx="10"/>
          </p:nvPr>
        </p:nvSpPr>
        <p:spPr/>
        <p:txBody>
          <a:bodyPr/>
          <a:lstStyle>
            <a:lvl1pPr>
              <a:defRPr/>
            </a:lvl1pPr>
          </a:lstStyle>
          <a:p>
            <a:pPr>
              <a:defRPr/>
            </a:pPr>
            <a:endParaRPr lang="es-UY" dirty="0"/>
          </a:p>
        </p:txBody>
      </p:sp>
      <p:sp>
        <p:nvSpPr>
          <p:cNvPr id="6" name="Marcador de pie de página 4"/>
          <p:cNvSpPr>
            <a:spLocks noGrp="1"/>
          </p:cNvSpPr>
          <p:nvPr>
            <p:ph type="ftr" sz="quarter" idx="11"/>
          </p:nvPr>
        </p:nvSpPr>
        <p:spPr/>
        <p:txBody>
          <a:bodyPr/>
          <a:lstStyle>
            <a:lvl1pPr>
              <a:defRPr/>
            </a:lvl1pPr>
          </a:lstStyle>
          <a:p>
            <a:pPr>
              <a:defRPr/>
            </a:pPr>
            <a:endParaRPr lang="es-UY" dirty="0"/>
          </a:p>
        </p:txBody>
      </p:sp>
      <p:sp>
        <p:nvSpPr>
          <p:cNvPr id="7" name="Marcador de número de diapositiva 5"/>
          <p:cNvSpPr>
            <a:spLocks noGrp="1"/>
          </p:cNvSpPr>
          <p:nvPr>
            <p:ph type="sldNum" sz="quarter" idx="12"/>
          </p:nvPr>
        </p:nvSpPr>
        <p:spPr/>
        <p:txBody>
          <a:bodyPr/>
          <a:lstStyle>
            <a:lvl1pPr>
              <a:defRPr/>
            </a:lvl1pPr>
          </a:lstStyle>
          <a:p>
            <a:pPr>
              <a:defRPr/>
            </a:pPr>
            <a:fld id="{92F718FC-CF15-4E50-89F0-6EE34656EF3B}" type="slidenum">
              <a:rPr lang="es-UY" altLang="es-UY"/>
              <a:pPr>
                <a:defRPr/>
              </a:pPr>
              <a:t>‹#›</a:t>
            </a:fld>
            <a:endParaRPr lang="es-UY" altLang="es-UY" dirty="0"/>
          </a:p>
        </p:txBody>
      </p:sp>
    </p:spTree>
    <p:extLst>
      <p:ext uri="{BB962C8B-B14F-4D97-AF65-F5344CB8AC3E}">
        <p14:creationId xmlns:p14="http://schemas.microsoft.com/office/powerpoint/2010/main" val="656349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5"/>
            <a:ext cx="10515600" cy="1325563"/>
          </a:xfrm>
        </p:spPr>
        <p:txBody>
          <a:bodyPr/>
          <a:lstStyle/>
          <a:p>
            <a:r>
              <a:rPr lang="es-ES"/>
              <a:t>Haga clic para modificar el estilo de título del patrón</a:t>
            </a:r>
            <a:endParaRPr lang="es-UY"/>
          </a:p>
        </p:txBody>
      </p:sp>
      <p:sp>
        <p:nvSpPr>
          <p:cNvPr id="3" name="Marcador de texto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40319" y="2505075"/>
            <a:ext cx="5158316"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7" name="Marcador de fecha 3"/>
          <p:cNvSpPr>
            <a:spLocks noGrp="1"/>
          </p:cNvSpPr>
          <p:nvPr>
            <p:ph type="dt" sz="half" idx="10"/>
          </p:nvPr>
        </p:nvSpPr>
        <p:spPr/>
        <p:txBody>
          <a:bodyPr/>
          <a:lstStyle>
            <a:lvl1pPr>
              <a:defRPr/>
            </a:lvl1pPr>
          </a:lstStyle>
          <a:p>
            <a:pPr>
              <a:defRPr/>
            </a:pPr>
            <a:endParaRPr lang="es-UY" dirty="0"/>
          </a:p>
        </p:txBody>
      </p:sp>
      <p:sp>
        <p:nvSpPr>
          <p:cNvPr id="8" name="Marcador de pie de página 4"/>
          <p:cNvSpPr>
            <a:spLocks noGrp="1"/>
          </p:cNvSpPr>
          <p:nvPr>
            <p:ph type="ftr" sz="quarter" idx="11"/>
          </p:nvPr>
        </p:nvSpPr>
        <p:spPr/>
        <p:txBody>
          <a:bodyPr/>
          <a:lstStyle>
            <a:lvl1pPr>
              <a:defRPr/>
            </a:lvl1pPr>
          </a:lstStyle>
          <a:p>
            <a:pPr>
              <a:defRPr/>
            </a:pPr>
            <a:endParaRPr lang="es-UY" dirty="0"/>
          </a:p>
        </p:txBody>
      </p:sp>
      <p:sp>
        <p:nvSpPr>
          <p:cNvPr id="9" name="Marcador de número de diapositiva 5"/>
          <p:cNvSpPr>
            <a:spLocks noGrp="1"/>
          </p:cNvSpPr>
          <p:nvPr>
            <p:ph type="sldNum" sz="quarter" idx="12"/>
          </p:nvPr>
        </p:nvSpPr>
        <p:spPr/>
        <p:txBody>
          <a:bodyPr/>
          <a:lstStyle>
            <a:lvl1pPr>
              <a:defRPr/>
            </a:lvl1pPr>
          </a:lstStyle>
          <a:p>
            <a:pPr>
              <a:defRPr/>
            </a:pPr>
            <a:fld id="{5C76B8DD-892C-4254-9FCB-E6A1206C3D0F}" type="slidenum">
              <a:rPr lang="es-UY" altLang="es-UY"/>
              <a:pPr>
                <a:defRPr/>
              </a:pPr>
              <a:t>‹#›</a:t>
            </a:fld>
            <a:endParaRPr lang="es-UY" altLang="es-UY" dirty="0"/>
          </a:p>
        </p:txBody>
      </p:sp>
    </p:spTree>
    <p:extLst>
      <p:ext uri="{BB962C8B-B14F-4D97-AF65-F5344CB8AC3E}">
        <p14:creationId xmlns:p14="http://schemas.microsoft.com/office/powerpoint/2010/main" val="897544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Y"/>
          </a:p>
        </p:txBody>
      </p:sp>
      <p:sp>
        <p:nvSpPr>
          <p:cNvPr id="3" name="Marcador de fecha 3"/>
          <p:cNvSpPr>
            <a:spLocks noGrp="1"/>
          </p:cNvSpPr>
          <p:nvPr>
            <p:ph type="dt" sz="half" idx="10"/>
          </p:nvPr>
        </p:nvSpPr>
        <p:spPr/>
        <p:txBody>
          <a:bodyPr/>
          <a:lstStyle>
            <a:lvl1pPr>
              <a:defRPr/>
            </a:lvl1pPr>
          </a:lstStyle>
          <a:p>
            <a:pPr>
              <a:defRPr/>
            </a:pPr>
            <a:endParaRPr lang="es-UY" dirty="0"/>
          </a:p>
        </p:txBody>
      </p:sp>
      <p:sp>
        <p:nvSpPr>
          <p:cNvPr id="4" name="Marcador de pie de página 4"/>
          <p:cNvSpPr>
            <a:spLocks noGrp="1"/>
          </p:cNvSpPr>
          <p:nvPr>
            <p:ph type="ftr" sz="quarter" idx="11"/>
          </p:nvPr>
        </p:nvSpPr>
        <p:spPr/>
        <p:txBody>
          <a:bodyPr/>
          <a:lstStyle>
            <a:lvl1pPr>
              <a:defRPr/>
            </a:lvl1pPr>
          </a:lstStyle>
          <a:p>
            <a:pPr>
              <a:defRPr/>
            </a:pPr>
            <a:endParaRPr lang="es-UY" dirty="0"/>
          </a:p>
        </p:txBody>
      </p:sp>
      <p:sp>
        <p:nvSpPr>
          <p:cNvPr id="5" name="Marcador de número de diapositiva 5"/>
          <p:cNvSpPr>
            <a:spLocks noGrp="1"/>
          </p:cNvSpPr>
          <p:nvPr>
            <p:ph type="sldNum" sz="quarter" idx="12"/>
          </p:nvPr>
        </p:nvSpPr>
        <p:spPr/>
        <p:txBody>
          <a:bodyPr/>
          <a:lstStyle>
            <a:lvl1pPr>
              <a:defRPr/>
            </a:lvl1pPr>
          </a:lstStyle>
          <a:p>
            <a:pPr>
              <a:defRPr/>
            </a:pPr>
            <a:fld id="{7C055B20-9E46-476B-B03E-5BACC3196699}" type="slidenum">
              <a:rPr lang="es-UY" altLang="es-UY"/>
              <a:pPr>
                <a:defRPr/>
              </a:pPr>
              <a:t>‹#›</a:t>
            </a:fld>
            <a:endParaRPr lang="es-UY" altLang="es-UY" dirty="0"/>
          </a:p>
        </p:txBody>
      </p:sp>
    </p:spTree>
    <p:extLst>
      <p:ext uri="{BB962C8B-B14F-4D97-AF65-F5344CB8AC3E}">
        <p14:creationId xmlns:p14="http://schemas.microsoft.com/office/powerpoint/2010/main" val="1394891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endParaRPr lang="es-UY" dirty="0"/>
          </a:p>
        </p:txBody>
      </p:sp>
      <p:sp>
        <p:nvSpPr>
          <p:cNvPr id="3" name="Marcador de pie de página 4"/>
          <p:cNvSpPr>
            <a:spLocks noGrp="1"/>
          </p:cNvSpPr>
          <p:nvPr>
            <p:ph type="ftr" sz="quarter" idx="11"/>
          </p:nvPr>
        </p:nvSpPr>
        <p:spPr/>
        <p:txBody>
          <a:bodyPr/>
          <a:lstStyle>
            <a:lvl1pPr>
              <a:defRPr/>
            </a:lvl1pPr>
          </a:lstStyle>
          <a:p>
            <a:pPr>
              <a:defRPr/>
            </a:pPr>
            <a:endParaRPr lang="es-UY" dirty="0"/>
          </a:p>
        </p:txBody>
      </p:sp>
      <p:sp>
        <p:nvSpPr>
          <p:cNvPr id="4" name="Marcador de número de diapositiva 5"/>
          <p:cNvSpPr>
            <a:spLocks noGrp="1"/>
          </p:cNvSpPr>
          <p:nvPr>
            <p:ph type="sldNum" sz="quarter" idx="12"/>
          </p:nvPr>
        </p:nvSpPr>
        <p:spPr/>
        <p:txBody>
          <a:bodyPr/>
          <a:lstStyle>
            <a:lvl1pPr>
              <a:defRPr/>
            </a:lvl1pPr>
          </a:lstStyle>
          <a:p>
            <a:pPr>
              <a:defRPr/>
            </a:pPr>
            <a:fld id="{2760A9AA-1A0B-480D-8E9B-9981710DF33D}" type="slidenum">
              <a:rPr lang="es-UY" altLang="es-UY"/>
              <a:pPr>
                <a:defRPr/>
              </a:pPr>
              <a:t>‹#›</a:t>
            </a:fld>
            <a:endParaRPr lang="es-UY" altLang="es-UY" dirty="0"/>
          </a:p>
        </p:txBody>
      </p:sp>
    </p:spTree>
    <p:extLst>
      <p:ext uri="{BB962C8B-B14F-4D97-AF65-F5344CB8AC3E}">
        <p14:creationId xmlns:p14="http://schemas.microsoft.com/office/powerpoint/2010/main" val="31710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9" y="457200"/>
            <a:ext cx="3932767" cy="1600200"/>
          </a:xfrm>
        </p:spPr>
        <p:txBody>
          <a:bodyPr anchor="b"/>
          <a:lstStyle>
            <a:lvl1pPr>
              <a:defRPr sz="3200"/>
            </a:lvl1pPr>
          </a:lstStyle>
          <a:p>
            <a:r>
              <a:rPr lang="es-ES"/>
              <a:t>Haga clic para modificar el estilo de título del patrón</a:t>
            </a:r>
            <a:endParaRPr lang="es-UY"/>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texto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Editar el estilo de texto del patrón</a:t>
            </a:r>
          </a:p>
        </p:txBody>
      </p:sp>
      <p:sp>
        <p:nvSpPr>
          <p:cNvPr id="5" name="Marcador de fecha 3"/>
          <p:cNvSpPr>
            <a:spLocks noGrp="1"/>
          </p:cNvSpPr>
          <p:nvPr>
            <p:ph type="dt" sz="half" idx="10"/>
          </p:nvPr>
        </p:nvSpPr>
        <p:spPr/>
        <p:txBody>
          <a:bodyPr/>
          <a:lstStyle>
            <a:lvl1pPr>
              <a:defRPr/>
            </a:lvl1pPr>
          </a:lstStyle>
          <a:p>
            <a:pPr>
              <a:defRPr/>
            </a:pPr>
            <a:endParaRPr lang="es-UY" dirty="0"/>
          </a:p>
        </p:txBody>
      </p:sp>
      <p:sp>
        <p:nvSpPr>
          <p:cNvPr id="6" name="Marcador de pie de página 4"/>
          <p:cNvSpPr>
            <a:spLocks noGrp="1"/>
          </p:cNvSpPr>
          <p:nvPr>
            <p:ph type="ftr" sz="quarter" idx="11"/>
          </p:nvPr>
        </p:nvSpPr>
        <p:spPr/>
        <p:txBody>
          <a:bodyPr/>
          <a:lstStyle>
            <a:lvl1pPr>
              <a:defRPr/>
            </a:lvl1pPr>
          </a:lstStyle>
          <a:p>
            <a:pPr>
              <a:defRPr/>
            </a:pPr>
            <a:endParaRPr lang="es-UY" dirty="0"/>
          </a:p>
        </p:txBody>
      </p:sp>
      <p:sp>
        <p:nvSpPr>
          <p:cNvPr id="7" name="Marcador de número de diapositiva 5"/>
          <p:cNvSpPr>
            <a:spLocks noGrp="1"/>
          </p:cNvSpPr>
          <p:nvPr>
            <p:ph type="sldNum" sz="quarter" idx="12"/>
          </p:nvPr>
        </p:nvSpPr>
        <p:spPr/>
        <p:txBody>
          <a:bodyPr/>
          <a:lstStyle>
            <a:lvl1pPr>
              <a:defRPr/>
            </a:lvl1pPr>
          </a:lstStyle>
          <a:p>
            <a:pPr>
              <a:defRPr/>
            </a:pPr>
            <a:fld id="{4FF11DF4-2965-467C-9D42-9FBBBE35805A}" type="slidenum">
              <a:rPr lang="es-UY" altLang="es-UY"/>
              <a:pPr>
                <a:defRPr/>
              </a:pPr>
              <a:t>‹#›</a:t>
            </a:fld>
            <a:endParaRPr lang="es-UY" altLang="es-UY" dirty="0"/>
          </a:p>
        </p:txBody>
      </p:sp>
    </p:spTree>
    <p:extLst>
      <p:ext uri="{BB962C8B-B14F-4D97-AF65-F5344CB8AC3E}">
        <p14:creationId xmlns:p14="http://schemas.microsoft.com/office/powerpoint/2010/main" val="3609206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9" y="457200"/>
            <a:ext cx="3932767" cy="1600200"/>
          </a:xfrm>
        </p:spPr>
        <p:txBody>
          <a:bodyPr anchor="b"/>
          <a:lstStyle>
            <a:lvl1pPr>
              <a:defRPr sz="3200"/>
            </a:lvl1pPr>
          </a:lstStyle>
          <a:p>
            <a:r>
              <a:rPr lang="es-ES"/>
              <a:t>Haga clic para modificar el estilo de título del patrón</a:t>
            </a:r>
            <a:endParaRPr lang="es-UY"/>
          </a:p>
        </p:txBody>
      </p:sp>
      <p:sp>
        <p:nvSpPr>
          <p:cNvPr id="3" name="Marcador de posición de imagen 2"/>
          <p:cNvSpPr>
            <a:spLocks noGrp="1"/>
          </p:cNvSpPr>
          <p:nvPr>
            <p:ph type="pic" idx="1"/>
          </p:nvPr>
        </p:nvSpPr>
        <p:spPr>
          <a:xfrm>
            <a:off x="5183717"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s-ES" noProof="0" dirty="0"/>
              <a:t>Haga clic en el icono para agregar una imagen</a:t>
            </a:r>
            <a:endParaRPr lang="es-UY" noProof="0" dirty="0"/>
          </a:p>
        </p:txBody>
      </p:sp>
      <p:sp>
        <p:nvSpPr>
          <p:cNvPr id="4" name="Marcador de texto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Editar el estilo de texto del patrón</a:t>
            </a:r>
          </a:p>
        </p:txBody>
      </p:sp>
      <p:sp>
        <p:nvSpPr>
          <p:cNvPr id="5" name="Marcador de fecha 3"/>
          <p:cNvSpPr>
            <a:spLocks noGrp="1"/>
          </p:cNvSpPr>
          <p:nvPr>
            <p:ph type="dt" sz="half" idx="10"/>
          </p:nvPr>
        </p:nvSpPr>
        <p:spPr/>
        <p:txBody>
          <a:bodyPr/>
          <a:lstStyle>
            <a:lvl1pPr>
              <a:defRPr/>
            </a:lvl1pPr>
          </a:lstStyle>
          <a:p>
            <a:pPr>
              <a:defRPr/>
            </a:pPr>
            <a:endParaRPr lang="es-UY" dirty="0"/>
          </a:p>
        </p:txBody>
      </p:sp>
      <p:sp>
        <p:nvSpPr>
          <p:cNvPr id="6" name="Marcador de pie de página 4"/>
          <p:cNvSpPr>
            <a:spLocks noGrp="1"/>
          </p:cNvSpPr>
          <p:nvPr>
            <p:ph type="ftr" sz="quarter" idx="11"/>
          </p:nvPr>
        </p:nvSpPr>
        <p:spPr/>
        <p:txBody>
          <a:bodyPr/>
          <a:lstStyle>
            <a:lvl1pPr>
              <a:defRPr/>
            </a:lvl1pPr>
          </a:lstStyle>
          <a:p>
            <a:pPr>
              <a:defRPr/>
            </a:pPr>
            <a:endParaRPr lang="es-UY" dirty="0"/>
          </a:p>
        </p:txBody>
      </p:sp>
      <p:sp>
        <p:nvSpPr>
          <p:cNvPr id="7" name="Marcador de número de diapositiva 5"/>
          <p:cNvSpPr>
            <a:spLocks noGrp="1"/>
          </p:cNvSpPr>
          <p:nvPr>
            <p:ph type="sldNum" sz="quarter" idx="12"/>
          </p:nvPr>
        </p:nvSpPr>
        <p:spPr/>
        <p:txBody>
          <a:bodyPr/>
          <a:lstStyle>
            <a:lvl1pPr>
              <a:defRPr/>
            </a:lvl1pPr>
          </a:lstStyle>
          <a:p>
            <a:pPr>
              <a:defRPr/>
            </a:pPr>
            <a:fld id="{A5971F68-79AB-4377-98AC-7EF9E04AD84C}" type="slidenum">
              <a:rPr lang="es-UY" altLang="es-UY"/>
              <a:pPr>
                <a:defRPr/>
              </a:pPr>
              <a:t>‹#›</a:t>
            </a:fld>
            <a:endParaRPr lang="es-UY" altLang="es-UY" dirty="0"/>
          </a:p>
        </p:txBody>
      </p:sp>
    </p:spTree>
    <p:extLst>
      <p:ext uri="{BB962C8B-B14F-4D97-AF65-F5344CB8AC3E}">
        <p14:creationId xmlns:p14="http://schemas.microsoft.com/office/powerpoint/2010/main" val="1261991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Y"/>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p:cNvSpPr>
            <a:spLocks noGrp="1"/>
          </p:cNvSpPr>
          <p:nvPr>
            <p:ph type="dt" sz="half" idx="10"/>
          </p:nvPr>
        </p:nvSpPr>
        <p:spPr/>
        <p:txBody>
          <a:bodyPr/>
          <a:lstStyle>
            <a:lvl1pPr>
              <a:defRPr/>
            </a:lvl1pPr>
          </a:lstStyle>
          <a:p>
            <a:pPr>
              <a:defRPr/>
            </a:pPr>
            <a:endParaRPr lang="es-UY" dirty="0"/>
          </a:p>
        </p:txBody>
      </p:sp>
      <p:sp>
        <p:nvSpPr>
          <p:cNvPr id="5" name="Marcador de pie de página 4"/>
          <p:cNvSpPr>
            <a:spLocks noGrp="1"/>
          </p:cNvSpPr>
          <p:nvPr>
            <p:ph type="ftr" sz="quarter" idx="11"/>
          </p:nvPr>
        </p:nvSpPr>
        <p:spPr/>
        <p:txBody>
          <a:bodyPr/>
          <a:lstStyle>
            <a:lvl1pPr>
              <a:defRPr/>
            </a:lvl1pPr>
          </a:lstStyle>
          <a:p>
            <a:pPr>
              <a:defRPr/>
            </a:pPr>
            <a:endParaRPr lang="es-UY" dirty="0"/>
          </a:p>
        </p:txBody>
      </p:sp>
      <p:sp>
        <p:nvSpPr>
          <p:cNvPr id="6" name="Marcador de número de diapositiva 5"/>
          <p:cNvSpPr>
            <a:spLocks noGrp="1"/>
          </p:cNvSpPr>
          <p:nvPr>
            <p:ph type="sldNum" sz="quarter" idx="12"/>
          </p:nvPr>
        </p:nvSpPr>
        <p:spPr/>
        <p:txBody>
          <a:bodyPr/>
          <a:lstStyle>
            <a:lvl1pPr>
              <a:defRPr/>
            </a:lvl1pPr>
          </a:lstStyle>
          <a:p>
            <a:pPr>
              <a:defRPr/>
            </a:pPr>
            <a:fld id="{3E936A28-BA6B-4BDF-8420-53B4892BF660}" type="slidenum">
              <a:rPr lang="es-UY" altLang="es-UY"/>
              <a:pPr>
                <a:defRPr/>
              </a:pPr>
              <a:t>‹#›</a:t>
            </a:fld>
            <a:endParaRPr lang="es-UY" altLang="es-UY" dirty="0"/>
          </a:p>
        </p:txBody>
      </p:sp>
    </p:spTree>
    <p:extLst>
      <p:ext uri="{BB962C8B-B14F-4D97-AF65-F5344CB8AC3E}">
        <p14:creationId xmlns:p14="http://schemas.microsoft.com/office/powerpoint/2010/main" val="224739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2" y="365126"/>
            <a:ext cx="2628900" cy="5811839"/>
          </a:xfrm>
        </p:spPr>
        <p:txBody>
          <a:bodyPr vert="eaVert"/>
          <a:lstStyle/>
          <a:p>
            <a:r>
              <a:rPr lang="es-ES"/>
              <a:t>Haga clic para modificar el estilo de título del patrón</a:t>
            </a:r>
            <a:endParaRPr lang="es-UY"/>
          </a:p>
        </p:txBody>
      </p:sp>
      <p:sp>
        <p:nvSpPr>
          <p:cNvPr id="3" name="Marcador de texto vertical 2"/>
          <p:cNvSpPr>
            <a:spLocks noGrp="1"/>
          </p:cNvSpPr>
          <p:nvPr>
            <p:ph type="body" orient="vert" idx="1"/>
          </p:nvPr>
        </p:nvSpPr>
        <p:spPr>
          <a:xfrm>
            <a:off x="838202" y="365126"/>
            <a:ext cx="7683500" cy="581183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p:cNvSpPr>
            <a:spLocks noGrp="1"/>
          </p:cNvSpPr>
          <p:nvPr>
            <p:ph type="dt" sz="half" idx="10"/>
          </p:nvPr>
        </p:nvSpPr>
        <p:spPr/>
        <p:txBody>
          <a:bodyPr/>
          <a:lstStyle>
            <a:lvl1pPr>
              <a:defRPr/>
            </a:lvl1pPr>
          </a:lstStyle>
          <a:p>
            <a:pPr>
              <a:defRPr/>
            </a:pPr>
            <a:endParaRPr lang="es-UY" dirty="0"/>
          </a:p>
        </p:txBody>
      </p:sp>
      <p:sp>
        <p:nvSpPr>
          <p:cNvPr id="5" name="Marcador de pie de página 4"/>
          <p:cNvSpPr>
            <a:spLocks noGrp="1"/>
          </p:cNvSpPr>
          <p:nvPr>
            <p:ph type="ftr" sz="quarter" idx="11"/>
          </p:nvPr>
        </p:nvSpPr>
        <p:spPr/>
        <p:txBody>
          <a:bodyPr/>
          <a:lstStyle>
            <a:lvl1pPr>
              <a:defRPr/>
            </a:lvl1pPr>
          </a:lstStyle>
          <a:p>
            <a:pPr>
              <a:defRPr/>
            </a:pPr>
            <a:endParaRPr lang="es-UY" dirty="0"/>
          </a:p>
        </p:txBody>
      </p:sp>
      <p:sp>
        <p:nvSpPr>
          <p:cNvPr id="6" name="Marcador de número de diapositiva 5"/>
          <p:cNvSpPr>
            <a:spLocks noGrp="1"/>
          </p:cNvSpPr>
          <p:nvPr>
            <p:ph type="sldNum" sz="quarter" idx="12"/>
          </p:nvPr>
        </p:nvSpPr>
        <p:spPr/>
        <p:txBody>
          <a:bodyPr/>
          <a:lstStyle>
            <a:lvl1pPr>
              <a:defRPr/>
            </a:lvl1pPr>
          </a:lstStyle>
          <a:p>
            <a:pPr>
              <a:defRPr/>
            </a:pPr>
            <a:fld id="{A1517040-721C-4E70-9CF6-EB6D091DCE1D}" type="slidenum">
              <a:rPr lang="es-UY" altLang="es-UY"/>
              <a:pPr>
                <a:defRPr/>
              </a:pPr>
              <a:t>‹#›</a:t>
            </a:fld>
            <a:endParaRPr lang="es-UY" altLang="es-UY" dirty="0"/>
          </a:p>
        </p:txBody>
      </p:sp>
    </p:spTree>
    <p:extLst>
      <p:ext uri="{BB962C8B-B14F-4D97-AF65-F5344CB8AC3E}">
        <p14:creationId xmlns:p14="http://schemas.microsoft.com/office/powerpoint/2010/main" val="2001049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785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534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9DBD2-2C85-6647-A8F0-F56FD855C0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0" cy="6571591"/>
          </a:xfrm>
          <a:prstGeom prst="rect">
            <a:avLst/>
          </a:prstGeom>
        </p:spPr>
      </p:pic>
      <p:sp>
        <p:nvSpPr>
          <p:cNvPr id="8" name="Title 8">
            <a:extLst>
              <a:ext uri="{FF2B5EF4-FFF2-40B4-BE49-F238E27FC236}">
                <a16:creationId xmlns:a16="http://schemas.microsoft.com/office/drawing/2014/main" id="{CFB419B2-50FD-9349-96D0-7ED5C23246FA}"/>
              </a:ext>
            </a:extLst>
          </p:cNvPr>
          <p:cNvSpPr>
            <a:spLocks noGrp="1"/>
          </p:cNvSpPr>
          <p:nvPr>
            <p:ph type="title"/>
          </p:nvPr>
        </p:nvSpPr>
        <p:spPr>
          <a:xfrm>
            <a:off x="1" y="993476"/>
            <a:ext cx="12191999" cy="764562"/>
          </a:xfrm>
          <a:solidFill>
            <a:srgbClr val="00678E"/>
          </a:solidFill>
        </p:spPr>
        <p:txBody>
          <a:bodyPr lIns="365760"/>
          <a:lstStyle>
            <a:lvl1pPr>
              <a:defRPr>
                <a:solidFill>
                  <a:schemeClr val="bg1"/>
                </a:solidFill>
              </a:defRPr>
            </a:lvl1pPr>
          </a:lstStyle>
          <a:p>
            <a:r>
              <a:rPr lang="en-US" dirty="0"/>
              <a:t>Click to edit Master title style</a:t>
            </a:r>
          </a:p>
        </p:txBody>
      </p:sp>
      <p:sp>
        <p:nvSpPr>
          <p:cNvPr id="10" name="Text Placeholder 6"/>
          <p:cNvSpPr>
            <a:spLocks noGrp="1"/>
          </p:cNvSpPr>
          <p:nvPr>
            <p:ph type="body" sz="quarter" idx="11"/>
          </p:nvPr>
        </p:nvSpPr>
        <p:spPr>
          <a:xfrm>
            <a:off x="8058079" y="1042192"/>
            <a:ext cx="3913262" cy="667133"/>
          </a:xfrm>
          <a:prstGeom prst="rect">
            <a:avLst/>
          </a:prstGeom>
        </p:spPr>
        <p:txBody>
          <a:bodyPr anchor="ctr" anchorCtr="0"/>
          <a:lstStyle>
            <a:lvl1pPr marL="0" indent="0" algn="r">
              <a:buFontTx/>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3252962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1" y="-25400"/>
            <a:ext cx="12192000" cy="6599397"/>
          </a:xfrm>
          <a:prstGeom prst="rect">
            <a:avLst/>
          </a:prstGeom>
          <a:gradFill flip="none" rotWithShape="1">
            <a:gsLst>
              <a:gs pos="49000">
                <a:srgbClr val="00678E"/>
              </a:gs>
              <a:gs pos="100000">
                <a:srgbClr val="054059"/>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E3B46C91-7545-9140-A2E1-19EFD2659463}"/>
              </a:ext>
            </a:extLst>
          </p:cNvPr>
          <p:cNvCxnSpPr>
            <a:cxnSpLocks/>
          </p:cNvCxnSpPr>
          <p:nvPr userDrawn="1"/>
        </p:nvCxnSpPr>
        <p:spPr>
          <a:xfrm>
            <a:off x="0" y="810552"/>
            <a:ext cx="12191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059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1" y="-25400"/>
            <a:ext cx="12192000" cy="6599397"/>
          </a:xfrm>
          <a:prstGeom prst="rect">
            <a:avLst/>
          </a:prstGeom>
          <a:gradFill flip="none" rotWithShape="1">
            <a:gsLst>
              <a:gs pos="49000">
                <a:srgbClr val="00678E"/>
              </a:gs>
              <a:gs pos="100000">
                <a:srgbClr val="054059"/>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Content Placeholder 6"/>
          <p:cNvSpPr>
            <a:spLocks noGrp="1"/>
          </p:cNvSpPr>
          <p:nvPr>
            <p:ph sz="quarter" idx="10"/>
          </p:nvPr>
        </p:nvSpPr>
        <p:spPr>
          <a:xfrm>
            <a:off x="477615" y="1046533"/>
            <a:ext cx="11236267"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47F221CA-15EC-AA4B-B9B9-8C200269B70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a:ext>
            </a:extLst>
          </a:blip>
          <a:srcRect/>
          <a:stretch/>
        </p:blipFill>
        <p:spPr>
          <a:xfrm>
            <a:off x="1" y="-11875"/>
            <a:ext cx="12192000" cy="861741"/>
          </a:xfrm>
          <a:prstGeom prst="rect">
            <a:avLst/>
          </a:prstGeom>
          <a:effectLst/>
        </p:spPr>
      </p:pic>
      <p:sp>
        <p:nvSpPr>
          <p:cNvPr id="9" name="Rectangle 8">
            <a:extLst>
              <a:ext uri="{FF2B5EF4-FFF2-40B4-BE49-F238E27FC236}">
                <a16:creationId xmlns:a16="http://schemas.microsoft.com/office/drawing/2014/main" id="{9CAB06EA-44DA-AB40-BEA6-19D528D78C5C}"/>
              </a:ext>
            </a:extLst>
          </p:cNvPr>
          <p:cNvSpPr/>
          <p:nvPr userDrawn="1"/>
        </p:nvSpPr>
        <p:spPr>
          <a:xfrm rot="10800000">
            <a:off x="-1" y="-17230"/>
            <a:ext cx="11444132" cy="858644"/>
          </a:xfrm>
          <a:prstGeom prst="rect">
            <a:avLst/>
          </a:prstGeom>
          <a:gradFill>
            <a:gsLst>
              <a:gs pos="0">
                <a:schemeClr val="tx1">
                  <a:alpha val="44000"/>
                </a:schemeClr>
              </a:gs>
              <a:gs pos="100000">
                <a:schemeClr val="tx1">
                  <a:alpha val="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lt1">
                  <a:alpha val="0"/>
                </a:schemeClr>
              </a:solidFill>
            </a:endParaRPr>
          </a:p>
        </p:txBody>
      </p:sp>
      <p:sp>
        <p:nvSpPr>
          <p:cNvPr id="2" name="Title 1">
            <a:extLst>
              <a:ext uri="{FF2B5EF4-FFF2-40B4-BE49-F238E27FC236}">
                <a16:creationId xmlns:a16="http://schemas.microsoft.com/office/drawing/2014/main" id="{7C4C9523-3376-3747-8E12-EFBF715E851D}"/>
              </a:ext>
            </a:extLst>
          </p:cNvPr>
          <p:cNvSpPr>
            <a:spLocks noGrp="1"/>
          </p:cNvSpPr>
          <p:nvPr>
            <p:ph type="title"/>
          </p:nvPr>
        </p:nvSpPr>
        <p:spPr>
          <a:xfrm>
            <a:off x="481139" y="-25400"/>
            <a:ext cx="11633054" cy="875266"/>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64759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0B7D05-C3FD-824F-ACC1-06B0F19D8FF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a:ext>
            </a:extLst>
          </a:blip>
          <a:srcRect/>
          <a:stretch/>
        </p:blipFill>
        <p:spPr>
          <a:xfrm>
            <a:off x="1" y="1"/>
            <a:ext cx="12192000" cy="861741"/>
          </a:xfrm>
          <a:prstGeom prst="rect">
            <a:avLst/>
          </a:prstGeom>
          <a:effectLst/>
        </p:spPr>
      </p:pic>
      <p:sp>
        <p:nvSpPr>
          <p:cNvPr id="2" name="Rectangle 1">
            <a:extLst>
              <a:ext uri="{FF2B5EF4-FFF2-40B4-BE49-F238E27FC236}">
                <a16:creationId xmlns:a16="http://schemas.microsoft.com/office/drawing/2014/main" id="{BC239AB2-0B4A-804A-BF6C-3A3F83A0050D}"/>
              </a:ext>
            </a:extLst>
          </p:cNvPr>
          <p:cNvSpPr/>
          <p:nvPr userDrawn="1"/>
        </p:nvSpPr>
        <p:spPr>
          <a:xfrm rot="10800000">
            <a:off x="-1" y="-5355"/>
            <a:ext cx="11444132" cy="858644"/>
          </a:xfrm>
          <a:prstGeom prst="rect">
            <a:avLst/>
          </a:prstGeom>
          <a:gradFill>
            <a:gsLst>
              <a:gs pos="0">
                <a:schemeClr val="tx1">
                  <a:alpha val="44000"/>
                </a:schemeClr>
              </a:gs>
              <a:gs pos="100000">
                <a:schemeClr val="tx1">
                  <a:alpha val="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lt1">
                  <a:alpha val="0"/>
                </a:schemeClr>
              </a:solidFill>
            </a:endParaRPr>
          </a:p>
        </p:txBody>
      </p:sp>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62439C78-72FF-3142-A9B0-D4774D2BC511}"/>
              </a:ext>
            </a:extLst>
          </p:cNvPr>
          <p:cNvSpPr>
            <a:spLocks noGrp="1"/>
          </p:cNvSpPr>
          <p:nvPr>
            <p:ph type="title"/>
          </p:nvPr>
        </p:nvSpPr>
        <p:spPr>
          <a:xfrm>
            <a:off x="481139" y="3094"/>
            <a:ext cx="11633054" cy="858646"/>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68990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1 column - white">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DB8E9D2-978F-F948-98F4-81AD22B77672}"/>
              </a:ext>
            </a:extLst>
          </p:cNvPr>
          <p:cNvSpPr>
            <a:spLocks noGrp="1"/>
          </p:cNvSpPr>
          <p:nvPr>
            <p:ph type="title"/>
          </p:nvPr>
        </p:nvSpPr>
        <p:spPr>
          <a:xfrm>
            <a:off x="0" y="9894"/>
            <a:ext cx="12191999" cy="861741"/>
          </a:xfrm>
          <a:solidFill>
            <a:srgbClr val="00678E"/>
          </a:solidFill>
        </p:spPr>
        <p:txBody>
          <a:bodyPr lIns="457200"/>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48964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678E"/>
                </a:solidFill>
              </a:defRPr>
            </a:lvl1pPr>
          </a:lstStyle>
          <a:p>
            <a:r>
              <a:rPr lang="en-US" dirty="0"/>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0151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6317130" y="1677981"/>
            <a:ext cx="5665694"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500026" y="1068381"/>
            <a:ext cx="5496368"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7130" y="1068381"/>
            <a:ext cx="5665694"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2902670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1" y="1045595"/>
            <a:ext cx="10100613" cy="5244640"/>
          </a:xfrm>
          <a:prstGeom prst="rect">
            <a:avLst/>
          </a:prstGeom>
        </p:spPr>
        <p:txBody>
          <a:bodyPr rtlCol="0">
            <a:normAutofit/>
          </a:bodyPr>
          <a:lstStyle/>
          <a:p>
            <a:pPr lvl="0"/>
            <a:r>
              <a:rPr lang="en-US" noProof="0" dirty="0"/>
              <a:t>Click icon to add chart</a:t>
            </a:r>
          </a:p>
        </p:txBody>
      </p:sp>
    </p:spTree>
    <p:extLst>
      <p:ext uri="{BB962C8B-B14F-4D97-AF65-F5344CB8AC3E}">
        <p14:creationId xmlns:p14="http://schemas.microsoft.com/office/powerpoint/2010/main" val="1926778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1"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58"/>
            <a:ext cx="12192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712741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896530-3584-3D49-A4D0-33A12BB75FE1}"/>
              </a:ext>
            </a:extLst>
          </p:cNvPr>
          <p:cNvSpPr/>
          <p:nvPr userDrawn="1"/>
        </p:nvSpPr>
        <p:spPr>
          <a:xfrm>
            <a:off x="1" y="-25400"/>
            <a:ext cx="12192000" cy="6604330"/>
          </a:xfrm>
          <a:prstGeom prst="rect">
            <a:avLst/>
          </a:prstGeom>
          <a:gradFill flip="none" rotWithShape="1">
            <a:gsLst>
              <a:gs pos="49000">
                <a:srgbClr val="00678E"/>
              </a:gs>
              <a:gs pos="100000">
                <a:srgbClr val="054059"/>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477615" y="1046533"/>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7EDDEF36-814A-A84D-888F-90E2E3CBA9F3}"/>
              </a:ext>
            </a:extLst>
          </p:cNvPr>
          <p:cNvCxnSpPr>
            <a:cxnSpLocks/>
          </p:cNvCxnSpPr>
          <p:nvPr userDrawn="1"/>
        </p:nvCxnSpPr>
        <p:spPr>
          <a:xfrm>
            <a:off x="0" y="810552"/>
            <a:ext cx="12191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9723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0D751B3-3DCF-C745-A61B-EDC4BCFC4DB5}"/>
              </a:ext>
            </a:extLst>
          </p:cNvPr>
          <p:cNvSpPr>
            <a:spLocks noGrp="1"/>
          </p:cNvSpPr>
          <p:nvPr>
            <p:ph type="sldNum" sz="quarter" idx="12"/>
          </p:nvPr>
        </p:nvSpPr>
        <p:spPr/>
        <p:txBody>
          <a:bodyPr/>
          <a:lstStyle/>
          <a:p>
            <a:fld id="{E1258401-23C6-2149-BDD6-E20CBEDE9734}" type="slidenum">
              <a:rPr lang="en-US" smtClean="0"/>
              <a:t>‹#›</a:t>
            </a:fld>
            <a:endParaRPr lang="en-US"/>
          </a:p>
        </p:txBody>
      </p:sp>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8902" y="165474"/>
            <a:ext cx="11622395" cy="83661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65744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540900-7A3C-E14C-9AF7-AEDAA5FB6305}"/>
              </a:ext>
            </a:extLst>
          </p:cNvPr>
          <p:cNvSpPr/>
          <p:nvPr userDrawn="1"/>
        </p:nvSpPr>
        <p:spPr>
          <a:xfrm>
            <a:off x="1" y="-25400"/>
            <a:ext cx="12192000" cy="6588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6317130" y="1677981"/>
            <a:ext cx="5665694"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500026" y="1068381"/>
            <a:ext cx="5496368"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7130" y="1068381"/>
            <a:ext cx="5665694"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cxnSp>
        <p:nvCxnSpPr>
          <p:cNvPr id="13" name="Straight Connector 12">
            <a:extLst>
              <a:ext uri="{FF2B5EF4-FFF2-40B4-BE49-F238E27FC236}">
                <a16:creationId xmlns:a16="http://schemas.microsoft.com/office/drawing/2014/main" id="{C51CE0A7-D2EB-0248-8CFA-27363BE639E7}"/>
              </a:ext>
            </a:extLst>
          </p:cNvPr>
          <p:cNvCxnSpPr>
            <a:cxnSpLocks/>
          </p:cNvCxnSpPr>
          <p:nvPr userDrawn="1"/>
        </p:nvCxnSpPr>
        <p:spPr>
          <a:xfrm>
            <a:off x="0" y="810552"/>
            <a:ext cx="12191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6613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F7D5C5-4262-BA4F-AF63-814AD9090BEE}"/>
              </a:ext>
            </a:extLst>
          </p:cNvPr>
          <p:cNvSpPr/>
          <p:nvPr userDrawn="1"/>
        </p:nvSpPr>
        <p:spPr>
          <a:xfrm>
            <a:off x="1" y="-25401"/>
            <a:ext cx="12192000" cy="6616205"/>
          </a:xfrm>
          <a:prstGeom prst="rect">
            <a:avLst/>
          </a:prstGeom>
          <a:gradFill flip="none" rotWithShape="1">
            <a:gsLst>
              <a:gs pos="49000">
                <a:srgbClr val="00678E"/>
              </a:gs>
              <a:gs pos="100000">
                <a:srgbClr val="054059"/>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487701" y="1045595"/>
            <a:ext cx="10100613" cy="5244640"/>
          </a:xfrm>
          <a:prstGeom prst="rect">
            <a:avLst/>
          </a:prstGeom>
        </p:spPr>
        <p:txBody>
          <a:bodyPr rtlCol="0">
            <a:normAutofit/>
          </a:bodyPr>
          <a:lstStyle>
            <a:lvl1pPr>
              <a:defRPr>
                <a:solidFill>
                  <a:srgbClr val="FFFFFF"/>
                </a:solidFill>
              </a:defRPr>
            </a:lvl1pPr>
          </a:lstStyle>
          <a:p>
            <a:pPr lvl="0"/>
            <a:r>
              <a:rPr lang="en-US" noProof="0" dirty="0"/>
              <a:t>Click icon to add chart</a:t>
            </a:r>
          </a:p>
        </p:txBody>
      </p:sp>
    </p:spTree>
    <p:extLst>
      <p:ext uri="{BB962C8B-B14F-4D97-AF65-F5344CB8AC3E}">
        <p14:creationId xmlns:p14="http://schemas.microsoft.com/office/powerpoint/2010/main" val="2134729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 column - white" userDrawn="1">
  <p:cSld name="1_2 column - white">
    <p:bg>
      <p:bgPr>
        <a:blipFill dpi="0" rotWithShape="1">
          <a:blip r:embed="rId2">
            <a:lum/>
          </a:blip>
          <a:srcRect/>
          <a:stretch>
            <a:fillRect/>
          </a:stretch>
        </a:blipFill>
        <a:effectLst/>
      </p:bgPr>
    </p:bg>
    <p:spTree>
      <p:nvGrpSpPr>
        <p:cNvPr id="1" name="Shape 50"/>
        <p:cNvGrpSpPr/>
        <p:nvPr/>
      </p:nvGrpSpPr>
      <p:grpSpPr>
        <a:xfrm>
          <a:off x="0" y="0"/>
          <a:ext cx="0" cy="0"/>
          <a:chOff x="0" y="0"/>
          <a:chExt cx="0" cy="0"/>
        </a:xfrm>
      </p:grpSpPr>
      <p:sp>
        <p:nvSpPr>
          <p:cNvPr id="52" name="Google Shape;52;p13"/>
          <p:cNvSpPr txBox="1">
            <a:spLocks noGrp="1"/>
          </p:cNvSpPr>
          <p:nvPr>
            <p:ph type="body" idx="1"/>
          </p:nvPr>
        </p:nvSpPr>
        <p:spPr>
          <a:xfrm>
            <a:off x="500025" y="1429408"/>
            <a:ext cx="10972482" cy="4693125"/>
          </a:xfrm>
          <a:prstGeom prst="rect">
            <a:avLst/>
          </a:prstGeom>
          <a:noFill/>
          <a:ln>
            <a:noFill/>
          </a:ln>
        </p:spPr>
        <p:txBody>
          <a:bodyPr spcFirstLastPara="1" wrap="square" lIns="91425" tIns="45700" rIns="91425" bIns="45700" anchor="t" anchorCtr="0">
            <a:noAutofit/>
          </a:bodyPr>
          <a:lstStyle>
            <a:lvl1pPr marL="457200" marR="0" lvl="0" indent="-368300" algn="l" rtl="0">
              <a:spcBef>
                <a:spcPts val="440"/>
              </a:spcBef>
              <a:spcAft>
                <a:spcPts val="0"/>
              </a:spcAft>
              <a:buClr>
                <a:schemeClr val="bg1"/>
              </a:buClr>
              <a:buSzPts val="2200"/>
              <a:buFont typeface="Arial"/>
              <a:buChar char="•"/>
              <a:defRPr sz="2200" b="0" i="0" u="none" strike="noStrike" cap="none">
                <a:solidFill>
                  <a:schemeClr val="bg1"/>
                </a:solidFill>
                <a:latin typeface="+mn-lt"/>
                <a:ea typeface="Libre Franklin Medium"/>
                <a:cs typeface="Libre Franklin Medium"/>
                <a:sym typeface="Libre Franklin Medium"/>
              </a:defRPr>
            </a:lvl1pPr>
            <a:lvl2pPr marL="914400" marR="0" lvl="1" indent="-340360" algn="l" rtl="0">
              <a:spcBef>
                <a:spcPts val="440"/>
              </a:spcBef>
              <a:spcAft>
                <a:spcPts val="0"/>
              </a:spcAft>
              <a:buClr>
                <a:schemeClr val="bg1"/>
              </a:buClr>
              <a:buSzPts val="1760"/>
              <a:buFont typeface="Courier New"/>
              <a:buChar char="o"/>
              <a:defRPr sz="2000" b="0" i="0" u="none" strike="noStrike" cap="none">
                <a:solidFill>
                  <a:schemeClr val="bg1"/>
                </a:solidFill>
                <a:latin typeface="+mn-lt"/>
                <a:ea typeface="Libre Franklin"/>
                <a:cs typeface="Libre Franklin"/>
                <a:sym typeface="Libre Franklin"/>
              </a:defRPr>
            </a:lvl2pPr>
            <a:lvl3pPr marL="1371600" marR="0" lvl="2" indent="-355600" algn="l" rtl="0">
              <a:spcBef>
                <a:spcPts val="400"/>
              </a:spcBef>
              <a:spcAft>
                <a:spcPts val="0"/>
              </a:spcAft>
              <a:buClr>
                <a:srgbClr val="282B2E"/>
              </a:buClr>
              <a:buSzPts val="2000"/>
              <a:buFont typeface="Calibri"/>
              <a:buChar char="–"/>
              <a:defRPr sz="2000" b="0" i="0" u="none" strike="noStrike" cap="none">
                <a:solidFill>
                  <a:schemeClr val="bg1"/>
                </a:solidFill>
                <a:latin typeface="Libre Franklin"/>
                <a:ea typeface="Libre Franklin"/>
                <a:cs typeface="Libre Franklin"/>
                <a:sym typeface="Libre Franklin"/>
              </a:defRPr>
            </a:lvl3pPr>
            <a:lvl4pPr marL="1828800" marR="0" lvl="3" indent="-342900"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6000" marR="0" lvl="4" indent="-342900"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pPr lvl="1"/>
            <a:endParaRPr lang="en-US" dirty="0"/>
          </a:p>
          <a:p>
            <a:pPr lvl="1"/>
            <a:endParaRPr lang="en-US" dirty="0"/>
          </a:p>
          <a:p>
            <a:pPr lvl="2"/>
            <a:endParaRPr dirty="0"/>
          </a:p>
        </p:txBody>
      </p:sp>
      <p:sp>
        <p:nvSpPr>
          <p:cNvPr id="56" name="Google Shape;56;p13"/>
          <p:cNvSpPr txBox="1">
            <a:spLocks noGrp="1"/>
          </p:cNvSpPr>
          <p:nvPr>
            <p:ph type="title"/>
          </p:nvPr>
        </p:nvSpPr>
        <p:spPr>
          <a:xfrm>
            <a:off x="500026" y="214314"/>
            <a:ext cx="10972482" cy="812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3500"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3300"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300"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300"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300"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300"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300"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300"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300" b="1" i="0" u="none" strike="noStrike" cap="none">
                <a:solidFill>
                  <a:srgbClr val="007934"/>
                </a:solidFill>
                <a:latin typeface="Libre Franklin Medium"/>
                <a:ea typeface="Libre Franklin Medium"/>
                <a:cs typeface="Libre Franklin Medium"/>
                <a:sym typeface="Libre Franklin Medium"/>
              </a:defRPr>
            </a:lvl9pPr>
          </a:lstStyle>
          <a:p>
            <a:endParaRPr dirty="0"/>
          </a:p>
        </p:txBody>
      </p:sp>
    </p:spTree>
    <p:extLst>
      <p:ext uri="{BB962C8B-B14F-4D97-AF65-F5344CB8AC3E}">
        <p14:creationId xmlns:p14="http://schemas.microsoft.com/office/powerpoint/2010/main" val="34357354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5" name="Picture 4" descr="A picture containing outdoor, nature, tree, mountain&#10;&#10;Description automatically generated">
            <a:extLst>
              <a:ext uri="{FF2B5EF4-FFF2-40B4-BE49-F238E27FC236}">
                <a16:creationId xmlns:a16="http://schemas.microsoft.com/office/drawing/2014/main" id="{CA1FD2A0-5927-4336-B60C-D41311615518}"/>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20" y="0"/>
            <a:ext cx="12191980" cy="1732180"/>
          </a:xfrm>
          <a:prstGeom prst="rect">
            <a:avLst/>
          </a:prstGeom>
        </p:spPr>
      </p:pic>
      <p:sp>
        <p:nvSpPr>
          <p:cNvPr id="9" name="Text Placeholder 8"/>
          <p:cNvSpPr>
            <a:spLocks noGrp="1"/>
          </p:cNvSpPr>
          <p:nvPr>
            <p:ph type="body" sz="quarter" idx="10"/>
          </p:nvPr>
        </p:nvSpPr>
        <p:spPr>
          <a:xfrm>
            <a:off x="609601" y="1828801"/>
            <a:ext cx="10826751" cy="45000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 y="338407"/>
            <a:ext cx="5497435" cy="936084"/>
          </a:xfrm>
          <a:noFill/>
        </p:spPr>
        <p:txBody>
          <a:bodyPr/>
          <a:lstStyle>
            <a:lvl1pPr algn="l">
              <a:lnSpc>
                <a:spcPct val="90000"/>
              </a:lnSpc>
              <a:defRPr>
                <a:solidFill>
                  <a:schemeClr val="accent6">
                    <a:lumMod val="50000"/>
                  </a:schemeClr>
                </a:solidFill>
              </a:defRPr>
            </a:lvl1pPr>
          </a:lstStyle>
          <a:p>
            <a:r>
              <a:rPr lang="en-US" dirty="0"/>
              <a:t>Simple Slide</a:t>
            </a:r>
          </a:p>
        </p:txBody>
      </p:sp>
    </p:spTree>
    <p:extLst>
      <p:ext uri="{BB962C8B-B14F-4D97-AF65-F5344CB8AC3E}">
        <p14:creationId xmlns:p14="http://schemas.microsoft.com/office/powerpoint/2010/main" val="38470188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0D751B3-3DCF-C745-A61B-EDC4BCFC4DB5}"/>
              </a:ext>
            </a:extLst>
          </p:cNvPr>
          <p:cNvSpPr>
            <a:spLocks noGrp="1"/>
          </p:cNvSpPr>
          <p:nvPr>
            <p:ph type="sldNum" sz="quarter" idx="12"/>
          </p:nvPr>
        </p:nvSpPr>
        <p:spPr/>
        <p:txBody>
          <a:bodyPr/>
          <a:lstStyle/>
          <a:p>
            <a:fld id="{E1258401-23C6-2149-BDD6-E20CBEDE9734}" type="slidenum">
              <a:rPr lang="en-US" smtClean="0"/>
              <a:t>‹#›</a:t>
            </a:fld>
            <a:endParaRPr lang="en-US"/>
          </a:p>
        </p:txBody>
      </p:sp>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8902" y="165474"/>
            <a:ext cx="11622395" cy="83661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76705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CFE8D-557D-6D4F-ACFB-30365A478CBF}"/>
              </a:ext>
            </a:extLst>
          </p:cNvPr>
          <p:cNvSpPr>
            <a:spLocks noGrp="1"/>
          </p:cNvSpPr>
          <p:nvPr>
            <p:ph idx="1"/>
          </p:nvPr>
        </p:nvSpPr>
        <p:spPr>
          <a:xfrm>
            <a:off x="334962" y="1280350"/>
            <a:ext cx="11501367" cy="479425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8902" y="165474"/>
            <a:ext cx="11587427" cy="836614"/>
          </a:xfrm>
          <a:prstGeom prst="rect">
            <a:avLst/>
          </a:prstGeom>
        </p:spPr>
        <p:txBody>
          <a:bodyPr vert="horz" lIns="91440" tIns="45720" rIns="91440" bIns="45720" rtlCol="0" anchor="ctr">
            <a:normAutofit/>
          </a:bodyPr>
          <a:lstStyle/>
          <a:p>
            <a:r>
              <a:rPr lang="en-US" dirty="0"/>
              <a:t>Click to edit Master title style</a:t>
            </a:r>
          </a:p>
        </p:txBody>
      </p:sp>
      <p:sp>
        <p:nvSpPr>
          <p:cNvPr id="5" name="Slide Number Placeholder 5">
            <a:extLst>
              <a:ext uri="{FF2B5EF4-FFF2-40B4-BE49-F238E27FC236}">
                <a16:creationId xmlns:a16="http://schemas.microsoft.com/office/drawing/2014/main" id="{9D6A361D-163C-B842-B22A-F6EED9315912}"/>
              </a:ext>
            </a:extLst>
          </p:cNvPr>
          <p:cNvSpPr>
            <a:spLocks noGrp="1"/>
          </p:cNvSpPr>
          <p:nvPr>
            <p:ph type="sldNum" sz="quarter" idx="12"/>
          </p:nvPr>
        </p:nvSpPr>
        <p:spPr>
          <a:xfrm>
            <a:off x="11624813" y="6377096"/>
            <a:ext cx="403489" cy="365125"/>
          </a:xfrm>
        </p:spPr>
        <p:txBody>
          <a:bodyPr/>
          <a:lstStyle/>
          <a:p>
            <a:fld id="{E1258401-23C6-2149-BDD6-E20CBEDE9734}" type="slidenum">
              <a:rPr lang="en-US" smtClean="0"/>
              <a:t>‹#›</a:t>
            </a:fld>
            <a:endParaRPr lang="en-US"/>
          </a:p>
        </p:txBody>
      </p:sp>
    </p:spTree>
    <p:extLst>
      <p:ext uri="{BB962C8B-B14F-4D97-AF65-F5344CB8AC3E}">
        <p14:creationId xmlns:p14="http://schemas.microsoft.com/office/powerpoint/2010/main" val="2316087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26135E-076F-9B4A-90DB-53E4FBB013B2}"/>
              </a:ext>
            </a:extLst>
          </p:cNvPr>
          <p:cNvSpPr>
            <a:spLocks noGrp="1"/>
          </p:cNvSpPr>
          <p:nvPr>
            <p:ph sz="half" idx="1"/>
          </p:nvPr>
        </p:nvSpPr>
        <p:spPr>
          <a:xfrm>
            <a:off x="838200" y="1406077"/>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74A6CF-2FCB-7047-B4A1-1B8AF2D12B91}"/>
              </a:ext>
            </a:extLst>
          </p:cNvPr>
          <p:cNvSpPr>
            <a:spLocks noGrp="1"/>
          </p:cNvSpPr>
          <p:nvPr>
            <p:ph sz="half" idx="2"/>
          </p:nvPr>
        </p:nvSpPr>
        <p:spPr>
          <a:xfrm>
            <a:off x="6172200" y="1406077"/>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B7508D57-48C2-E743-8FDB-B45F9C84EDD6}"/>
              </a:ext>
            </a:extLst>
          </p:cNvPr>
          <p:cNvSpPr>
            <a:spLocks noGrp="1"/>
          </p:cNvSpPr>
          <p:nvPr>
            <p:ph type="title"/>
          </p:nvPr>
        </p:nvSpPr>
        <p:spPr>
          <a:xfrm>
            <a:off x="248902" y="165474"/>
            <a:ext cx="11622395" cy="836614"/>
          </a:xfrm>
          <a:prstGeom prst="rect">
            <a:avLst/>
          </a:prstGeom>
        </p:spPr>
        <p:txBody>
          <a:bodyPr vert="horz" lIns="91440" tIns="45720" rIns="91440" bIns="45720" rtlCol="0" anchor="ctr">
            <a:normAutofit/>
          </a:bodyPr>
          <a:lstStyle/>
          <a:p>
            <a:r>
              <a:rPr lang="en-US" dirty="0"/>
              <a:t>Click to edit Master title style</a:t>
            </a:r>
          </a:p>
        </p:txBody>
      </p:sp>
      <p:sp>
        <p:nvSpPr>
          <p:cNvPr id="7" name="Slide Number Placeholder 5">
            <a:extLst>
              <a:ext uri="{FF2B5EF4-FFF2-40B4-BE49-F238E27FC236}">
                <a16:creationId xmlns:a16="http://schemas.microsoft.com/office/drawing/2014/main" id="{BD00C219-667B-5442-BF24-2C5B437C9FF2}"/>
              </a:ext>
            </a:extLst>
          </p:cNvPr>
          <p:cNvSpPr>
            <a:spLocks noGrp="1"/>
          </p:cNvSpPr>
          <p:nvPr>
            <p:ph type="sldNum" sz="quarter" idx="12"/>
          </p:nvPr>
        </p:nvSpPr>
        <p:spPr>
          <a:xfrm>
            <a:off x="11624813" y="6377096"/>
            <a:ext cx="403489" cy="365125"/>
          </a:xfrm>
        </p:spPr>
        <p:txBody>
          <a:bodyPr/>
          <a:lstStyle/>
          <a:p>
            <a:fld id="{E1258401-23C6-2149-BDD6-E20CBEDE9734}" type="slidenum">
              <a:rPr lang="en-US" smtClean="0"/>
              <a:t>‹#›</a:t>
            </a:fld>
            <a:endParaRPr lang="en-US"/>
          </a:p>
        </p:txBody>
      </p:sp>
    </p:spTree>
    <p:extLst>
      <p:ext uri="{BB962C8B-B14F-4D97-AF65-F5344CB8AC3E}">
        <p14:creationId xmlns:p14="http://schemas.microsoft.com/office/powerpoint/2010/main" val="3242849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69E26FD1-B68A-4FBE-80C2-FE32E01D5DAD}"/>
              </a:ext>
            </a:extLst>
          </p:cNvPr>
          <p:cNvSpPr>
            <a:spLocks noGrp="1" noChangeArrowheads="1"/>
          </p:cNvSpPr>
          <p:nvPr>
            <p:ph type="sldNum" sz="quarter" idx="10"/>
          </p:nvPr>
        </p:nvSpPr>
        <p:spPr>
          <a:ln/>
        </p:spPr>
        <p:txBody>
          <a:bodyPr/>
          <a:lstStyle>
            <a:lvl1pPr>
              <a:defRPr/>
            </a:lvl1pPr>
          </a:lstStyle>
          <a:p>
            <a:pPr>
              <a:defRPr/>
            </a:pPr>
            <a:fld id="{494B0C74-B778-4F8F-8B20-5F1E7FC2B6FA}" type="slidenum">
              <a:rPr lang="de-DE" altLang="en-US"/>
              <a:pPr>
                <a:defRPr/>
              </a:pPr>
              <a:t>‹#›</a:t>
            </a:fld>
            <a:endParaRPr lang="de-DE" altLang="en-US"/>
          </a:p>
        </p:txBody>
      </p:sp>
    </p:spTree>
    <p:extLst>
      <p:ext uri="{BB962C8B-B14F-4D97-AF65-F5344CB8AC3E}">
        <p14:creationId xmlns:p14="http://schemas.microsoft.com/office/powerpoint/2010/main" val="3229948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8" name="Bildplatzhalter 17"/>
          <p:cNvSpPr>
            <a:spLocks noGrp="1" noChangeAspect="1"/>
          </p:cNvSpPr>
          <p:nvPr>
            <p:ph type="pic" sz="quarter" idx="14"/>
          </p:nvPr>
        </p:nvSpPr>
        <p:spPr>
          <a:xfrm>
            <a:off x="1080000" y="1268760"/>
            <a:ext cx="10776640" cy="3600400"/>
          </a:xfrm>
          <a:prstGeom prst="rect">
            <a:avLst/>
          </a:prstGeom>
        </p:spPr>
        <p:txBody>
          <a:bodyPr/>
          <a:lstStyle/>
          <a:p>
            <a:endParaRPr lang="de-CH" dirty="0"/>
          </a:p>
        </p:txBody>
      </p:sp>
      <p:sp>
        <p:nvSpPr>
          <p:cNvPr id="6" name="Foliennummernplatzhalter 5"/>
          <p:cNvSpPr>
            <a:spLocks noGrp="1"/>
          </p:cNvSpPr>
          <p:nvPr>
            <p:ph type="sldNum" sz="quarter" idx="12"/>
          </p:nvPr>
        </p:nvSpPr>
        <p:spPr/>
        <p:txBody>
          <a:bodyPr/>
          <a:lstStyle/>
          <a:p>
            <a:fld id="{0F8E3098-57A3-4D80-B720-D688A3E08C54}" type="slidenum">
              <a:rPr lang="de-CH" smtClean="0"/>
              <a:t>‹#›</a:t>
            </a:fld>
            <a:endParaRPr lang="de-CH" dirty="0"/>
          </a:p>
        </p:txBody>
      </p:sp>
      <p:sp>
        <p:nvSpPr>
          <p:cNvPr id="16" name="Bildplatzhalter 15"/>
          <p:cNvSpPr>
            <a:spLocks noGrp="1" noChangeAspect="1"/>
          </p:cNvSpPr>
          <p:nvPr>
            <p:ph type="pic" sz="quarter" idx="13" hasCustomPrompt="1"/>
          </p:nvPr>
        </p:nvSpPr>
        <p:spPr>
          <a:xfrm>
            <a:off x="8256240" y="360000"/>
            <a:ext cx="3600400" cy="590550"/>
          </a:xfrm>
          <a:prstGeom prst="rect">
            <a:avLst/>
          </a:prstGeom>
        </p:spPr>
        <p:txBody>
          <a:bodyPr anchor="ctr" anchorCtr="0">
            <a:normAutofit/>
          </a:bodyPr>
          <a:lstStyle>
            <a:lvl1pPr algn="ctr">
              <a:defRPr sz="1000"/>
            </a:lvl1pPr>
          </a:lstStyle>
          <a:p>
            <a:r>
              <a:rPr lang="de-CH" dirty="0"/>
              <a:t>Raum für Logo</a:t>
            </a:r>
          </a:p>
        </p:txBody>
      </p:sp>
      <p:sp>
        <p:nvSpPr>
          <p:cNvPr id="19" name="Titelplatzhalter 1"/>
          <p:cNvSpPr>
            <a:spLocks noGrp="1"/>
          </p:cNvSpPr>
          <p:nvPr>
            <p:ph type="title"/>
          </p:nvPr>
        </p:nvSpPr>
        <p:spPr>
          <a:xfrm>
            <a:off x="1080000" y="4941168"/>
            <a:ext cx="10776640" cy="1296144"/>
          </a:xfrm>
          <a:prstGeom prst="rect">
            <a:avLst/>
          </a:prstGeom>
        </p:spPr>
        <p:txBody>
          <a:bodyPr vert="horz" lIns="0" tIns="72000" rIns="0" bIns="0" rtlCol="0" anchor="ctr" anchorCtr="0">
            <a:noAutofit/>
          </a:bodyPr>
          <a:lstStyle>
            <a:lvl1pPr>
              <a:lnSpc>
                <a:spcPts val="3600"/>
              </a:lnSpc>
              <a:defRPr sz="3700" baseline="0"/>
            </a:lvl1pPr>
          </a:lstStyle>
          <a:p>
            <a:endParaRPr lang="de-CH" dirty="0"/>
          </a:p>
        </p:txBody>
      </p:sp>
      <p:sp>
        <p:nvSpPr>
          <p:cNvPr id="9" name="Textplatzhalter 21"/>
          <p:cNvSpPr>
            <a:spLocks noGrp="1"/>
          </p:cNvSpPr>
          <p:nvPr>
            <p:ph type="body" sz="quarter" idx="22" hasCustomPrompt="1"/>
          </p:nvPr>
        </p:nvSpPr>
        <p:spPr>
          <a:xfrm rot="16200000">
            <a:off x="141796" y="3955515"/>
            <a:ext cx="1539216" cy="288073"/>
          </a:xfrm>
          <a:prstGeom prst="rect">
            <a:avLst/>
          </a:prstGeom>
        </p:spPr>
        <p:txBody>
          <a:bodyPr lIns="0" tIns="0" rIns="0" bIns="0">
            <a:noAutofit/>
          </a:bodyPr>
          <a:lstStyle>
            <a:lvl1pPr algn="l">
              <a:defRPr sz="500" baseline="0"/>
            </a:lvl1pPr>
            <a:lvl2pPr>
              <a:defRPr sz="800"/>
            </a:lvl2pPr>
            <a:lvl3pPr>
              <a:defRPr sz="800"/>
            </a:lvl3pPr>
            <a:lvl4pPr>
              <a:defRPr sz="800"/>
            </a:lvl4pPr>
            <a:lvl5pPr>
              <a:defRPr sz="800"/>
            </a:lvl5pPr>
          </a:lstStyle>
          <a:p>
            <a:pPr lvl="0"/>
            <a:r>
              <a:rPr lang="fr-CH" dirty="0"/>
              <a:t>© </a:t>
            </a:r>
            <a:r>
              <a:rPr lang="fr-CH" dirty="0" err="1"/>
              <a:t>Vorname</a:t>
            </a:r>
            <a:r>
              <a:rPr lang="fr-CH" dirty="0"/>
              <a:t> Name, </a:t>
            </a:r>
            <a:r>
              <a:rPr lang="fr-CH" dirty="0" err="1"/>
              <a:t>Jahr</a:t>
            </a:r>
            <a:endParaRPr lang="de-DE" dirty="0"/>
          </a:p>
        </p:txBody>
      </p:sp>
      <p:grpSp>
        <p:nvGrpSpPr>
          <p:cNvPr id="4" name="Gruppieren 3"/>
          <p:cNvGrpSpPr/>
          <p:nvPr userDrawn="1"/>
        </p:nvGrpSpPr>
        <p:grpSpPr>
          <a:xfrm>
            <a:off x="407368" y="237788"/>
            <a:ext cx="4614227" cy="773219"/>
            <a:chOff x="407368" y="237788"/>
            <a:chExt cx="4614227" cy="773219"/>
          </a:xfrm>
        </p:grpSpPr>
        <p:sp>
          <p:nvSpPr>
            <p:cNvPr id="432" name="Freihandform 431"/>
            <p:cNvSpPr/>
            <p:nvPr userDrawn="1"/>
          </p:nvSpPr>
          <p:spPr>
            <a:xfrm>
              <a:off x="3913723" y="427998"/>
              <a:ext cx="41262" cy="87097"/>
            </a:xfrm>
            <a:custGeom>
              <a:avLst/>
              <a:gdLst/>
              <a:ahLst/>
              <a:cxnLst/>
              <a:rect l="l" t="t" r="r" b="b"/>
              <a:pathLst>
                <a:path w="41262" h="87097">
                  <a:moveTo>
                    <a:pt x="30061" y="0"/>
                  </a:moveTo>
                  <a:cubicBezTo>
                    <a:pt x="34252" y="77"/>
                    <a:pt x="37986" y="496"/>
                    <a:pt x="41262" y="1258"/>
                  </a:cubicBezTo>
                  <a:lnTo>
                    <a:pt x="40005" y="13945"/>
                  </a:lnTo>
                  <a:cubicBezTo>
                    <a:pt x="39319" y="13412"/>
                    <a:pt x="38481" y="12916"/>
                    <a:pt x="37490" y="12459"/>
                  </a:cubicBezTo>
                  <a:cubicBezTo>
                    <a:pt x="36500" y="12078"/>
                    <a:pt x="35128" y="11888"/>
                    <a:pt x="33375" y="11888"/>
                  </a:cubicBezTo>
                  <a:cubicBezTo>
                    <a:pt x="30861" y="11964"/>
                    <a:pt x="29108" y="12878"/>
                    <a:pt x="28118" y="14631"/>
                  </a:cubicBezTo>
                  <a:cubicBezTo>
                    <a:pt x="27127" y="16460"/>
                    <a:pt x="26632" y="18555"/>
                    <a:pt x="26632" y="20917"/>
                  </a:cubicBezTo>
                  <a:lnTo>
                    <a:pt x="26632" y="28233"/>
                  </a:lnTo>
                  <a:lnTo>
                    <a:pt x="40005" y="28233"/>
                  </a:lnTo>
                  <a:lnTo>
                    <a:pt x="40005" y="39434"/>
                  </a:lnTo>
                  <a:lnTo>
                    <a:pt x="26632" y="39434"/>
                  </a:lnTo>
                  <a:lnTo>
                    <a:pt x="26632" y="87097"/>
                  </a:lnTo>
                  <a:lnTo>
                    <a:pt x="11316" y="87097"/>
                  </a:lnTo>
                  <a:lnTo>
                    <a:pt x="11316" y="39434"/>
                  </a:lnTo>
                  <a:lnTo>
                    <a:pt x="0" y="39434"/>
                  </a:lnTo>
                  <a:lnTo>
                    <a:pt x="0" y="28233"/>
                  </a:lnTo>
                  <a:lnTo>
                    <a:pt x="11316" y="28233"/>
                  </a:lnTo>
                  <a:lnTo>
                    <a:pt x="11316" y="20003"/>
                  </a:lnTo>
                  <a:cubicBezTo>
                    <a:pt x="11316" y="13983"/>
                    <a:pt x="12954" y="9144"/>
                    <a:pt x="16230" y="5487"/>
                  </a:cubicBezTo>
                  <a:cubicBezTo>
                    <a:pt x="19355" y="1905"/>
                    <a:pt x="23965" y="77"/>
                    <a:pt x="30061"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31" name="Freihandform 430"/>
            <p:cNvSpPr/>
            <p:nvPr userDrawn="1"/>
          </p:nvSpPr>
          <p:spPr>
            <a:xfrm>
              <a:off x="3488944" y="429369"/>
              <a:ext cx="57838" cy="87098"/>
            </a:xfrm>
            <a:custGeom>
              <a:avLst/>
              <a:gdLst/>
              <a:ahLst/>
              <a:cxnLst/>
              <a:rect l="l" t="t" r="r" b="b"/>
              <a:pathLst>
                <a:path w="57838" h="87098">
                  <a:moveTo>
                    <a:pt x="42522" y="0"/>
                  </a:moveTo>
                  <a:lnTo>
                    <a:pt x="57838" y="0"/>
                  </a:lnTo>
                  <a:lnTo>
                    <a:pt x="57838" y="85725"/>
                  </a:lnTo>
                  <a:lnTo>
                    <a:pt x="42979" y="85725"/>
                  </a:lnTo>
                  <a:lnTo>
                    <a:pt x="42979" y="79096"/>
                  </a:lnTo>
                  <a:lnTo>
                    <a:pt x="42750" y="79096"/>
                  </a:lnTo>
                  <a:cubicBezTo>
                    <a:pt x="38026" y="84506"/>
                    <a:pt x="32006" y="87173"/>
                    <a:pt x="24691" y="87097"/>
                  </a:cubicBezTo>
                  <a:cubicBezTo>
                    <a:pt x="15775" y="86944"/>
                    <a:pt x="9413" y="83782"/>
                    <a:pt x="5603" y="77610"/>
                  </a:cubicBezTo>
                  <a:cubicBezTo>
                    <a:pt x="1793" y="71590"/>
                    <a:pt x="-74" y="64427"/>
                    <a:pt x="2" y="56121"/>
                  </a:cubicBezTo>
                  <a:cubicBezTo>
                    <a:pt x="-74" y="47739"/>
                    <a:pt x="1793" y="40577"/>
                    <a:pt x="5603" y="34633"/>
                  </a:cubicBezTo>
                  <a:cubicBezTo>
                    <a:pt x="9413" y="28689"/>
                    <a:pt x="15775" y="25641"/>
                    <a:pt x="24691" y="25489"/>
                  </a:cubicBezTo>
                  <a:cubicBezTo>
                    <a:pt x="32082" y="25489"/>
                    <a:pt x="37950" y="28232"/>
                    <a:pt x="42293" y="33719"/>
                  </a:cubicBezTo>
                  <a:lnTo>
                    <a:pt x="42522" y="33719"/>
                  </a:lnTo>
                  <a:lnTo>
                    <a:pt x="42522" y="0"/>
                  </a:lnTo>
                  <a:close/>
                  <a:moveTo>
                    <a:pt x="28691" y="37376"/>
                  </a:moveTo>
                  <a:cubicBezTo>
                    <a:pt x="23891" y="37529"/>
                    <a:pt x="20538" y="39624"/>
                    <a:pt x="18633" y="43663"/>
                  </a:cubicBezTo>
                  <a:cubicBezTo>
                    <a:pt x="17718" y="45491"/>
                    <a:pt x="17071" y="47511"/>
                    <a:pt x="16690" y="49721"/>
                  </a:cubicBezTo>
                  <a:cubicBezTo>
                    <a:pt x="16233" y="51930"/>
                    <a:pt x="16004" y="54064"/>
                    <a:pt x="16004" y="56121"/>
                  </a:cubicBezTo>
                  <a:cubicBezTo>
                    <a:pt x="15928" y="60389"/>
                    <a:pt x="16842" y="64580"/>
                    <a:pt x="18747" y="68694"/>
                  </a:cubicBezTo>
                  <a:cubicBezTo>
                    <a:pt x="19738" y="70523"/>
                    <a:pt x="21071" y="72047"/>
                    <a:pt x="22748" y="73266"/>
                  </a:cubicBezTo>
                  <a:cubicBezTo>
                    <a:pt x="24348" y="74562"/>
                    <a:pt x="26405" y="75209"/>
                    <a:pt x="28920" y="75209"/>
                  </a:cubicBezTo>
                  <a:cubicBezTo>
                    <a:pt x="31587" y="75209"/>
                    <a:pt x="33759" y="74562"/>
                    <a:pt x="35435" y="73266"/>
                  </a:cubicBezTo>
                  <a:cubicBezTo>
                    <a:pt x="37188" y="72047"/>
                    <a:pt x="38559" y="70523"/>
                    <a:pt x="39550" y="68694"/>
                  </a:cubicBezTo>
                  <a:cubicBezTo>
                    <a:pt x="40617" y="66789"/>
                    <a:pt x="41379" y="64732"/>
                    <a:pt x="41836" y="62522"/>
                  </a:cubicBezTo>
                  <a:cubicBezTo>
                    <a:pt x="42217" y="60312"/>
                    <a:pt x="42407" y="58179"/>
                    <a:pt x="42407" y="56121"/>
                  </a:cubicBezTo>
                  <a:cubicBezTo>
                    <a:pt x="42407" y="51702"/>
                    <a:pt x="41379" y="47549"/>
                    <a:pt x="39321" y="43663"/>
                  </a:cubicBezTo>
                  <a:cubicBezTo>
                    <a:pt x="38178" y="41758"/>
                    <a:pt x="36768" y="40234"/>
                    <a:pt x="35092" y="39091"/>
                  </a:cubicBezTo>
                  <a:cubicBezTo>
                    <a:pt x="33339" y="37948"/>
                    <a:pt x="31206" y="37376"/>
                    <a:pt x="28691" y="37376"/>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30" name="Freihandform 429"/>
            <p:cNvSpPr/>
            <p:nvPr userDrawn="1"/>
          </p:nvSpPr>
          <p:spPr>
            <a:xfrm>
              <a:off x="3975979" y="430855"/>
              <a:ext cx="13259" cy="14630"/>
            </a:xfrm>
            <a:custGeom>
              <a:avLst/>
              <a:gdLst/>
              <a:ahLst/>
              <a:cxnLst/>
              <a:rect l="l" t="t" r="r" b="b"/>
              <a:pathLst>
                <a:path w="13259" h="14630">
                  <a:moveTo>
                    <a:pt x="0" y="0"/>
                  </a:moveTo>
                  <a:lnTo>
                    <a:pt x="13259" y="0"/>
                  </a:lnTo>
                  <a:lnTo>
                    <a:pt x="13259" y="14630"/>
                  </a:lnTo>
                  <a:lnTo>
                    <a:pt x="0" y="14630"/>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29" name="Freihandform 428"/>
            <p:cNvSpPr/>
            <p:nvPr userDrawn="1"/>
          </p:nvSpPr>
          <p:spPr>
            <a:xfrm>
              <a:off x="3999525" y="430855"/>
              <a:ext cx="13259" cy="14630"/>
            </a:xfrm>
            <a:custGeom>
              <a:avLst/>
              <a:gdLst/>
              <a:ahLst/>
              <a:cxnLst/>
              <a:rect l="l" t="t" r="r" b="b"/>
              <a:pathLst>
                <a:path w="13259" h="14630">
                  <a:moveTo>
                    <a:pt x="0" y="0"/>
                  </a:moveTo>
                  <a:lnTo>
                    <a:pt x="13259" y="0"/>
                  </a:lnTo>
                  <a:lnTo>
                    <a:pt x="13259" y="14630"/>
                  </a:lnTo>
                  <a:lnTo>
                    <a:pt x="0" y="14630"/>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28" name="Freihandform 427"/>
            <p:cNvSpPr/>
            <p:nvPr userDrawn="1"/>
          </p:nvSpPr>
          <p:spPr>
            <a:xfrm>
              <a:off x="4426511" y="430855"/>
              <a:ext cx="15316" cy="14630"/>
            </a:xfrm>
            <a:custGeom>
              <a:avLst/>
              <a:gdLst/>
              <a:ahLst/>
              <a:cxnLst/>
              <a:rect l="l" t="t" r="r" b="b"/>
              <a:pathLst>
                <a:path w="15316" h="14630">
                  <a:moveTo>
                    <a:pt x="0" y="0"/>
                  </a:moveTo>
                  <a:lnTo>
                    <a:pt x="15316" y="0"/>
                  </a:lnTo>
                  <a:lnTo>
                    <a:pt x="15316" y="14630"/>
                  </a:lnTo>
                  <a:lnTo>
                    <a:pt x="0" y="14630"/>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27" name="Freihandform 426"/>
            <p:cNvSpPr/>
            <p:nvPr userDrawn="1"/>
          </p:nvSpPr>
          <p:spPr>
            <a:xfrm>
              <a:off x="3280184" y="435314"/>
              <a:ext cx="56007" cy="79781"/>
            </a:xfrm>
            <a:custGeom>
              <a:avLst/>
              <a:gdLst/>
              <a:ahLst/>
              <a:cxnLst/>
              <a:rect l="l" t="t" r="r" b="b"/>
              <a:pathLst>
                <a:path w="56007" h="79781">
                  <a:moveTo>
                    <a:pt x="0" y="0"/>
                  </a:moveTo>
                  <a:lnTo>
                    <a:pt x="27890" y="0"/>
                  </a:lnTo>
                  <a:cubicBezTo>
                    <a:pt x="30557" y="0"/>
                    <a:pt x="33414" y="190"/>
                    <a:pt x="36462" y="571"/>
                  </a:cubicBezTo>
                  <a:cubicBezTo>
                    <a:pt x="39358" y="1105"/>
                    <a:pt x="42101" y="2095"/>
                    <a:pt x="44692" y="3543"/>
                  </a:cubicBezTo>
                  <a:cubicBezTo>
                    <a:pt x="47359" y="4991"/>
                    <a:pt x="49530" y="7048"/>
                    <a:pt x="51207" y="9715"/>
                  </a:cubicBezTo>
                  <a:cubicBezTo>
                    <a:pt x="52731" y="12458"/>
                    <a:pt x="53531" y="16040"/>
                    <a:pt x="53607" y="20459"/>
                  </a:cubicBezTo>
                  <a:cubicBezTo>
                    <a:pt x="53531" y="25184"/>
                    <a:pt x="52083" y="29108"/>
                    <a:pt x="49264" y="32232"/>
                  </a:cubicBezTo>
                  <a:cubicBezTo>
                    <a:pt x="46444" y="35356"/>
                    <a:pt x="42596" y="37376"/>
                    <a:pt x="37719" y="38290"/>
                  </a:cubicBezTo>
                  <a:lnTo>
                    <a:pt x="37719" y="38519"/>
                  </a:lnTo>
                  <a:cubicBezTo>
                    <a:pt x="43282" y="39052"/>
                    <a:pt x="47702" y="40957"/>
                    <a:pt x="50978" y="44234"/>
                  </a:cubicBezTo>
                  <a:cubicBezTo>
                    <a:pt x="54255" y="47510"/>
                    <a:pt x="55931" y="51663"/>
                    <a:pt x="56007" y="56692"/>
                  </a:cubicBezTo>
                  <a:cubicBezTo>
                    <a:pt x="56007" y="61645"/>
                    <a:pt x="55055" y="65646"/>
                    <a:pt x="53150" y="68694"/>
                  </a:cubicBezTo>
                  <a:cubicBezTo>
                    <a:pt x="51245" y="71742"/>
                    <a:pt x="48807" y="74066"/>
                    <a:pt x="45835" y="75666"/>
                  </a:cubicBezTo>
                  <a:cubicBezTo>
                    <a:pt x="42939" y="77266"/>
                    <a:pt x="39891" y="78333"/>
                    <a:pt x="36691" y="78867"/>
                  </a:cubicBezTo>
                  <a:cubicBezTo>
                    <a:pt x="33414" y="79476"/>
                    <a:pt x="30480" y="79781"/>
                    <a:pt x="27890" y="79781"/>
                  </a:cubicBezTo>
                  <a:lnTo>
                    <a:pt x="0" y="79781"/>
                  </a:lnTo>
                  <a:lnTo>
                    <a:pt x="0" y="0"/>
                  </a:lnTo>
                  <a:close/>
                  <a:moveTo>
                    <a:pt x="16002" y="12573"/>
                  </a:moveTo>
                  <a:lnTo>
                    <a:pt x="16002" y="32232"/>
                  </a:lnTo>
                  <a:lnTo>
                    <a:pt x="22518" y="32232"/>
                  </a:lnTo>
                  <a:cubicBezTo>
                    <a:pt x="26175" y="32308"/>
                    <a:pt x="29566" y="31699"/>
                    <a:pt x="32690" y="30403"/>
                  </a:cubicBezTo>
                  <a:cubicBezTo>
                    <a:pt x="34214" y="29718"/>
                    <a:pt x="35433" y="28727"/>
                    <a:pt x="36348" y="27432"/>
                  </a:cubicBezTo>
                  <a:cubicBezTo>
                    <a:pt x="37186" y="26212"/>
                    <a:pt x="37605" y="24574"/>
                    <a:pt x="37605" y="22517"/>
                  </a:cubicBezTo>
                  <a:cubicBezTo>
                    <a:pt x="37605" y="20155"/>
                    <a:pt x="37186" y="18288"/>
                    <a:pt x="36348" y="16916"/>
                  </a:cubicBezTo>
                  <a:cubicBezTo>
                    <a:pt x="35433" y="15544"/>
                    <a:pt x="34214" y="14554"/>
                    <a:pt x="32690" y="13944"/>
                  </a:cubicBezTo>
                  <a:cubicBezTo>
                    <a:pt x="31166" y="13258"/>
                    <a:pt x="29528" y="12839"/>
                    <a:pt x="27775" y="12687"/>
                  </a:cubicBezTo>
                  <a:cubicBezTo>
                    <a:pt x="25947" y="12611"/>
                    <a:pt x="24080" y="12573"/>
                    <a:pt x="22175" y="12573"/>
                  </a:cubicBezTo>
                  <a:lnTo>
                    <a:pt x="16002" y="12573"/>
                  </a:lnTo>
                  <a:close/>
                  <a:moveTo>
                    <a:pt x="16002" y="44119"/>
                  </a:moveTo>
                  <a:lnTo>
                    <a:pt x="16002" y="67208"/>
                  </a:lnTo>
                  <a:lnTo>
                    <a:pt x="23546" y="67208"/>
                  </a:lnTo>
                  <a:cubicBezTo>
                    <a:pt x="25527" y="67208"/>
                    <a:pt x="27471" y="67056"/>
                    <a:pt x="29376" y="66751"/>
                  </a:cubicBezTo>
                  <a:cubicBezTo>
                    <a:pt x="31281" y="66370"/>
                    <a:pt x="33033" y="65798"/>
                    <a:pt x="34633" y="65036"/>
                  </a:cubicBezTo>
                  <a:cubicBezTo>
                    <a:pt x="38139" y="63512"/>
                    <a:pt x="39929" y="60541"/>
                    <a:pt x="40005" y="56121"/>
                  </a:cubicBezTo>
                  <a:cubicBezTo>
                    <a:pt x="40005" y="53530"/>
                    <a:pt x="39548" y="51397"/>
                    <a:pt x="38634" y="49720"/>
                  </a:cubicBezTo>
                  <a:cubicBezTo>
                    <a:pt x="37719" y="48120"/>
                    <a:pt x="36462" y="46939"/>
                    <a:pt x="34862" y="46177"/>
                  </a:cubicBezTo>
                  <a:cubicBezTo>
                    <a:pt x="33262" y="45262"/>
                    <a:pt x="31509" y="44653"/>
                    <a:pt x="29604" y="44348"/>
                  </a:cubicBezTo>
                  <a:cubicBezTo>
                    <a:pt x="27623" y="44196"/>
                    <a:pt x="25604" y="44119"/>
                    <a:pt x="23546" y="44119"/>
                  </a:cubicBezTo>
                  <a:lnTo>
                    <a:pt x="16002" y="44119"/>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26" name="Freihandform 425"/>
            <p:cNvSpPr/>
            <p:nvPr userDrawn="1"/>
          </p:nvSpPr>
          <p:spPr>
            <a:xfrm>
              <a:off x="4111310" y="435314"/>
              <a:ext cx="47321" cy="79781"/>
            </a:xfrm>
            <a:custGeom>
              <a:avLst/>
              <a:gdLst/>
              <a:ahLst/>
              <a:cxnLst/>
              <a:rect l="l" t="t" r="r" b="b"/>
              <a:pathLst>
                <a:path w="47321" h="79781">
                  <a:moveTo>
                    <a:pt x="0" y="0"/>
                  </a:moveTo>
                  <a:lnTo>
                    <a:pt x="47092" y="0"/>
                  </a:lnTo>
                  <a:lnTo>
                    <a:pt x="47092" y="12573"/>
                  </a:lnTo>
                  <a:lnTo>
                    <a:pt x="16002" y="12573"/>
                  </a:lnTo>
                  <a:lnTo>
                    <a:pt x="16002" y="32232"/>
                  </a:lnTo>
                  <a:lnTo>
                    <a:pt x="44463" y="32232"/>
                  </a:lnTo>
                  <a:lnTo>
                    <a:pt x="44463" y="44805"/>
                  </a:lnTo>
                  <a:lnTo>
                    <a:pt x="16002" y="44805"/>
                  </a:lnTo>
                  <a:lnTo>
                    <a:pt x="16002" y="67208"/>
                  </a:lnTo>
                  <a:lnTo>
                    <a:pt x="47321" y="67208"/>
                  </a:lnTo>
                  <a:lnTo>
                    <a:pt x="47321" y="79781"/>
                  </a:lnTo>
                  <a:lnTo>
                    <a:pt x="0" y="7978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25" name="Freihandform 424"/>
            <p:cNvSpPr/>
            <p:nvPr userDrawn="1"/>
          </p:nvSpPr>
          <p:spPr>
            <a:xfrm>
              <a:off x="4558986" y="435314"/>
              <a:ext cx="56007" cy="79781"/>
            </a:xfrm>
            <a:custGeom>
              <a:avLst/>
              <a:gdLst/>
              <a:ahLst/>
              <a:cxnLst/>
              <a:rect l="l" t="t" r="r" b="b"/>
              <a:pathLst>
                <a:path w="56007" h="79781">
                  <a:moveTo>
                    <a:pt x="0" y="0"/>
                  </a:moveTo>
                  <a:lnTo>
                    <a:pt x="27889" y="0"/>
                  </a:lnTo>
                  <a:cubicBezTo>
                    <a:pt x="30556" y="0"/>
                    <a:pt x="33413" y="190"/>
                    <a:pt x="36461" y="571"/>
                  </a:cubicBezTo>
                  <a:cubicBezTo>
                    <a:pt x="39357" y="1105"/>
                    <a:pt x="42100" y="2095"/>
                    <a:pt x="44691" y="3543"/>
                  </a:cubicBezTo>
                  <a:cubicBezTo>
                    <a:pt x="47358" y="4991"/>
                    <a:pt x="49530" y="7048"/>
                    <a:pt x="51206" y="9715"/>
                  </a:cubicBezTo>
                  <a:cubicBezTo>
                    <a:pt x="52730" y="12458"/>
                    <a:pt x="53530" y="16040"/>
                    <a:pt x="53606" y="20459"/>
                  </a:cubicBezTo>
                  <a:cubicBezTo>
                    <a:pt x="53530" y="25184"/>
                    <a:pt x="52082" y="29108"/>
                    <a:pt x="49263" y="32232"/>
                  </a:cubicBezTo>
                  <a:cubicBezTo>
                    <a:pt x="46443" y="35356"/>
                    <a:pt x="42595" y="37376"/>
                    <a:pt x="37719" y="38290"/>
                  </a:cubicBezTo>
                  <a:lnTo>
                    <a:pt x="37719" y="38519"/>
                  </a:lnTo>
                  <a:cubicBezTo>
                    <a:pt x="43281" y="39052"/>
                    <a:pt x="47701" y="40957"/>
                    <a:pt x="50977" y="44234"/>
                  </a:cubicBezTo>
                  <a:cubicBezTo>
                    <a:pt x="54254" y="47510"/>
                    <a:pt x="55930" y="51663"/>
                    <a:pt x="56007" y="56692"/>
                  </a:cubicBezTo>
                  <a:cubicBezTo>
                    <a:pt x="56007" y="61645"/>
                    <a:pt x="55054" y="65646"/>
                    <a:pt x="53149" y="68694"/>
                  </a:cubicBezTo>
                  <a:cubicBezTo>
                    <a:pt x="51244" y="71742"/>
                    <a:pt x="48806" y="74066"/>
                    <a:pt x="45834" y="75666"/>
                  </a:cubicBezTo>
                  <a:cubicBezTo>
                    <a:pt x="42938" y="77266"/>
                    <a:pt x="39890" y="78333"/>
                    <a:pt x="36690" y="78867"/>
                  </a:cubicBezTo>
                  <a:cubicBezTo>
                    <a:pt x="33413" y="79476"/>
                    <a:pt x="30480" y="79781"/>
                    <a:pt x="27889" y="79781"/>
                  </a:cubicBezTo>
                  <a:lnTo>
                    <a:pt x="0" y="79781"/>
                  </a:lnTo>
                  <a:lnTo>
                    <a:pt x="0" y="0"/>
                  </a:lnTo>
                  <a:close/>
                  <a:moveTo>
                    <a:pt x="16001" y="12573"/>
                  </a:moveTo>
                  <a:lnTo>
                    <a:pt x="16001" y="32232"/>
                  </a:lnTo>
                  <a:lnTo>
                    <a:pt x="22517" y="32232"/>
                  </a:lnTo>
                  <a:cubicBezTo>
                    <a:pt x="26174" y="32308"/>
                    <a:pt x="29565" y="31699"/>
                    <a:pt x="32689" y="30403"/>
                  </a:cubicBezTo>
                  <a:cubicBezTo>
                    <a:pt x="34213" y="29718"/>
                    <a:pt x="35433" y="28727"/>
                    <a:pt x="36347" y="27432"/>
                  </a:cubicBezTo>
                  <a:cubicBezTo>
                    <a:pt x="37185" y="26212"/>
                    <a:pt x="37604" y="24574"/>
                    <a:pt x="37604" y="22517"/>
                  </a:cubicBezTo>
                  <a:cubicBezTo>
                    <a:pt x="37604" y="20155"/>
                    <a:pt x="37185" y="18288"/>
                    <a:pt x="36347" y="16916"/>
                  </a:cubicBezTo>
                  <a:cubicBezTo>
                    <a:pt x="35433" y="15544"/>
                    <a:pt x="34213" y="14554"/>
                    <a:pt x="32689" y="13944"/>
                  </a:cubicBezTo>
                  <a:cubicBezTo>
                    <a:pt x="31165" y="13258"/>
                    <a:pt x="29527" y="12839"/>
                    <a:pt x="27774" y="12687"/>
                  </a:cubicBezTo>
                  <a:cubicBezTo>
                    <a:pt x="25946" y="12611"/>
                    <a:pt x="24079" y="12573"/>
                    <a:pt x="22174" y="12573"/>
                  </a:cubicBezTo>
                  <a:lnTo>
                    <a:pt x="16001" y="12573"/>
                  </a:lnTo>
                  <a:close/>
                  <a:moveTo>
                    <a:pt x="16001" y="44119"/>
                  </a:moveTo>
                  <a:lnTo>
                    <a:pt x="16001" y="67208"/>
                  </a:lnTo>
                  <a:lnTo>
                    <a:pt x="23545" y="67208"/>
                  </a:lnTo>
                  <a:cubicBezTo>
                    <a:pt x="25526" y="67208"/>
                    <a:pt x="27470" y="67056"/>
                    <a:pt x="29375" y="66751"/>
                  </a:cubicBezTo>
                  <a:cubicBezTo>
                    <a:pt x="31280" y="66370"/>
                    <a:pt x="33032" y="65798"/>
                    <a:pt x="34632" y="65036"/>
                  </a:cubicBezTo>
                  <a:cubicBezTo>
                    <a:pt x="38138" y="63512"/>
                    <a:pt x="39928" y="60541"/>
                    <a:pt x="40005" y="56121"/>
                  </a:cubicBezTo>
                  <a:cubicBezTo>
                    <a:pt x="40005" y="53530"/>
                    <a:pt x="39547" y="51397"/>
                    <a:pt x="38633" y="49720"/>
                  </a:cubicBezTo>
                  <a:cubicBezTo>
                    <a:pt x="37719" y="48120"/>
                    <a:pt x="36461" y="46939"/>
                    <a:pt x="34861" y="46177"/>
                  </a:cubicBezTo>
                  <a:cubicBezTo>
                    <a:pt x="33261" y="45262"/>
                    <a:pt x="31508" y="44653"/>
                    <a:pt x="29603" y="44348"/>
                  </a:cubicBezTo>
                  <a:cubicBezTo>
                    <a:pt x="27622" y="44196"/>
                    <a:pt x="25603" y="44119"/>
                    <a:pt x="23545" y="44119"/>
                  </a:cubicBezTo>
                  <a:lnTo>
                    <a:pt x="16001" y="44119"/>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24" name="Freihandform 423"/>
            <p:cNvSpPr/>
            <p:nvPr userDrawn="1"/>
          </p:nvSpPr>
          <p:spPr>
            <a:xfrm>
              <a:off x="4635185" y="435314"/>
              <a:ext cx="44348" cy="79781"/>
            </a:xfrm>
            <a:custGeom>
              <a:avLst/>
              <a:gdLst/>
              <a:ahLst/>
              <a:cxnLst/>
              <a:rect l="l" t="t" r="r" b="b"/>
              <a:pathLst>
                <a:path w="44348" h="79781">
                  <a:moveTo>
                    <a:pt x="0" y="0"/>
                  </a:moveTo>
                  <a:lnTo>
                    <a:pt x="44348" y="0"/>
                  </a:lnTo>
                  <a:lnTo>
                    <a:pt x="44348" y="12573"/>
                  </a:lnTo>
                  <a:lnTo>
                    <a:pt x="16002" y="12573"/>
                  </a:lnTo>
                  <a:lnTo>
                    <a:pt x="16002" y="32232"/>
                  </a:lnTo>
                  <a:lnTo>
                    <a:pt x="42976" y="32232"/>
                  </a:lnTo>
                  <a:lnTo>
                    <a:pt x="42976" y="44805"/>
                  </a:lnTo>
                  <a:lnTo>
                    <a:pt x="16002" y="44805"/>
                  </a:lnTo>
                  <a:lnTo>
                    <a:pt x="16002" y="79781"/>
                  </a:lnTo>
                  <a:lnTo>
                    <a:pt x="0" y="7978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23" name="Freihandform 422"/>
            <p:cNvSpPr/>
            <p:nvPr userDrawn="1"/>
          </p:nvSpPr>
          <p:spPr>
            <a:xfrm>
              <a:off x="4692335" y="435314"/>
              <a:ext cx="47320" cy="79781"/>
            </a:xfrm>
            <a:custGeom>
              <a:avLst/>
              <a:gdLst/>
              <a:ahLst/>
              <a:cxnLst/>
              <a:rect l="l" t="t" r="r" b="b"/>
              <a:pathLst>
                <a:path w="47320" h="79781">
                  <a:moveTo>
                    <a:pt x="0" y="0"/>
                  </a:moveTo>
                  <a:lnTo>
                    <a:pt x="47091" y="0"/>
                  </a:lnTo>
                  <a:lnTo>
                    <a:pt x="47091" y="12573"/>
                  </a:lnTo>
                  <a:lnTo>
                    <a:pt x="16002" y="12573"/>
                  </a:lnTo>
                  <a:lnTo>
                    <a:pt x="16002" y="32232"/>
                  </a:lnTo>
                  <a:lnTo>
                    <a:pt x="44462" y="32232"/>
                  </a:lnTo>
                  <a:lnTo>
                    <a:pt x="44462" y="44805"/>
                  </a:lnTo>
                  <a:lnTo>
                    <a:pt x="16002" y="44805"/>
                  </a:lnTo>
                  <a:lnTo>
                    <a:pt x="16002" y="67208"/>
                  </a:lnTo>
                  <a:lnTo>
                    <a:pt x="47320" y="67208"/>
                  </a:lnTo>
                  <a:lnTo>
                    <a:pt x="47320" y="79781"/>
                  </a:lnTo>
                  <a:lnTo>
                    <a:pt x="0" y="7978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22" name="Freihandform 421"/>
            <p:cNvSpPr/>
            <p:nvPr userDrawn="1"/>
          </p:nvSpPr>
          <p:spPr>
            <a:xfrm>
              <a:off x="3840762" y="439542"/>
              <a:ext cx="41263" cy="76924"/>
            </a:xfrm>
            <a:custGeom>
              <a:avLst/>
              <a:gdLst/>
              <a:ahLst/>
              <a:cxnLst/>
              <a:rect l="l" t="t" r="r" b="b"/>
              <a:pathLst>
                <a:path w="41263" h="76924">
                  <a:moveTo>
                    <a:pt x="26632" y="0"/>
                  </a:moveTo>
                  <a:lnTo>
                    <a:pt x="26632" y="16688"/>
                  </a:lnTo>
                  <a:lnTo>
                    <a:pt x="40234" y="16688"/>
                  </a:lnTo>
                  <a:lnTo>
                    <a:pt x="40234" y="27889"/>
                  </a:lnTo>
                  <a:lnTo>
                    <a:pt x="26632" y="27889"/>
                  </a:lnTo>
                  <a:lnTo>
                    <a:pt x="26632" y="55321"/>
                  </a:lnTo>
                  <a:cubicBezTo>
                    <a:pt x="26556" y="57912"/>
                    <a:pt x="27051" y="60122"/>
                    <a:pt x="28118" y="61950"/>
                  </a:cubicBezTo>
                  <a:cubicBezTo>
                    <a:pt x="29109" y="63932"/>
                    <a:pt x="31014" y="64960"/>
                    <a:pt x="33833" y="65036"/>
                  </a:cubicBezTo>
                  <a:cubicBezTo>
                    <a:pt x="36729" y="65036"/>
                    <a:pt x="39053" y="64503"/>
                    <a:pt x="40805" y="63436"/>
                  </a:cubicBezTo>
                  <a:lnTo>
                    <a:pt x="41263" y="75552"/>
                  </a:lnTo>
                  <a:cubicBezTo>
                    <a:pt x="38215" y="76466"/>
                    <a:pt x="34443" y="76924"/>
                    <a:pt x="29947" y="76924"/>
                  </a:cubicBezTo>
                  <a:cubicBezTo>
                    <a:pt x="17603" y="76619"/>
                    <a:pt x="11392" y="70256"/>
                    <a:pt x="11316" y="57836"/>
                  </a:cubicBezTo>
                  <a:lnTo>
                    <a:pt x="11316" y="27889"/>
                  </a:lnTo>
                  <a:lnTo>
                    <a:pt x="0" y="27889"/>
                  </a:lnTo>
                  <a:lnTo>
                    <a:pt x="0" y="16688"/>
                  </a:lnTo>
                  <a:lnTo>
                    <a:pt x="11316" y="16688"/>
                  </a:lnTo>
                  <a:lnTo>
                    <a:pt x="11316" y="4915"/>
                  </a:lnTo>
                  <a:lnTo>
                    <a:pt x="26632"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21" name="Freihandform 420"/>
            <p:cNvSpPr/>
            <p:nvPr userDrawn="1"/>
          </p:nvSpPr>
          <p:spPr>
            <a:xfrm>
              <a:off x="3424138" y="454856"/>
              <a:ext cx="54064" cy="60238"/>
            </a:xfrm>
            <a:custGeom>
              <a:avLst/>
              <a:gdLst/>
              <a:ahLst/>
              <a:cxnLst/>
              <a:rect l="l" t="t" r="r" b="b"/>
              <a:pathLst>
                <a:path w="54064" h="60238">
                  <a:moveTo>
                    <a:pt x="34061" y="2"/>
                  </a:moveTo>
                  <a:cubicBezTo>
                    <a:pt x="40995" y="78"/>
                    <a:pt x="46101" y="2250"/>
                    <a:pt x="49377" y="6517"/>
                  </a:cubicBezTo>
                  <a:cubicBezTo>
                    <a:pt x="52502" y="10784"/>
                    <a:pt x="54064" y="16309"/>
                    <a:pt x="54064" y="23091"/>
                  </a:cubicBezTo>
                  <a:lnTo>
                    <a:pt x="54064" y="60238"/>
                  </a:lnTo>
                  <a:lnTo>
                    <a:pt x="38748" y="60238"/>
                  </a:lnTo>
                  <a:lnTo>
                    <a:pt x="38748" y="28806"/>
                  </a:lnTo>
                  <a:cubicBezTo>
                    <a:pt x="38748" y="26901"/>
                    <a:pt x="38709" y="24957"/>
                    <a:pt x="38633" y="22976"/>
                  </a:cubicBezTo>
                  <a:cubicBezTo>
                    <a:pt x="38557" y="20995"/>
                    <a:pt x="38176" y="19204"/>
                    <a:pt x="37490" y="17604"/>
                  </a:cubicBezTo>
                  <a:cubicBezTo>
                    <a:pt x="36957" y="15852"/>
                    <a:pt x="36004" y="14442"/>
                    <a:pt x="34633" y="13375"/>
                  </a:cubicBezTo>
                  <a:cubicBezTo>
                    <a:pt x="33185" y="12384"/>
                    <a:pt x="31242" y="11889"/>
                    <a:pt x="28803" y="11889"/>
                  </a:cubicBezTo>
                  <a:cubicBezTo>
                    <a:pt x="26060" y="11889"/>
                    <a:pt x="23850" y="12537"/>
                    <a:pt x="22174" y="13832"/>
                  </a:cubicBezTo>
                  <a:cubicBezTo>
                    <a:pt x="20498" y="15128"/>
                    <a:pt x="19126" y="16766"/>
                    <a:pt x="18059" y="18747"/>
                  </a:cubicBezTo>
                  <a:cubicBezTo>
                    <a:pt x="17069" y="20728"/>
                    <a:pt x="16383" y="22824"/>
                    <a:pt x="16002" y="25034"/>
                  </a:cubicBezTo>
                  <a:cubicBezTo>
                    <a:pt x="15545" y="27320"/>
                    <a:pt x="15316" y="29453"/>
                    <a:pt x="15316" y="31434"/>
                  </a:cubicBezTo>
                  <a:lnTo>
                    <a:pt x="15316" y="60238"/>
                  </a:lnTo>
                  <a:lnTo>
                    <a:pt x="0" y="60238"/>
                  </a:lnTo>
                  <a:lnTo>
                    <a:pt x="0" y="1374"/>
                  </a:lnTo>
                  <a:lnTo>
                    <a:pt x="14516" y="1374"/>
                  </a:lnTo>
                  <a:lnTo>
                    <a:pt x="14516" y="9375"/>
                  </a:lnTo>
                  <a:lnTo>
                    <a:pt x="14745" y="9375"/>
                  </a:lnTo>
                  <a:cubicBezTo>
                    <a:pt x="19621" y="3050"/>
                    <a:pt x="26060" y="-74"/>
                    <a:pt x="34061" y="2"/>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20" name="Freihandform 419"/>
            <p:cNvSpPr/>
            <p:nvPr userDrawn="1"/>
          </p:nvSpPr>
          <p:spPr>
            <a:xfrm>
              <a:off x="3555621" y="454858"/>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8" y="47511"/>
                    <a:pt x="48158" y="46139"/>
                    <a:pt x="50978" y="44463"/>
                  </a:cubicBezTo>
                  <a:lnTo>
                    <a:pt x="50978" y="56921"/>
                  </a:lnTo>
                  <a:cubicBezTo>
                    <a:pt x="45568" y="60046"/>
                    <a:pt x="38824" y="61608"/>
                    <a:pt x="30747" y="61608"/>
                  </a:cubicBezTo>
                  <a:cubicBezTo>
                    <a:pt x="10477"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3"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19" name="Freihandform 418"/>
            <p:cNvSpPr/>
            <p:nvPr userDrawn="1"/>
          </p:nvSpPr>
          <p:spPr>
            <a:xfrm>
              <a:off x="3624201" y="454858"/>
              <a:ext cx="42634" cy="61608"/>
            </a:xfrm>
            <a:custGeom>
              <a:avLst/>
              <a:gdLst/>
              <a:ahLst/>
              <a:cxnLst/>
              <a:rect l="l" t="t" r="r" b="b"/>
              <a:pathLst>
                <a:path w="42634" h="61608">
                  <a:moveTo>
                    <a:pt x="23089" y="0"/>
                  </a:moveTo>
                  <a:cubicBezTo>
                    <a:pt x="26670" y="0"/>
                    <a:pt x="29794" y="190"/>
                    <a:pt x="32461" y="571"/>
                  </a:cubicBezTo>
                  <a:cubicBezTo>
                    <a:pt x="35052" y="1029"/>
                    <a:pt x="37490" y="1562"/>
                    <a:pt x="39776" y="2172"/>
                  </a:cubicBezTo>
                  <a:lnTo>
                    <a:pt x="38748" y="13716"/>
                  </a:lnTo>
                  <a:cubicBezTo>
                    <a:pt x="36538" y="12878"/>
                    <a:pt x="34404" y="12230"/>
                    <a:pt x="32347" y="11773"/>
                  </a:cubicBezTo>
                  <a:cubicBezTo>
                    <a:pt x="30289" y="11392"/>
                    <a:pt x="27851" y="11201"/>
                    <a:pt x="25032" y="11201"/>
                  </a:cubicBezTo>
                  <a:cubicBezTo>
                    <a:pt x="22898" y="11201"/>
                    <a:pt x="20917" y="11620"/>
                    <a:pt x="19088" y="12459"/>
                  </a:cubicBezTo>
                  <a:cubicBezTo>
                    <a:pt x="17107" y="13449"/>
                    <a:pt x="16078" y="15202"/>
                    <a:pt x="16002" y="17716"/>
                  </a:cubicBezTo>
                  <a:cubicBezTo>
                    <a:pt x="16078" y="19926"/>
                    <a:pt x="17488" y="21488"/>
                    <a:pt x="20231" y="22403"/>
                  </a:cubicBezTo>
                  <a:cubicBezTo>
                    <a:pt x="21526" y="22936"/>
                    <a:pt x="22974" y="23431"/>
                    <a:pt x="24574" y="23889"/>
                  </a:cubicBezTo>
                  <a:cubicBezTo>
                    <a:pt x="26175" y="24346"/>
                    <a:pt x="27775" y="24879"/>
                    <a:pt x="29375" y="25489"/>
                  </a:cubicBezTo>
                  <a:cubicBezTo>
                    <a:pt x="31128" y="26022"/>
                    <a:pt x="32804" y="26708"/>
                    <a:pt x="34404" y="27546"/>
                  </a:cubicBezTo>
                  <a:cubicBezTo>
                    <a:pt x="35928" y="28461"/>
                    <a:pt x="37300" y="29527"/>
                    <a:pt x="38519" y="30747"/>
                  </a:cubicBezTo>
                  <a:cubicBezTo>
                    <a:pt x="39814" y="32042"/>
                    <a:pt x="40843" y="33604"/>
                    <a:pt x="41605" y="35433"/>
                  </a:cubicBezTo>
                  <a:cubicBezTo>
                    <a:pt x="42291" y="37338"/>
                    <a:pt x="42634" y="39662"/>
                    <a:pt x="42634" y="42405"/>
                  </a:cubicBezTo>
                  <a:cubicBezTo>
                    <a:pt x="42481" y="49187"/>
                    <a:pt x="39967" y="54102"/>
                    <a:pt x="35090" y="57150"/>
                  </a:cubicBezTo>
                  <a:cubicBezTo>
                    <a:pt x="30213" y="60122"/>
                    <a:pt x="24498" y="61608"/>
                    <a:pt x="17945" y="61608"/>
                  </a:cubicBezTo>
                  <a:cubicBezTo>
                    <a:pt x="12078" y="61531"/>
                    <a:pt x="6286" y="60693"/>
                    <a:pt x="571" y="59093"/>
                  </a:cubicBezTo>
                  <a:lnTo>
                    <a:pt x="1486" y="46520"/>
                  </a:lnTo>
                  <a:cubicBezTo>
                    <a:pt x="6286" y="49111"/>
                    <a:pt x="11316" y="50406"/>
                    <a:pt x="16573" y="50406"/>
                  </a:cubicBezTo>
                  <a:cubicBezTo>
                    <a:pt x="18707" y="50406"/>
                    <a:pt x="20879" y="49873"/>
                    <a:pt x="23089" y="48806"/>
                  </a:cubicBezTo>
                  <a:cubicBezTo>
                    <a:pt x="25375" y="47815"/>
                    <a:pt x="26556" y="45949"/>
                    <a:pt x="26632" y="43205"/>
                  </a:cubicBezTo>
                  <a:cubicBezTo>
                    <a:pt x="26632" y="41681"/>
                    <a:pt x="26289" y="40424"/>
                    <a:pt x="25603" y="39433"/>
                  </a:cubicBezTo>
                  <a:cubicBezTo>
                    <a:pt x="24841" y="38519"/>
                    <a:pt x="23812" y="37795"/>
                    <a:pt x="22517" y="37262"/>
                  </a:cubicBezTo>
                  <a:cubicBezTo>
                    <a:pt x="19850" y="36195"/>
                    <a:pt x="16802" y="35204"/>
                    <a:pt x="13373" y="34290"/>
                  </a:cubicBezTo>
                  <a:cubicBezTo>
                    <a:pt x="11773" y="33757"/>
                    <a:pt x="10173" y="33109"/>
                    <a:pt x="8572" y="32347"/>
                  </a:cubicBezTo>
                  <a:cubicBezTo>
                    <a:pt x="6972" y="31585"/>
                    <a:pt x="5524" y="30594"/>
                    <a:pt x="4229" y="29375"/>
                  </a:cubicBezTo>
                  <a:cubicBezTo>
                    <a:pt x="2934" y="28156"/>
                    <a:pt x="1943" y="26632"/>
                    <a:pt x="1257" y="24803"/>
                  </a:cubicBezTo>
                  <a:cubicBezTo>
                    <a:pt x="419" y="23050"/>
                    <a:pt x="0" y="20879"/>
                    <a:pt x="0" y="18288"/>
                  </a:cubicBezTo>
                  <a:cubicBezTo>
                    <a:pt x="76" y="11887"/>
                    <a:pt x="2476" y="7239"/>
                    <a:pt x="7201" y="4343"/>
                  </a:cubicBezTo>
                  <a:cubicBezTo>
                    <a:pt x="11620" y="1448"/>
                    <a:pt x="16916" y="0"/>
                    <a:pt x="23089"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18" name="Freihandform 417"/>
            <p:cNvSpPr/>
            <p:nvPr userDrawn="1"/>
          </p:nvSpPr>
          <p:spPr>
            <a:xfrm>
              <a:off x="3671827" y="454854"/>
              <a:ext cx="53149" cy="61613"/>
            </a:xfrm>
            <a:custGeom>
              <a:avLst/>
              <a:gdLst/>
              <a:ahLst/>
              <a:cxnLst/>
              <a:rect l="l" t="t" r="r" b="b"/>
              <a:pathLst>
                <a:path w="53149" h="61613">
                  <a:moveTo>
                    <a:pt x="26861" y="5"/>
                  </a:moveTo>
                  <a:cubicBezTo>
                    <a:pt x="44005" y="-224"/>
                    <a:pt x="52464" y="8044"/>
                    <a:pt x="52235" y="24808"/>
                  </a:cubicBezTo>
                  <a:lnTo>
                    <a:pt x="52235" y="32352"/>
                  </a:lnTo>
                  <a:cubicBezTo>
                    <a:pt x="52235" y="38067"/>
                    <a:pt x="52311" y="42982"/>
                    <a:pt x="52464" y="47097"/>
                  </a:cubicBezTo>
                  <a:cubicBezTo>
                    <a:pt x="52616" y="51440"/>
                    <a:pt x="52845" y="55821"/>
                    <a:pt x="53149" y="60241"/>
                  </a:cubicBezTo>
                  <a:lnTo>
                    <a:pt x="39662" y="60241"/>
                  </a:lnTo>
                  <a:cubicBezTo>
                    <a:pt x="39205" y="56660"/>
                    <a:pt x="38976" y="53726"/>
                    <a:pt x="38976" y="51440"/>
                  </a:cubicBezTo>
                  <a:lnTo>
                    <a:pt x="38748" y="51440"/>
                  </a:lnTo>
                  <a:cubicBezTo>
                    <a:pt x="36919" y="54640"/>
                    <a:pt x="34366" y="57117"/>
                    <a:pt x="31090" y="58869"/>
                  </a:cubicBezTo>
                  <a:cubicBezTo>
                    <a:pt x="27737" y="60698"/>
                    <a:pt x="24232" y="61613"/>
                    <a:pt x="20574" y="61613"/>
                  </a:cubicBezTo>
                  <a:cubicBezTo>
                    <a:pt x="15240" y="61536"/>
                    <a:pt x="10554" y="60012"/>
                    <a:pt x="6515" y="57041"/>
                  </a:cubicBezTo>
                  <a:cubicBezTo>
                    <a:pt x="2248" y="54069"/>
                    <a:pt x="76" y="49764"/>
                    <a:pt x="0" y="44125"/>
                  </a:cubicBezTo>
                  <a:cubicBezTo>
                    <a:pt x="0" y="39705"/>
                    <a:pt x="991" y="36124"/>
                    <a:pt x="2972" y="33381"/>
                  </a:cubicBezTo>
                  <a:cubicBezTo>
                    <a:pt x="4801" y="30637"/>
                    <a:pt x="7163" y="28618"/>
                    <a:pt x="10058" y="27323"/>
                  </a:cubicBezTo>
                  <a:cubicBezTo>
                    <a:pt x="13106" y="25875"/>
                    <a:pt x="16345" y="24922"/>
                    <a:pt x="19774" y="24465"/>
                  </a:cubicBezTo>
                  <a:cubicBezTo>
                    <a:pt x="23279" y="24084"/>
                    <a:pt x="26632" y="23894"/>
                    <a:pt x="29832" y="23894"/>
                  </a:cubicBezTo>
                  <a:lnTo>
                    <a:pt x="38290" y="23894"/>
                  </a:lnTo>
                  <a:cubicBezTo>
                    <a:pt x="38290" y="19169"/>
                    <a:pt x="37224" y="15855"/>
                    <a:pt x="35090" y="13950"/>
                  </a:cubicBezTo>
                  <a:cubicBezTo>
                    <a:pt x="32956" y="12121"/>
                    <a:pt x="29604" y="11206"/>
                    <a:pt x="25032" y="11206"/>
                  </a:cubicBezTo>
                  <a:cubicBezTo>
                    <a:pt x="18326" y="11283"/>
                    <a:pt x="12268" y="13416"/>
                    <a:pt x="6858" y="17607"/>
                  </a:cubicBezTo>
                  <a:lnTo>
                    <a:pt x="6401" y="4463"/>
                  </a:lnTo>
                  <a:cubicBezTo>
                    <a:pt x="12954" y="1567"/>
                    <a:pt x="19774" y="81"/>
                    <a:pt x="26861" y="5"/>
                  </a:cubicBezTo>
                  <a:close/>
                  <a:moveTo>
                    <a:pt x="29032" y="33038"/>
                  </a:moveTo>
                  <a:cubicBezTo>
                    <a:pt x="28118" y="33038"/>
                    <a:pt x="27203" y="33114"/>
                    <a:pt x="26289" y="33266"/>
                  </a:cubicBezTo>
                  <a:cubicBezTo>
                    <a:pt x="24308" y="33495"/>
                    <a:pt x="22441" y="33952"/>
                    <a:pt x="20688" y="34638"/>
                  </a:cubicBezTo>
                  <a:cubicBezTo>
                    <a:pt x="18936" y="35324"/>
                    <a:pt x="17526" y="36352"/>
                    <a:pt x="16459" y="37724"/>
                  </a:cubicBezTo>
                  <a:cubicBezTo>
                    <a:pt x="15240" y="39096"/>
                    <a:pt x="14630" y="40924"/>
                    <a:pt x="14630" y="43210"/>
                  </a:cubicBezTo>
                  <a:cubicBezTo>
                    <a:pt x="14630" y="45649"/>
                    <a:pt x="15583" y="47439"/>
                    <a:pt x="17488" y="48582"/>
                  </a:cubicBezTo>
                  <a:cubicBezTo>
                    <a:pt x="19240" y="49802"/>
                    <a:pt x="21526" y="50411"/>
                    <a:pt x="24346" y="50411"/>
                  </a:cubicBezTo>
                  <a:cubicBezTo>
                    <a:pt x="29070" y="50335"/>
                    <a:pt x="32652" y="48582"/>
                    <a:pt x="35090" y="45153"/>
                  </a:cubicBezTo>
                  <a:cubicBezTo>
                    <a:pt x="37300" y="41724"/>
                    <a:pt x="38367" y="37686"/>
                    <a:pt x="38290" y="33038"/>
                  </a:cubicBezTo>
                  <a:lnTo>
                    <a:pt x="31661" y="33038"/>
                  </a:lnTo>
                  <a:cubicBezTo>
                    <a:pt x="30823" y="33038"/>
                    <a:pt x="29947" y="33038"/>
                    <a:pt x="29032" y="33038"/>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17" name="Freihandform 416"/>
            <p:cNvSpPr/>
            <p:nvPr userDrawn="1"/>
          </p:nvSpPr>
          <p:spPr>
            <a:xfrm>
              <a:off x="3742045" y="454856"/>
              <a:ext cx="86415" cy="60238"/>
            </a:xfrm>
            <a:custGeom>
              <a:avLst/>
              <a:gdLst/>
              <a:ahLst/>
              <a:cxnLst/>
              <a:rect l="l" t="t" r="r" b="b"/>
              <a:pathLst>
                <a:path w="86415" h="60238">
                  <a:moveTo>
                    <a:pt x="32004" y="2"/>
                  </a:moveTo>
                  <a:cubicBezTo>
                    <a:pt x="40234" y="-74"/>
                    <a:pt x="46025" y="3393"/>
                    <a:pt x="49378" y="10403"/>
                  </a:cubicBezTo>
                  <a:cubicBezTo>
                    <a:pt x="51283" y="6822"/>
                    <a:pt x="53950" y="4193"/>
                    <a:pt x="57379" y="2517"/>
                  </a:cubicBezTo>
                  <a:cubicBezTo>
                    <a:pt x="60655" y="840"/>
                    <a:pt x="64123" y="2"/>
                    <a:pt x="67780" y="2"/>
                  </a:cubicBezTo>
                  <a:cubicBezTo>
                    <a:pt x="74943" y="78"/>
                    <a:pt x="79896" y="2250"/>
                    <a:pt x="82639" y="6517"/>
                  </a:cubicBezTo>
                  <a:cubicBezTo>
                    <a:pt x="85230" y="10784"/>
                    <a:pt x="86487" y="16309"/>
                    <a:pt x="86411" y="23091"/>
                  </a:cubicBezTo>
                  <a:lnTo>
                    <a:pt x="86411" y="60238"/>
                  </a:lnTo>
                  <a:lnTo>
                    <a:pt x="71095" y="60238"/>
                  </a:lnTo>
                  <a:lnTo>
                    <a:pt x="71095" y="25148"/>
                  </a:lnTo>
                  <a:cubicBezTo>
                    <a:pt x="71171" y="22176"/>
                    <a:pt x="70828" y="19281"/>
                    <a:pt x="70066" y="16461"/>
                  </a:cubicBezTo>
                  <a:cubicBezTo>
                    <a:pt x="69533" y="15090"/>
                    <a:pt x="68695" y="13985"/>
                    <a:pt x="67552" y="13146"/>
                  </a:cubicBezTo>
                  <a:cubicBezTo>
                    <a:pt x="66332" y="12308"/>
                    <a:pt x="64580" y="11889"/>
                    <a:pt x="62294" y="11889"/>
                  </a:cubicBezTo>
                  <a:cubicBezTo>
                    <a:pt x="59779" y="11889"/>
                    <a:pt x="57798" y="12537"/>
                    <a:pt x="56350" y="13832"/>
                  </a:cubicBezTo>
                  <a:cubicBezTo>
                    <a:pt x="54750" y="15128"/>
                    <a:pt x="53569" y="16804"/>
                    <a:pt x="52807" y="18861"/>
                  </a:cubicBezTo>
                  <a:cubicBezTo>
                    <a:pt x="52045" y="20843"/>
                    <a:pt x="51550" y="22938"/>
                    <a:pt x="51321" y="25148"/>
                  </a:cubicBezTo>
                  <a:cubicBezTo>
                    <a:pt x="51016" y="27510"/>
                    <a:pt x="50864" y="29682"/>
                    <a:pt x="50864" y="31663"/>
                  </a:cubicBezTo>
                  <a:lnTo>
                    <a:pt x="50864" y="60238"/>
                  </a:lnTo>
                  <a:lnTo>
                    <a:pt x="35548" y="60238"/>
                  </a:lnTo>
                  <a:lnTo>
                    <a:pt x="35548" y="25148"/>
                  </a:lnTo>
                  <a:cubicBezTo>
                    <a:pt x="35624" y="22176"/>
                    <a:pt x="35281" y="19281"/>
                    <a:pt x="34519" y="16461"/>
                  </a:cubicBezTo>
                  <a:cubicBezTo>
                    <a:pt x="33986" y="15090"/>
                    <a:pt x="33147" y="13985"/>
                    <a:pt x="32004" y="13146"/>
                  </a:cubicBezTo>
                  <a:cubicBezTo>
                    <a:pt x="30785" y="12308"/>
                    <a:pt x="29032" y="11889"/>
                    <a:pt x="26747" y="11889"/>
                  </a:cubicBezTo>
                  <a:cubicBezTo>
                    <a:pt x="24232" y="11889"/>
                    <a:pt x="22251" y="12537"/>
                    <a:pt x="20803" y="13832"/>
                  </a:cubicBezTo>
                  <a:cubicBezTo>
                    <a:pt x="19203" y="15128"/>
                    <a:pt x="18022" y="16804"/>
                    <a:pt x="17260" y="18861"/>
                  </a:cubicBezTo>
                  <a:cubicBezTo>
                    <a:pt x="16498" y="20843"/>
                    <a:pt x="16002" y="22938"/>
                    <a:pt x="15774" y="25148"/>
                  </a:cubicBezTo>
                  <a:cubicBezTo>
                    <a:pt x="15469" y="27510"/>
                    <a:pt x="15316" y="29682"/>
                    <a:pt x="15316" y="31663"/>
                  </a:cubicBezTo>
                  <a:lnTo>
                    <a:pt x="15316" y="60238"/>
                  </a:lnTo>
                  <a:lnTo>
                    <a:pt x="0" y="60238"/>
                  </a:lnTo>
                  <a:lnTo>
                    <a:pt x="0" y="1374"/>
                  </a:lnTo>
                  <a:lnTo>
                    <a:pt x="14288" y="1374"/>
                  </a:lnTo>
                  <a:lnTo>
                    <a:pt x="14288" y="9603"/>
                  </a:lnTo>
                  <a:lnTo>
                    <a:pt x="14516" y="9603"/>
                  </a:lnTo>
                  <a:cubicBezTo>
                    <a:pt x="17031" y="6022"/>
                    <a:pt x="19850" y="3507"/>
                    <a:pt x="22975" y="2059"/>
                  </a:cubicBezTo>
                  <a:cubicBezTo>
                    <a:pt x="26099" y="688"/>
                    <a:pt x="29109" y="2"/>
                    <a:pt x="32004" y="2"/>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16" name="Freihandform 415"/>
            <p:cNvSpPr/>
            <p:nvPr userDrawn="1"/>
          </p:nvSpPr>
          <p:spPr>
            <a:xfrm>
              <a:off x="4035987" y="454858"/>
              <a:ext cx="34633" cy="60236"/>
            </a:xfrm>
            <a:custGeom>
              <a:avLst/>
              <a:gdLst/>
              <a:ahLst/>
              <a:cxnLst/>
              <a:rect l="l" t="t" r="r" b="b"/>
              <a:pathLst>
                <a:path w="34633" h="60236">
                  <a:moveTo>
                    <a:pt x="29946" y="0"/>
                  </a:moveTo>
                  <a:cubicBezTo>
                    <a:pt x="31470" y="0"/>
                    <a:pt x="33032" y="152"/>
                    <a:pt x="34633" y="457"/>
                  </a:cubicBezTo>
                  <a:lnTo>
                    <a:pt x="34633" y="15888"/>
                  </a:lnTo>
                  <a:cubicBezTo>
                    <a:pt x="33032" y="15049"/>
                    <a:pt x="30746" y="14630"/>
                    <a:pt x="27775" y="14630"/>
                  </a:cubicBezTo>
                  <a:cubicBezTo>
                    <a:pt x="24727" y="14630"/>
                    <a:pt x="22364" y="15469"/>
                    <a:pt x="20688" y="17145"/>
                  </a:cubicBezTo>
                  <a:cubicBezTo>
                    <a:pt x="19012" y="18745"/>
                    <a:pt x="17754" y="20841"/>
                    <a:pt x="16916" y="23431"/>
                  </a:cubicBezTo>
                  <a:cubicBezTo>
                    <a:pt x="16154" y="25870"/>
                    <a:pt x="15697" y="28461"/>
                    <a:pt x="15545" y="31204"/>
                  </a:cubicBezTo>
                  <a:cubicBezTo>
                    <a:pt x="15392" y="33871"/>
                    <a:pt x="15316" y="36347"/>
                    <a:pt x="15316" y="38633"/>
                  </a:cubicBezTo>
                  <a:lnTo>
                    <a:pt x="15316" y="60236"/>
                  </a:lnTo>
                  <a:lnTo>
                    <a:pt x="0" y="60236"/>
                  </a:lnTo>
                  <a:lnTo>
                    <a:pt x="0" y="1372"/>
                  </a:lnTo>
                  <a:lnTo>
                    <a:pt x="13601" y="1372"/>
                  </a:lnTo>
                  <a:lnTo>
                    <a:pt x="13601" y="14745"/>
                  </a:lnTo>
                  <a:lnTo>
                    <a:pt x="13830" y="14745"/>
                  </a:lnTo>
                  <a:cubicBezTo>
                    <a:pt x="14287" y="11697"/>
                    <a:pt x="15964" y="8534"/>
                    <a:pt x="18859" y="5258"/>
                  </a:cubicBezTo>
                  <a:cubicBezTo>
                    <a:pt x="21679" y="1905"/>
                    <a:pt x="25374" y="152"/>
                    <a:pt x="29946"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15" name="Freihandform 414"/>
            <p:cNvSpPr/>
            <p:nvPr userDrawn="1"/>
          </p:nvSpPr>
          <p:spPr>
            <a:xfrm>
              <a:off x="4176613" y="454856"/>
              <a:ext cx="54064" cy="60238"/>
            </a:xfrm>
            <a:custGeom>
              <a:avLst/>
              <a:gdLst/>
              <a:ahLst/>
              <a:cxnLst/>
              <a:rect l="l" t="t" r="r" b="b"/>
              <a:pathLst>
                <a:path w="54064" h="60238">
                  <a:moveTo>
                    <a:pt x="34061" y="2"/>
                  </a:moveTo>
                  <a:cubicBezTo>
                    <a:pt x="40995" y="78"/>
                    <a:pt x="46101" y="2250"/>
                    <a:pt x="49377" y="6517"/>
                  </a:cubicBezTo>
                  <a:cubicBezTo>
                    <a:pt x="52502" y="10784"/>
                    <a:pt x="54064" y="16309"/>
                    <a:pt x="54064" y="23091"/>
                  </a:cubicBezTo>
                  <a:lnTo>
                    <a:pt x="54064" y="60238"/>
                  </a:lnTo>
                  <a:lnTo>
                    <a:pt x="38748" y="60238"/>
                  </a:lnTo>
                  <a:lnTo>
                    <a:pt x="38748" y="28806"/>
                  </a:lnTo>
                  <a:cubicBezTo>
                    <a:pt x="38748" y="26901"/>
                    <a:pt x="38709" y="24957"/>
                    <a:pt x="38633" y="22976"/>
                  </a:cubicBezTo>
                  <a:cubicBezTo>
                    <a:pt x="38557" y="20995"/>
                    <a:pt x="38176" y="19204"/>
                    <a:pt x="37490" y="17604"/>
                  </a:cubicBezTo>
                  <a:cubicBezTo>
                    <a:pt x="36957" y="15852"/>
                    <a:pt x="36004" y="14442"/>
                    <a:pt x="34633" y="13375"/>
                  </a:cubicBezTo>
                  <a:cubicBezTo>
                    <a:pt x="33185" y="12384"/>
                    <a:pt x="31242" y="11889"/>
                    <a:pt x="28804" y="11889"/>
                  </a:cubicBezTo>
                  <a:cubicBezTo>
                    <a:pt x="26060" y="11889"/>
                    <a:pt x="23850" y="12537"/>
                    <a:pt x="22174" y="13832"/>
                  </a:cubicBezTo>
                  <a:cubicBezTo>
                    <a:pt x="20498" y="15128"/>
                    <a:pt x="19126" y="16766"/>
                    <a:pt x="18059" y="18747"/>
                  </a:cubicBezTo>
                  <a:cubicBezTo>
                    <a:pt x="17069" y="20728"/>
                    <a:pt x="16383" y="22824"/>
                    <a:pt x="16002" y="25034"/>
                  </a:cubicBezTo>
                  <a:cubicBezTo>
                    <a:pt x="15545" y="27320"/>
                    <a:pt x="15316" y="29453"/>
                    <a:pt x="15316" y="31434"/>
                  </a:cubicBezTo>
                  <a:lnTo>
                    <a:pt x="15316" y="60238"/>
                  </a:lnTo>
                  <a:lnTo>
                    <a:pt x="0" y="60238"/>
                  </a:lnTo>
                  <a:lnTo>
                    <a:pt x="0" y="1374"/>
                  </a:lnTo>
                  <a:lnTo>
                    <a:pt x="14516" y="1374"/>
                  </a:lnTo>
                  <a:lnTo>
                    <a:pt x="14516" y="9375"/>
                  </a:lnTo>
                  <a:lnTo>
                    <a:pt x="14745" y="9375"/>
                  </a:lnTo>
                  <a:cubicBezTo>
                    <a:pt x="19621" y="3050"/>
                    <a:pt x="26060" y="-74"/>
                    <a:pt x="34061" y="2"/>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14" name="Freihandform 413"/>
            <p:cNvSpPr/>
            <p:nvPr userDrawn="1"/>
          </p:nvSpPr>
          <p:spPr>
            <a:xfrm>
              <a:off x="4249041" y="454858"/>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2" y="49797"/>
                    <a:pt x="41948" y="48577"/>
                  </a:cubicBezTo>
                  <a:cubicBezTo>
                    <a:pt x="45148" y="47511"/>
                    <a:pt x="48158" y="46139"/>
                    <a:pt x="50978" y="44463"/>
                  </a:cubicBezTo>
                  <a:lnTo>
                    <a:pt x="50978" y="56921"/>
                  </a:lnTo>
                  <a:cubicBezTo>
                    <a:pt x="45568" y="60046"/>
                    <a:pt x="38824" y="61608"/>
                    <a:pt x="30747" y="61608"/>
                  </a:cubicBezTo>
                  <a:cubicBezTo>
                    <a:pt x="10477"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3"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13" name="Freihandform 412"/>
            <p:cNvSpPr/>
            <p:nvPr userDrawn="1"/>
          </p:nvSpPr>
          <p:spPr>
            <a:xfrm>
              <a:off x="4312212" y="454858"/>
              <a:ext cx="34633" cy="60236"/>
            </a:xfrm>
            <a:custGeom>
              <a:avLst/>
              <a:gdLst/>
              <a:ahLst/>
              <a:cxnLst/>
              <a:rect l="l" t="t" r="r" b="b"/>
              <a:pathLst>
                <a:path w="34633" h="60236">
                  <a:moveTo>
                    <a:pt x="29946" y="0"/>
                  </a:moveTo>
                  <a:cubicBezTo>
                    <a:pt x="31470" y="0"/>
                    <a:pt x="33032" y="152"/>
                    <a:pt x="34633" y="457"/>
                  </a:cubicBezTo>
                  <a:lnTo>
                    <a:pt x="34633" y="15888"/>
                  </a:lnTo>
                  <a:cubicBezTo>
                    <a:pt x="33032" y="15049"/>
                    <a:pt x="30747" y="14630"/>
                    <a:pt x="27775" y="14630"/>
                  </a:cubicBezTo>
                  <a:cubicBezTo>
                    <a:pt x="24727" y="14630"/>
                    <a:pt x="22364" y="15469"/>
                    <a:pt x="20688" y="17145"/>
                  </a:cubicBezTo>
                  <a:cubicBezTo>
                    <a:pt x="19012" y="18745"/>
                    <a:pt x="17754" y="20841"/>
                    <a:pt x="16916" y="23431"/>
                  </a:cubicBezTo>
                  <a:cubicBezTo>
                    <a:pt x="16154" y="25870"/>
                    <a:pt x="15697" y="28461"/>
                    <a:pt x="15545" y="31204"/>
                  </a:cubicBezTo>
                  <a:cubicBezTo>
                    <a:pt x="15392" y="33871"/>
                    <a:pt x="15316" y="36347"/>
                    <a:pt x="15316" y="38633"/>
                  </a:cubicBezTo>
                  <a:lnTo>
                    <a:pt x="15316" y="60236"/>
                  </a:lnTo>
                  <a:lnTo>
                    <a:pt x="0" y="60236"/>
                  </a:lnTo>
                  <a:lnTo>
                    <a:pt x="0" y="1372"/>
                  </a:lnTo>
                  <a:lnTo>
                    <a:pt x="13602" y="1372"/>
                  </a:lnTo>
                  <a:lnTo>
                    <a:pt x="13602" y="14745"/>
                  </a:lnTo>
                  <a:lnTo>
                    <a:pt x="13830" y="14745"/>
                  </a:lnTo>
                  <a:cubicBezTo>
                    <a:pt x="14287" y="11697"/>
                    <a:pt x="15964" y="8534"/>
                    <a:pt x="18859" y="5258"/>
                  </a:cubicBezTo>
                  <a:cubicBezTo>
                    <a:pt x="21679" y="1905"/>
                    <a:pt x="25374" y="152"/>
                    <a:pt x="29946"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12" name="Freihandform 411"/>
            <p:cNvSpPr/>
            <p:nvPr userDrawn="1"/>
          </p:nvSpPr>
          <p:spPr>
            <a:xfrm>
              <a:off x="4355719" y="454856"/>
              <a:ext cx="57838" cy="85616"/>
            </a:xfrm>
            <a:custGeom>
              <a:avLst/>
              <a:gdLst/>
              <a:ahLst/>
              <a:cxnLst/>
              <a:rect l="l" t="t" r="r" b="b"/>
              <a:pathLst>
                <a:path w="57838" h="85616">
                  <a:moveTo>
                    <a:pt x="24919" y="2"/>
                  </a:moveTo>
                  <a:cubicBezTo>
                    <a:pt x="32692" y="-74"/>
                    <a:pt x="38712" y="3050"/>
                    <a:pt x="42979" y="9375"/>
                  </a:cubicBezTo>
                  <a:lnTo>
                    <a:pt x="43207" y="9375"/>
                  </a:lnTo>
                  <a:lnTo>
                    <a:pt x="43207" y="1374"/>
                  </a:lnTo>
                  <a:lnTo>
                    <a:pt x="57838" y="1374"/>
                  </a:lnTo>
                  <a:lnTo>
                    <a:pt x="57838" y="54523"/>
                  </a:lnTo>
                  <a:cubicBezTo>
                    <a:pt x="57838" y="56428"/>
                    <a:pt x="57762" y="58371"/>
                    <a:pt x="57609" y="60352"/>
                  </a:cubicBezTo>
                  <a:cubicBezTo>
                    <a:pt x="57381" y="62334"/>
                    <a:pt x="57038" y="64239"/>
                    <a:pt x="56580" y="66067"/>
                  </a:cubicBezTo>
                  <a:cubicBezTo>
                    <a:pt x="55590" y="69801"/>
                    <a:pt x="53914" y="73116"/>
                    <a:pt x="51551" y="76011"/>
                  </a:cubicBezTo>
                  <a:cubicBezTo>
                    <a:pt x="49342" y="78907"/>
                    <a:pt x="46179" y="81193"/>
                    <a:pt x="42064" y="82869"/>
                  </a:cubicBezTo>
                  <a:cubicBezTo>
                    <a:pt x="38026" y="84622"/>
                    <a:pt x="32920" y="85536"/>
                    <a:pt x="26748" y="85613"/>
                  </a:cubicBezTo>
                  <a:cubicBezTo>
                    <a:pt x="20576" y="85689"/>
                    <a:pt x="13794" y="84355"/>
                    <a:pt x="6403" y="81612"/>
                  </a:cubicBezTo>
                  <a:lnTo>
                    <a:pt x="7660" y="68582"/>
                  </a:lnTo>
                  <a:cubicBezTo>
                    <a:pt x="10175" y="69877"/>
                    <a:pt x="13032" y="71020"/>
                    <a:pt x="16233" y="72011"/>
                  </a:cubicBezTo>
                  <a:cubicBezTo>
                    <a:pt x="19433" y="73078"/>
                    <a:pt x="22290" y="73649"/>
                    <a:pt x="24805" y="73725"/>
                  </a:cubicBezTo>
                  <a:cubicBezTo>
                    <a:pt x="28996" y="73649"/>
                    <a:pt x="32349" y="72925"/>
                    <a:pt x="34864" y="71554"/>
                  </a:cubicBezTo>
                  <a:cubicBezTo>
                    <a:pt x="37226" y="70106"/>
                    <a:pt x="38978" y="68277"/>
                    <a:pt x="40121" y="66067"/>
                  </a:cubicBezTo>
                  <a:cubicBezTo>
                    <a:pt x="41264" y="63781"/>
                    <a:pt x="41988" y="61305"/>
                    <a:pt x="42293" y="58638"/>
                  </a:cubicBezTo>
                  <a:cubicBezTo>
                    <a:pt x="42445" y="55971"/>
                    <a:pt x="42522" y="53380"/>
                    <a:pt x="42522" y="50865"/>
                  </a:cubicBezTo>
                  <a:lnTo>
                    <a:pt x="42293" y="50865"/>
                  </a:lnTo>
                  <a:cubicBezTo>
                    <a:pt x="40845" y="53456"/>
                    <a:pt x="38559" y="55628"/>
                    <a:pt x="35435" y="57381"/>
                  </a:cubicBezTo>
                  <a:cubicBezTo>
                    <a:pt x="32235" y="59286"/>
                    <a:pt x="28425" y="60238"/>
                    <a:pt x="24005" y="60238"/>
                  </a:cubicBezTo>
                  <a:cubicBezTo>
                    <a:pt x="15394" y="60086"/>
                    <a:pt x="9260" y="57076"/>
                    <a:pt x="5603" y="51208"/>
                  </a:cubicBezTo>
                  <a:cubicBezTo>
                    <a:pt x="1793" y="45570"/>
                    <a:pt x="-74" y="38673"/>
                    <a:pt x="2" y="30520"/>
                  </a:cubicBezTo>
                  <a:cubicBezTo>
                    <a:pt x="-74" y="23052"/>
                    <a:pt x="1907" y="16156"/>
                    <a:pt x="5946" y="9832"/>
                  </a:cubicBezTo>
                  <a:cubicBezTo>
                    <a:pt x="9908" y="3507"/>
                    <a:pt x="16233" y="231"/>
                    <a:pt x="24919" y="2"/>
                  </a:cubicBezTo>
                  <a:close/>
                  <a:moveTo>
                    <a:pt x="29720" y="11889"/>
                  </a:moveTo>
                  <a:cubicBezTo>
                    <a:pt x="24615" y="12042"/>
                    <a:pt x="21071" y="13985"/>
                    <a:pt x="19090" y="17718"/>
                  </a:cubicBezTo>
                  <a:cubicBezTo>
                    <a:pt x="16957" y="21452"/>
                    <a:pt x="15928" y="25719"/>
                    <a:pt x="16004" y="30520"/>
                  </a:cubicBezTo>
                  <a:cubicBezTo>
                    <a:pt x="16004" y="34787"/>
                    <a:pt x="17109" y="38750"/>
                    <a:pt x="19319" y="42407"/>
                  </a:cubicBezTo>
                  <a:cubicBezTo>
                    <a:pt x="20462" y="44160"/>
                    <a:pt x="21833" y="45570"/>
                    <a:pt x="23433" y="46636"/>
                  </a:cubicBezTo>
                  <a:cubicBezTo>
                    <a:pt x="25034" y="47779"/>
                    <a:pt x="26901" y="48351"/>
                    <a:pt x="29034" y="48351"/>
                  </a:cubicBezTo>
                  <a:cubicBezTo>
                    <a:pt x="33835" y="48275"/>
                    <a:pt x="37302" y="46446"/>
                    <a:pt x="39435" y="42864"/>
                  </a:cubicBezTo>
                  <a:cubicBezTo>
                    <a:pt x="41493" y="39435"/>
                    <a:pt x="42522" y="35206"/>
                    <a:pt x="42522" y="30177"/>
                  </a:cubicBezTo>
                  <a:cubicBezTo>
                    <a:pt x="42522" y="24996"/>
                    <a:pt x="41531" y="20690"/>
                    <a:pt x="39550" y="17261"/>
                  </a:cubicBezTo>
                  <a:cubicBezTo>
                    <a:pt x="37416" y="13756"/>
                    <a:pt x="34140" y="11965"/>
                    <a:pt x="29720" y="11889"/>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11" name="Freihandform 410"/>
            <p:cNvSpPr/>
            <p:nvPr userDrawn="1"/>
          </p:nvSpPr>
          <p:spPr>
            <a:xfrm>
              <a:off x="4460496" y="454858"/>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9" y="47511"/>
                    <a:pt x="48158" y="46139"/>
                    <a:pt x="50978" y="44463"/>
                  </a:cubicBezTo>
                  <a:lnTo>
                    <a:pt x="50978" y="56921"/>
                  </a:lnTo>
                  <a:cubicBezTo>
                    <a:pt x="45568" y="60046"/>
                    <a:pt x="38824" y="61608"/>
                    <a:pt x="30747" y="61608"/>
                  </a:cubicBezTo>
                  <a:cubicBezTo>
                    <a:pt x="10478"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4"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10" name="Freihandform 409"/>
            <p:cNvSpPr/>
            <p:nvPr userDrawn="1"/>
          </p:nvSpPr>
          <p:spPr>
            <a:xfrm>
              <a:off x="3347938" y="456230"/>
              <a:ext cx="54064" cy="60236"/>
            </a:xfrm>
            <a:custGeom>
              <a:avLst/>
              <a:gdLst/>
              <a:ahLst/>
              <a:cxnLst/>
              <a:rect l="l" t="t" r="r" b="b"/>
              <a:pathLst>
                <a:path w="54064" h="60236">
                  <a:moveTo>
                    <a:pt x="0" y="0"/>
                  </a:moveTo>
                  <a:lnTo>
                    <a:pt x="15316" y="0"/>
                  </a:lnTo>
                  <a:lnTo>
                    <a:pt x="15316" y="31432"/>
                  </a:lnTo>
                  <a:cubicBezTo>
                    <a:pt x="15316" y="32270"/>
                    <a:pt x="15392" y="33147"/>
                    <a:pt x="15545" y="34061"/>
                  </a:cubicBezTo>
                  <a:cubicBezTo>
                    <a:pt x="15545" y="34975"/>
                    <a:pt x="15583" y="35928"/>
                    <a:pt x="15659" y="36918"/>
                  </a:cubicBezTo>
                  <a:cubicBezTo>
                    <a:pt x="15811" y="38900"/>
                    <a:pt x="16154" y="40767"/>
                    <a:pt x="16688" y="42519"/>
                  </a:cubicBezTo>
                  <a:cubicBezTo>
                    <a:pt x="17373" y="44196"/>
                    <a:pt x="18364" y="45567"/>
                    <a:pt x="19659" y="46634"/>
                  </a:cubicBezTo>
                  <a:cubicBezTo>
                    <a:pt x="21031" y="47777"/>
                    <a:pt x="22898" y="48348"/>
                    <a:pt x="25260" y="48348"/>
                  </a:cubicBezTo>
                  <a:cubicBezTo>
                    <a:pt x="28080" y="48348"/>
                    <a:pt x="30404" y="47625"/>
                    <a:pt x="32232" y="46177"/>
                  </a:cubicBezTo>
                  <a:cubicBezTo>
                    <a:pt x="33985" y="44881"/>
                    <a:pt x="35319" y="43243"/>
                    <a:pt x="36233" y="41262"/>
                  </a:cubicBezTo>
                  <a:cubicBezTo>
                    <a:pt x="37300" y="39281"/>
                    <a:pt x="37986" y="37185"/>
                    <a:pt x="38290" y="34975"/>
                  </a:cubicBezTo>
                  <a:cubicBezTo>
                    <a:pt x="38595" y="32766"/>
                    <a:pt x="38748" y="30708"/>
                    <a:pt x="38748" y="28803"/>
                  </a:cubicBezTo>
                  <a:lnTo>
                    <a:pt x="38748" y="0"/>
                  </a:lnTo>
                  <a:lnTo>
                    <a:pt x="54064" y="0"/>
                  </a:lnTo>
                  <a:lnTo>
                    <a:pt x="54064" y="58864"/>
                  </a:lnTo>
                  <a:lnTo>
                    <a:pt x="39548" y="58864"/>
                  </a:lnTo>
                  <a:lnTo>
                    <a:pt x="39548" y="50863"/>
                  </a:lnTo>
                  <a:lnTo>
                    <a:pt x="39319" y="50863"/>
                  </a:lnTo>
                  <a:cubicBezTo>
                    <a:pt x="34518" y="56959"/>
                    <a:pt x="28080" y="60083"/>
                    <a:pt x="20002" y="60236"/>
                  </a:cubicBezTo>
                  <a:cubicBezTo>
                    <a:pt x="13068" y="60159"/>
                    <a:pt x="8039" y="57950"/>
                    <a:pt x="4915" y="53606"/>
                  </a:cubicBezTo>
                  <a:cubicBezTo>
                    <a:pt x="1638" y="49339"/>
                    <a:pt x="0" y="43853"/>
                    <a:pt x="0" y="37147"/>
                  </a:cubicBez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09" name="Freihandform 408"/>
            <p:cNvSpPr/>
            <p:nvPr userDrawn="1"/>
          </p:nvSpPr>
          <p:spPr>
            <a:xfrm>
              <a:off x="3967063" y="456230"/>
              <a:ext cx="54064" cy="60236"/>
            </a:xfrm>
            <a:custGeom>
              <a:avLst/>
              <a:gdLst/>
              <a:ahLst/>
              <a:cxnLst/>
              <a:rect l="l" t="t" r="r" b="b"/>
              <a:pathLst>
                <a:path w="54064" h="60236">
                  <a:moveTo>
                    <a:pt x="0" y="0"/>
                  </a:moveTo>
                  <a:lnTo>
                    <a:pt x="15316" y="0"/>
                  </a:lnTo>
                  <a:lnTo>
                    <a:pt x="15316" y="31432"/>
                  </a:lnTo>
                  <a:cubicBezTo>
                    <a:pt x="15316" y="32270"/>
                    <a:pt x="15392" y="33147"/>
                    <a:pt x="15545" y="34061"/>
                  </a:cubicBezTo>
                  <a:cubicBezTo>
                    <a:pt x="15545" y="34975"/>
                    <a:pt x="15583" y="35928"/>
                    <a:pt x="15659" y="36918"/>
                  </a:cubicBezTo>
                  <a:cubicBezTo>
                    <a:pt x="15811" y="38900"/>
                    <a:pt x="16154" y="40767"/>
                    <a:pt x="16688" y="42519"/>
                  </a:cubicBezTo>
                  <a:cubicBezTo>
                    <a:pt x="17373" y="44196"/>
                    <a:pt x="18364" y="45567"/>
                    <a:pt x="19659" y="46634"/>
                  </a:cubicBezTo>
                  <a:cubicBezTo>
                    <a:pt x="21031" y="47777"/>
                    <a:pt x="22898" y="48348"/>
                    <a:pt x="25260" y="48348"/>
                  </a:cubicBezTo>
                  <a:cubicBezTo>
                    <a:pt x="28080" y="48348"/>
                    <a:pt x="30404" y="47625"/>
                    <a:pt x="32232" y="46177"/>
                  </a:cubicBezTo>
                  <a:cubicBezTo>
                    <a:pt x="33985" y="44881"/>
                    <a:pt x="35319" y="43243"/>
                    <a:pt x="36233" y="41262"/>
                  </a:cubicBezTo>
                  <a:cubicBezTo>
                    <a:pt x="37300" y="39281"/>
                    <a:pt x="37985" y="37185"/>
                    <a:pt x="38290" y="34975"/>
                  </a:cubicBezTo>
                  <a:cubicBezTo>
                    <a:pt x="38595" y="32766"/>
                    <a:pt x="38748" y="30708"/>
                    <a:pt x="38748" y="28803"/>
                  </a:cubicBezTo>
                  <a:lnTo>
                    <a:pt x="38748" y="0"/>
                  </a:lnTo>
                  <a:lnTo>
                    <a:pt x="54064" y="0"/>
                  </a:lnTo>
                  <a:lnTo>
                    <a:pt x="54064" y="58864"/>
                  </a:lnTo>
                  <a:lnTo>
                    <a:pt x="39548" y="58864"/>
                  </a:lnTo>
                  <a:lnTo>
                    <a:pt x="39548" y="50863"/>
                  </a:lnTo>
                  <a:lnTo>
                    <a:pt x="39319" y="50863"/>
                  </a:lnTo>
                  <a:cubicBezTo>
                    <a:pt x="34518" y="56959"/>
                    <a:pt x="28080" y="60083"/>
                    <a:pt x="20002" y="60236"/>
                  </a:cubicBezTo>
                  <a:cubicBezTo>
                    <a:pt x="13068" y="60159"/>
                    <a:pt x="8039" y="57950"/>
                    <a:pt x="4915" y="53606"/>
                  </a:cubicBezTo>
                  <a:cubicBezTo>
                    <a:pt x="1638" y="49339"/>
                    <a:pt x="0" y="43853"/>
                    <a:pt x="0" y="37147"/>
                  </a:cubicBez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08" name="Freihandform 407"/>
            <p:cNvSpPr/>
            <p:nvPr userDrawn="1"/>
          </p:nvSpPr>
          <p:spPr>
            <a:xfrm>
              <a:off x="4426511" y="456230"/>
              <a:ext cx="15316" cy="58864"/>
            </a:xfrm>
            <a:custGeom>
              <a:avLst/>
              <a:gdLst/>
              <a:ahLst/>
              <a:cxnLst/>
              <a:rect l="l" t="t" r="r" b="b"/>
              <a:pathLst>
                <a:path w="15316" h="58864">
                  <a:moveTo>
                    <a:pt x="0" y="0"/>
                  </a:moveTo>
                  <a:lnTo>
                    <a:pt x="15316" y="0"/>
                  </a:lnTo>
                  <a:lnTo>
                    <a:pt x="15316" y="58864"/>
                  </a:lnTo>
                  <a:lnTo>
                    <a:pt x="0" y="58864"/>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07" name="Freihandform 406"/>
            <p:cNvSpPr/>
            <p:nvPr userDrawn="1"/>
          </p:nvSpPr>
          <p:spPr>
            <a:xfrm>
              <a:off x="3361273" y="582303"/>
              <a:ext cx="41262" cy="87097"/>
            </a:xfrm>
            <a:custGeom>
              <a:avLst/>
              <a:gdLst/>
              <a:ahLst/>
              <a:cxnLst/>
              <a:rect l="l" t="t" r="r" b="b"/>
              <a:pathLst>
                <a:path w="41262" h="87097">
                  <a:moveTo>
                    <a:pt x="30061" y="0"/>
                  </a:moveTo>
                  <a:cubicBezTo>
                    <a:pt x="34252" y="77"/>
                    <a:pt x="37986" y="496"/>
                    <a:pt x="41262" y="1258"/>
                  </a:cubicBezTo>
                  <a:lnTo>
                    <a:pt x="40005" y="13945"/>
                  </a:lnTo>
                  <a:cubicBezTo>
                    <a:pt x="39319" y="13412"/>
                    <a:pt x="38481" y="12916"/>
                    <a:pt x="37490" y="12459"/>
                  </a:cubicBezTo>
                  <a:cubicBezTo>
                    <a:pt x="36500" y="12078"/>
                    <a:pt x="35128" y="11888"/>
                    <a:pt x="33375" y="11888"/>
                  </a:cubicBezTo>
                  <a:cubicBezTo>
                    <a:pt x="30861" y="11964"/>
                    <a:pt x="29108" y="12878"/>
                    <a:pt x="28118" y="14631"/>
                  </a:cubicBezTo>
                  <a:cubicBezTo>
                    <a:pt x="27127" y="16460"/>
                    <a:pt x="26632" y="18555"/>
                    <a:pt x="26632" y="20917"/>
                  </a:cubicBezTo>
                  <a:lnTo>
                    <a:pt x="26632" y="28233"/>
                  </a:lnTo>
                  <a:lnTo>
                    <a:pt x="40005" y="28233"/>
                  </a:lnTo>
                  <a:lnTo>
                    <a:pt x="40005" y="39434"/>
                  </a:lnTo>
                  <a:lnTo>
                    <a:pt x="26632" y="39434"/>
                  </a:lnTo>
                  <a:lnTo>
                    <a:pt x="26632" y="87097"/>
                  </a:lnTo>
                  <a:lnTo>
                    <a:pt x="11316" y="87097"/>
                  </a:lnTo>
                  <a:lnTo>
                    <a:pt x="11316" y="39434"/>
                  </a:lnTo>
                  <a:lnTo>
                    <a:pt x="0" y="39434"/>
                  </a:lnTo>
                  <a:lnTo>
                    <a:pt x="0" y="28233"/>
                  </a:lnTo>
                  <a:lnTo>
                    <a:pt x="11316" y="28233"/>
                  </a:lnTo>
                  <a:lnTo>
                    <a:pt x="11316" y="20003"/>
                  </a:lnTo>
                  <a:cubicBezTo>
                    <a:pt x="11316" y="13983"/>
                    <a:pt x="12954" y="9144"/>
                    <a:pt x="16230" y="5487"/>
                  </a:cubicBezTo>
                  <a:cubicBezTo>
                    <a:pt x="19355" y="1905"/>
                    <a:pt x="23965" y="77"/>
                    <a:pt x="30061"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06" name="Freihandform 405"/>
            <p:cNvSpPr/>
            <p:nvPr userDrawn="1"/>
          </p:nvSpPr>
          <p:spPr>
            <a:xfrm>
              <a:off x="3408898" y="582303"/>
              <a:ext cx="41262" cy="87097"/>
            </a:xfrm>
            <a:custGeom>
              <a:avLst/>
              <a:gdLst/>
              <a:ahLst/>
              <a:cxnLst/>
              <a:rect l="l" t="t" r="r" b="b"/>
              <a:pathLst>
                <a:path w="41262" h="87097">
                  <a:moveTo>
                    <a:pt x="30061" y="0"/>
                  </a:moveTo>
                  <a:cubicBezTo>
                    <a:pt x="34252" y="77"/>
                    <a:pt x="37986" y="496"/>
                    <a:pt x="41262" y="1258"/>
                  </a:cubicBezTo>
                  <a:lnTo>
                    <a:pt x="40005" y="13945"/>
                  </a:lnTo>
                  <a:cubicBezTo>
                    <a:pt x="39319" y="13412"/>
                    <a:pt x="38481" y="12916"/>
                    <a:pt x="37490" y="12459"/>
                  </a:cubicBezTo>
                  <a:cubicBezTo>
                    <a:pt x="36500" y="12078"/>
                    <a:pt x="35128" y="11888"/>
                    <a:pt x="33375" y="11888"/>
                  </a:cubicBezTo>
                  <a:cubicBezTo>
                    <a:pt x="30861" y="11964"/>
                    <a:pt x="29108" y="12878"/>
                    <a:pt x="28118" y="14631"/>
                  </a:cubicBezTo>
                  <a:cubicBezTo>
                    <a:pt x="27127" y="16460"/>
                    <a:pt x="26632" y="18555"/>
                    <a:pt x="26632" y="20917"/>
                  </a:cubicBezTo>
                  <a:lnTo>
                    <a:pt x="26632" y="28233"/>
                  </a:lnTo>
                  <a:lnTo>
                    <a:pt x="40005" y="28233"/>
                  </a:lnTo>
                  <a:lnTo>
                    <a:pt x="40005" y="39434"/>
                  </a:lnTo>
                  <a:lnTo>
                    <a:pt x="26632" y="39434"/>
                  </a:lnTo>
                  <a:lnTo>
                    <a:pt x="26632" y="87097"/>
                  </a:lnTo>
                  <a:lnTo>
                    <a:pt x="11316" y="87097"/>
                  </a:lnTo>
                  <a:lnTo>
                    <a:pt x="11316" y="39434"/>
                  </a:lnTo>
                  <a:lnTo>
                    <a:pt x="0" y="39434"/>
                  </a:lnTo>
                  <a:lnTo>
                    <a:pt x="0" y="28233"/>
                  </a:lnTo>
                  <a:lnTo>
                    <a:pt x="11316" y="28233"/>
                  </a:lnTo>
                  <a:lnTo>
                    <a:pt x="11316" y="20003"/>
                  </a:lnTo>
                  <a:cubicBezTo>
                    <a:pt x="11316" y="13983"/>
                    <a:pt x="12954" y="9144"/>
                    <a:pt x="16230" y="5487"/>
                  </a:cubicBezTo>
                  <a:cubicBezTo>
                    <a:pt x="19355" y="1905"/>
                    <a:pt x="23965" y="77"/>
                    <a:pt x="30061"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05" name="Freihandform 404"/>
            <p:cNvSpPr/>
            <p:nvPr userDrawn="1"/>
          </p:nvSpPr>
          <p:spPr>
            <a:xfrm>
              <a:off x="3631783" y="582303"/>
              <a:ext cx="41262" cy="87097"/>
            </a:xfrm>
            <a:custGeom>
              <a:avLst/>
              <a:gdLst/>
              <a:ahLst/>
              <a:cxnLst/>
              <a:rect l="l" t="t" r="r" b="b"/>
              <a:pathLst>
                <a:path w="41262" h="87097">
                  <a:moveTo>
                    <a:pt x="30061" y="0"/>
                  </a:moveTo>
                  <a:cubicBezTo>
                    <a:pt x="34252" y="77"/>
                    <a:pt x="37986" y="496"/>
                    <a:pt x="41262" y="1258"/>
                  </a:cubicBezTo>
                  <a:lnTo>
                    <a:pt x="40005" y="13945"/>
                  </a:lnTo>
                  <a:cubicBezTo>
                    <a:pt x="39319" y="13412"/>
                    <a:pt x="38481" y="12916"/>
                    <a:pt x="37490" y="12459"/>
                  </a:cubicBezTo>
                  <a:cubicBezTo>
                    <a:pt x="36500" y="12078"/>
                    <a:pt x="35128" y="11888"/>
                    <a:pt x="33375" y="11888"/>
                  </a:cubicBezTo>
                  <a:cubicBezTo>
                    <a:pt x="30861" y="11964"/>
                    <a:pt x="29108" y="12878"/>
                    <a:pt x="28118" y="14631"/>
                  </a:cubicBezTo>
                  <a:cubicBezTo>
                    <a:pt x="27127" y="16460"/>
                    <a:pt x="26632" y="18555"/>
                    <a:pt x="26632" y="20917"/>
                  </a:cubicBezTo>
                  <a:lnTo>
                    <a:pt x="26632" y="28233"/>
                  </a:lnTo>
                  <a:lnTo>
                    <a:pt x="40005" y="28233"/>
                  </a:lnTo>
                  <a:lnTo>
                    <a:pt x="40005" y="39434"/>
                  </a:lnTo>
                  <a:lnTo>
                    <a:pt x="26632" y="39434"/>
                  </a:lnTo>
                  <a:lnTo>
                    <a:pt x="26632" y="87097"/>
                  </a:lnTo>
                  <a:lnTo>
                    <a:pt x="11316" y="87097"/>
                  </a:lnTo>
                  <a:lnTo>
                    <a:pt x="11316" y="39434"/>
                  </a:lnTo>
                  <a:lnTo>
                    <a:pt x="0" y="39434"/>
                  </a:lnTo>
                  <a:lnTo>
                    <a:pt x="0" y="28233"/>
                  </a:lnTo>
                  <a:lnTo>
                    <a:pt x="11316" y="28233"/>
                  </a:lnTo>
                  <a:lnTo>
                    <a:pt x="11316" y="20003"/>
                  </a:lnTo>
                  <a:cubicBezTo>
                    <a:pt x="11316" y="13983"/>
                    <a:pt x="12954" y="9144"/>
                    <a:pt x="16230" y="5487"/>
                  </a:cubicBezTo>
                  <a:cubicBezTo>
                    <a:pt x="19355" y="1905"/>
                    <a:pt x="23965" y="77"/>
                    <a:pt x="30061"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04" name="Freihandform 403"/>
            <p:cNvSpPr/>
            <p:nvPr userDrawn="1"/>
          </p:nvSpPr>
          <p:spPr>
            <a:xfrm>
              <a:off x="3742309" y="583674"/>
              <a:ext cx="57838" cy="87098"/>
            </a:xfrm>
            <a:custGeom>
              <a:avLst/>
              <a:gdLst/>
              <a:ahLst/>
              <a:cxnLst/>
              <a:rect l="l" t="t" r="r" b="b"/>
              <a:pathLst>
                <a:path w="57838" h="87098">
                  <a:moveTo>
                    <a:pt x="42522" y="0"/>
                  </a:moveTo>
                  <a:lnTo>
                    <a:pt x="57838" y="0"/>
                  </a:lnTo>
                  <a:lnTo>
                    <a:pt x="57838" y="85725"/>
                  </a:lnTo>
                  <a:lnTo>
                    <a:pt x="42979" y="85725"/>
                  </a:lnTo>
                  <a:lnTo>
                    <a:pt x="42979" y="79096"/>
                  </a:lnTo>
                  <a:lnTo>
                    <a:pt x="42750" y="79096"/>
                  </a:lnTo>
                  <a:cubicBezTo>
                    <a:pt x="38026" y="84506"/>
                    <a:pt x="32006" y="87173"/>
                    <a:pt x="24691" y="87097"/>
                  </a:cubicBezTo>
                  <a:cubicBezTo>
                    <a:pt x="15775" y="86944"/>
                    <a:pt x="9413" y="83782"/>
                    <a:pt x="5603" y="77610"/>
                  </a:cubicBezTo>
                  <a:cubicBezTo>
                    <a:pt x="1793" y="71590"/>
                    <a:pt x="-74" y="64427"/>
                    <a:pt x="2" y="56121"/>
                  </a:cubicBezTo>
                  <a:cubicBezTo>
                    <a:pt x="-74" y="47739"/>
                    <a:pt x="1793" y="40577"/>
                    <a:pt x="5603" y="34633"/>
                  </a:cubicBezTo>
                  <a:cubicBezTo>
                    <a:pt x="9413" y="28689"/>
                    <a:pt x="15775" y="25641"/>
                    <a:pt x="24691" y="25489"/>
                  </a:cubicBezTo>
                  <a:cubicBezTo>
                    <a:pt x="32082" y="25489"/>
                    <a:pt x="37950" y="28232"/>
                    <a:pt x="42293" y="33719"/>
                  </a:cubicBezTo>
                  <a:lnTo>
                    <a:pt x="42522" y="33719"/>
                  </a:lnTo>
                  <a:lnTo>
                    <a:pt x="42522" y="0"/>
                  </a:lnTo>
                  <a:close/>
                  <a:moveTo>
                    <a:pt x="28691" y="37376"/>
                  </a:moveTo>
                  <a:cubicBezTo>
                    <a:pt x="23891" y="37529"/>
                    <a:pt x="20538" y="39624"/>
                    <a:pt x="18633" y="43663"/>
                  </a:cubicBezTo>
                  <a:cubicBezTo>
                    <a:pt x="17718" y="45491"/>
                    <a:pt x="17071" y="47511"/>
                    <a:pt x="16690" y="49721"/>
                  </a:cubicBezTo>
                  <a:cubicBezTo>
                    <a:pt x="16233" y="51930"/>
                    <a:pt x="16004" y="54064"/>
                    <a:pt x="16004" y="56121"/>
                  </a:cubicBezTo>
                  <a:cubicBezTo>
                    <a:pt x="15928" y="60389"/>
                    <a:pt x="16842" y="64580"/>
                    <a:pt x="18747" y="68694"/>
                  </a:cubicBezTo>
                  <a:cubicBezTo>
                    <a:pt x="19738" y="70523"/>
                    <a:pt x="21071" y="72047"/>
                    <a:pt x="22748" y="73266"/>
                  </a:cubicBezTo>
                  <a:cubicBezTo>
                    <a:pt x="24348" y="74562"/>
                    <a:pt x="26405" y="75209"/>
                    <a:pt x="28920" y="75209"/>
                  </a:cubicBezTo>
                  <a:cubicBezTo>
                    <a:pt x="31587" y="75209"/>
                    <a:pt x="33759" y="74562"/>
                    <a:pt x="35435" y="73266"/>
                  </a:cubicBezTo>
                  <a:cubicBezTo>
                    <a:pt x="37188" y="72047"/>
                    <a:pt x="38559" y="70523"/>
                    <a:pt x="39550" y="68694"/>
                  </a:cubicBezTo>
                  <a:cubicBezTo>
                    <a:pt x="40617" y="66789"/>
                    <a:pt x="41379" y="64732"/>
                    <a:pt x="41836" y="62522"/>
                  </a:cubicBezTo>
                  <a:cubicBezTo>
                    <a:pt x="42217" y="60312"/>
                    <a:pt x="42407" y="58179"/>
                    <a:pt x="42407" y="56121"/>
                  </a:cubicBezTo>
                  <a:cubicBezTo>
                    <a:pt x="42407" y="51702"/>
                    <a:pt x="41379" y="47549"/>
                    <a:pt x="39321" y="43663"/>
                  </a:cubicBezTo>
                  <a:cubicBezTo>
                    <a:pt x="38178" y="41758"/>
                    <a:pt x="36768" y="40234"/>
                    <a:pt x="35092" y="39091"/>
                  </a:cubicBezTo>
                  <a:cubicBezTo>
                    <a:pt x="33339" y="37948"/>
                    <a:pt x="31206" y="37376"/>
                    <a:pt x="28691" y="37376"/>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03" name="Freihandform 402"/>
            <p:cNvSpPr/>
            <p:nvPr userDrawn="1"/>
          </p:nvSpPr>
          <p:spPr>
            <a:xfrm>
              <a:off x="3994076" y="583675"/>
              <a:ext cx="15316" cy="85725"/>
            </a:xfrm>
            <a:custGeom>
              <a:avLst/>
              <a:gdLst/>
              <a:ahLst/>
              <a:cxnLst/>
              <a:rect l="l" t="t" r="r" b="b"/>
              <a:pathLst>
                <a:path w="15316" h="85725">
                  <a:moveTo>
                    <a:pt x="0" y="0"/>
                  </a:moveTo>
                  <a:lnTo>
                    <a:pt x="15316" y="0"/>
                  </a:lnTo>
                  <a:lnTo>
                    <a:pt x="15316" y="85725"/>
                  </a:lnTo>
                  <a:lnTo>
                    <a:pt x="0" y="85725"/>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02" name="Freihandform 401"/>
            <p:cNvSpPr/>
            <p:nvPr userDrawn="1"/>
          </p:nvSpPr>
          <p:spPr>
            <a:xfrm>
              <a:off x="4054729" y="583674"/>
              <a:ext cx="57838" cy="87098"/>
            </a:xfrm>
            <a:custGeom>
              <a:avLst/>
              <a:gdLst/>
              <a:ahLst/>
              <a:cxnLst/>
              <a:rect l="l" t="t" r="r" b="b"/>
              <a:pathLst>
                <a:path w="57838" h="87098">
                  <a:moveTo>
                    <a:pt x="42522" y="0"/>
                  </a:moveTo>
                  <a:lnTo>
                    <a:pt x="57838" y="0"/>
                  </a:lnTo>
                  <a:lnTo>
                    <a:pt x="57838" y="85725"/>
                  </a:lnTo>
                  <a:lnTo>
                    <a:pt x="42979" y="85725"/>
                  </a:lnTo>
                  <a:lnTo>
                    <a:pt x="42979" y="79096"/>
                  </a:lnTo>
                  <a:lnTo>
                    <a:pt x="42750" y="79096"/>
                  </a:lnTo>
                  <a:cubicBezTo>
                    <a:pt x="38026" y="84506"/>
                    <a:pt x="32006" y="87173"/>
                    <a:pt x="24691" y="87097"/>
                  </a:cubicBezTo>
                  <a:cubicBezTo>
                    <a:pt x="15775" y="86944"/>
                    <a:pt x="9413" y="83782"/>
                    <a:pt x="5603" y="77610"/>
                  </a:cubicBezTo>
                  <a:cubicBezTo>
                    <a:pt x="1793" y="71590"/>
                    <a:pt x="-74" y="64427"/>
                    <a:pt x="2" y="56121"/>
                  </a:cubicBezTo>
                  <a:cubicBezTo>
                    <a:pt x="-74" y="47739"/>
                    <a:pt x="1793" y="40577"/>
                    <a:pt x="5603" y="34633"/>
                  </a:cubicBezTo>
                  <a:cubicBezTo>
                    <a:pt x="9413" y="28689"/>
                    <a:pt x="15775" y="25641"/>
                    <a:pt x="24691" y="25489"/>
                  </a:cubicBezTo>
                  <a:cubicBezTo>
                    <a:pt x="32082" y="25489"/>
                    <a:pt x="37950" y="28232"/>
                    <a:pt x="42293" y="33719"/>
                  </a:cubicBezTo>
                  <a:lnTo>
                    <a:pt x="42522" y="33719"/>
                  </a:lnTo>
                  <a:lnTo>
                    <a:pt x="42522" y="0"/>
                  </a:lnTo>
                  <a:close/>
                  <a:moveTo>
                    <a:pt x="28691" y="37376"/>
                  </a:moveTo>
                  <a:cubicBezTo>
                    <a:pt x="23891" y="37529"/>
                    <a:pt x="20538" y="39624"/>
                    <a:pt x="18633" y="43663"/>
                  </a:cubicBezTo>
                  <a:cubicBezTo>
                    <a:pt x="17718" y="45491"/>
                    <a:pt x="17071" y="47511"/>
                    <a:pt x="16690" y="49721"/>
                  </a:cubicBezTo>
                  <a:cubicBezTo>
                    <a:pt x="16233" y="51930"/>
                    <a:pt x="16004" y="54064"/>
                    <a:pt x="16004" y="56121"/>
                  </a:cubicBezTo>
                  <a:cubicBezTo>
                    <a:pt x="15928" y="60389"/>
                    <a:pt x="16842" y="64580"/>
                    <a:pt x="18747" y="68694"/>
                  </a:cubicBezTo>
                  <a:cubicBezTo>
                    <a:pt x="19738" y="70523"/>
                    <a:pt x="21071" y="72047"/>
                    <a:pt x="22748" y="73266"/>
                  </a:cubicBezTo>
                  <a:cubicBezTo>
                    <a:pt x="24348" y="74562"/>
                    <a:pt x="26405" y="75209"/>
                    <a:pt x="28920" y="75209"/>
                  </a:cubicBezTo>
                  <a:cubicBezTo>
                    <a:pt x="31587" y="75209"/>
                    <a:pt x="33759" y="74562"/>
                    <a:pt x="35435" y="73266"/>
                  </a:cubicBezTo>
                  <a:cubicBezTo>
                    <a:pt x="37188" y="72047"/>
                    <a:pt x="38559" y="70523"/>
                    <a:pt x="39550" y="68694"/>
                  </a:cubicBezTo>
                  <a:cubicBezTo>
                    <a:pt x="40617" y="66789"/>
                    <a:pt x="41379" y="64732"/>
                    <a:pt x="41836" y="62522"/>
                  </a:cubicBezTo>
                  <a:cubicBezTo>
                    <a:pt x="42217" y="60312"/>
                    <a:pt x="42407" y="58179"/>
                    <a:pt x="42407" y="56121"/>
                  </a:cubicBezTo>
                  <a:cubicBezTo>
                    <a:pt x="42407" y="51702"/>
                    <a:pt x="41379" y="47549"/>
                    <a:pt x="39321" y="43663"/>
                  </a:cubicBezTo>
                  <a:cubicBezTo>
                    <a:pt x="38178" y="41758"/>
                    <a:pt x="36768" y="40234"/>
                    <a:pt x="35092" y="39091"/>
                  </a:cubicBezTo>
                  <a:cubicBezTo>
                    <a:pt x="33339" y="37948"/>
                    <a:pt x="31206" y="37376"/>
                    <a:pt x="28691" y="37376"/>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01" name="Freihandform 400"/>
            <p:cNvSpPr/>
            <p:nvPr userDrawn="1"/>
          </p:nvSpPr>
          <p:spPr>
            <a:xfrm>
              <a:off x="4224581" y="583675"/>
              <a:ext cx="15316" cy="85725"/>
            </a:xfrm>
            <a:custGeom>
              <a:avLst/>
              <a:gdLst/>
              <a:ahLst/>
              <a:cxnLst/>
              <a:rect l="l" t="t" r="r" b="b"/>
              <a:pathLst>
                <a:path w="15316" h="85725">
                  <a:moveTo>
                    <a:pt x="0" y="0"/>
                  </a:moveTo>
                  <a:lnTo>
                    <a:pt x="15316" y="0"/>
                  </a:lnTo>
                  <a:lnTo>
                    <a:pt x="15316" y="85725"/>
                  </a:lnTo>
                  <a:lnTo>
                    <a:pt x="0" y="85725"/>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00" name="Freihandform 399"/>
            <p:cNvSpPr/>
            <p:nvPr userDrawn="1"/>
          </p:nvSpPr>
          <p:spPr>
            <a:xfrm>
              <a:off x="3456866" y="585160"/>
              <a:ext cx="15316" cy="14630"/>
            </a:xfrm>
            <a:custGeom>
              <a:avLst/>
              <a:gdLst/>
              <a:ahLst/>
              <a:cxnLst/>
              <a:rect l="l" t="t" r="r" b="b"/>
              <a:pathLst>
                <a:path w="15316" h="14630">
                  <a:moveTo>
                    <a:pt x="0" y="0"/>
                  </a:moveTo>
                  <a:lnTo>
                    <a:pt x="15316" y="0"/>
                  </a:lnTo>
                  <a:lnTo>
                    <a:pt x="15316" y="14630"/>
                  </a:lnTo>
                  <a:lnTo>
                    <a:pt x="0" y="14630"/>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99" name="Freihandform 398"/>
            <p:cNvSpPr/>
            <p:nvPr userDrawn="1"/>
          </p:nvSpPr>
          <p:spPr>
            <a:xfrm>
              <a:off x="4605581" y="585160"/>
              <a:ext cx="15316" cy="14630"/>
            </a:xfrm>
            <a:custGeom>
              <a:avLst/>
              <a:gdLst/>
              <a:ahLst/>
              <a:cxnLst/>
              <a:rect l="l" t="t" r="r" b="b"/>
              <a:pathLst>
                <a:path w="15316" h="14630">
                  <a:moveTo>
                    <a:pt x="0" y="0"/>
                  </a:moveTo>
                  <a:lnTo>
                    <a:pt x="15316" y="0"/>
                  </a:lnTo>
                  <a:lnTo>
                    <a:pt x="15316" y="14630"/>
                  </a:lnTo>
                  <a:lnTo>
                    <a:pt x="0" y="14630"/>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98" name="Freihandform 397"/>
            <p:cNvSpPr/>
            <p:nvPr userDrawn="1"/>
          </p:nvSpPr>
          <p:spPr>
            <a:xfrm>
              <a:off x="3701239" y="585846"/>
              <a:ext cx="25146" cy="16688"/>
            </a:xfrm>
            <a:custGeom>
              <a:avLst/>
              <a:gdLst/>
              <a:ahLst/>
              <a:cxnLst/>
              <a:rect l="l" t="t" r="r" b="b"/>
              <a:pathLst>
                <a:path w="25146" h="16688">
                  <a:moveTo>
                    <a:pt x="9487" y="0"/>
                  </a:moveTo>
                  <a:lnTo>
                    <a:pt x="25146" y="0"/>
                  </a:lnTo>
                  <a:lnTo>
                    <a:pt x="9487" y="16688"/>
                  </a:lnTo>
                  <a:lnTo>
                    <a:pt x="0" y="16688"/>
                  </a:lnTo>
                  <a:lnTo>
                    <a:pt x="9487"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97" name="Freihandform 396"/>
            <p:cNvSpPr/>
            <p:nvPr userDrawn="1"/>
          </p:nvSpPr>
          <p:spPr>
            <a:xfrm>
              <a:off x="3838399" y="585846"/>
              <a:ext cx="25146" cy="16688"/>
            </a:xfrm>
            <a:custGeom>
              <a:avLst/>
              <a:gdLst/>
              <a:ahLst/>
              <a:cxnLst/>
              <a:rect l="l" t="t" r="r" b="b"/>
              <a:pathLst>
                <a:path w="25146" h="16688">
                  <a:moveTo>
                    <a:pt x="9487" y="0"/>
                  </a:moveTo>
                  <a:lnTo>
                    <a:pt x="25146" y="0"/>
                  </a:lnTo>
                  <a:lnTo>
                    <a:pt x="9487" y="16688"/>
                  </a:lnTo>
                  <a:lnTo>
                    <a:pt x="0" y="16688"/>
                  </a:lnTo>
                  <a:lnTo>
                    <a:pt x="9487"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96" name="Freihandform 395"/>
            <p:cNvSpPr/>
            <p:nvPr userDrawn="1"/>
          </p:nvSpPr>
          <p:spPr>
            <a:xfrm>
              <a:off x="4307029" y="585846"/>
              <a:ext cx="25146" cy="16688"/>
            </a:xfrm>
            <a:custGeom>
              <a:avLst/>
              <a:gdLst/>
              <a:ahLst/>
              <a:cxnLst/>
              <a:rect l="l" t="t" r="r" b="b"/>
              <a:pathLst>
                <a:path w="25146" h="16688">
                  <a:moveTo>
                    <a:pt x="9487" y="0"/>
                  </a:moveTo>
                  <a:lnTo>
                    <a:pt x="25146" y="0"/>
                  </a:lnTo>
                  <a:lnTo>
                    <a:pt x="9487" y="16688"/>
                  </a:lnTo>
                  <a:lnTo>
                    <a:pt x="0" y="16688"/>
                  </a:lnTo>
                  <a:lnTo>
                    <a:pt x="9487"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95" name="Freihandform 394"/>
            <p:cNvSpPr/>
            <p:nvPr userDrawn="1"/>
          </p:nvSpPr>
          <p:spPr>
            <a:xfrm>
              <a:off x="3276298" y="588247"/>
              <a:ext cx="78181" cy="82525"/>
            </a:xfrm>
            <a:custGeom>
              <a:avLst/>
              <a:gdLst/>
              <a:ahLst/>
              <a:cxnLst/>
              <a:rect l="l" t="t" r="r" b="b"/>
              <a:pathLst>
                <a:path w="78181" h="82525">
                  <a:moveTo>
                    <a:pt x="39091" y="0"/>
                  </a:moveTo>
                  <a:cubicBezTo>
                    <a:pt x="51740" y="152"/>
                    <a:pt x="61417" y="3962"/>
                    <a:pt x="68123" y="11430"/>
                  </a:cubicBezTo>
                  <a:cubicBezTo>
                    <a:pt x="74829" y="18821"/>
                    <a:pt x="78181" y="28689"/>
                    <a:pt x="78181" y="41034"/>
                  </a:cubicBezTo>
                  <a:cubicBezTo>
                    <a:pt x="78105" y="53302"/>
                    <a:pt x="74791" y="63208"/>
                    <a:pt x="68237" y="70752"/>
                  </a:cubicBezTo>
                  <a:cubicBezTo>
                    <a:pt x="61532" y="78448"/>
                    <a:pt x="51816" y="82372"/>
                    <a:pt x="39091" y="82525"/>
                  </a:cubicBezTo>
                  <a:cubicBezTo>
                    <a:pt x="26289" y="82372"/>
                    <a:pt x="16612" y="78486"/>
                    <a:pt x="10059" y="70866"/>
                  </a:cubicBezTo>
                  <a:cubicBezTo>
                    <a:pt x="3353" y="63398"/>
                    <a:pt x="0" y="53454"/>
                    <a:pt x="0" y="41034"/>
                  </a:cubicBezTo>
                  <a:cubicBezTo>
                    <a:pt x="0" y="28613"/>
                    <a:pt x="3353" y="18707"/>
                    <a:pt x="10059" y="11316"/>
                  </a:cubicBezTo>
                  <a:cubicBezTo>
                    <a:pt x="16688" y="3848"/>
                    <a:pt x="26365" y="76"/>
                    <a:pt x="39091" y="0"/>
                  </a:cubicBezTo>
                  <a:close/>
                  <a:moveTo>
                    <a:pt x="39091" y="12573"/>
                  </a:moveTo>
                  <a:cubicBezTo>
                    <a:pt x="31242" y="12725"/>
                    <a:pt x="25565" y="15697"/>
                    <a:pt x="22060" y="21488"/>
                  </a:cubicBezTo>
                  <a:cubicBezTo>
                    <a:pt x="18479" y="27127"/>
                    <a:pt x="16688" y="33642"/>
                    <a:pt x="16688" y="41034"/>
                  </a:cubicBezTo>
                  <a:cubicBezTo>
                    <a:pt x="16612" y="48501"/>
                    <a:pt x="18326" y="55093"/>
                    <a:pt x="21832" y="60808"/>
                  </a:cubicBezTo>
                  <a:cubicBezTo>
                    <a:pt x="25337" y="66751"/>
                    <a:pt x="31090" y="69799"/>
                    <a:pt x="39091" y="69952"/>
                  </a:cubicBezTo>
                  <a:cubicBezTo>
                    <a:pt x="43206" y="69952"/>
                    <a:pt x="46711" y="69113"/>
                    <a:pt x="49606" y="67437"/>
                  </a:cubicBezTo>
                  <a:cubicBezTo>
                    <a:pt x="52502" y="65761"/>
                    <a:pt x="54788" y="63551"/>
                    <a:pt x="56464" y="60808"/>
                  </a:cubicBezTo>
                  <a:cubicBezTo>
                    <a:pt x="59817" y="55093"/>
                    <a:pt x="61494" y="48501"/>
                    <a:pt x="61494" y="41034"/>
                  </a:cubicBezTo>
                  <a:cubicBezTo>
                    <a:pt x="61494" y="33642"/>
                    <a:pt x="59779" y="27127"/>
                    <a:pt x="56350" y="21488"/>
                  </a:cubicBezTo>
                  <a:cubicBezTo>
                    <a:pt x="52769" y="15697"/>
                    <a:pt x="47016" y="12725"/>
                    <a:pt x="39091" y="125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94" name="Freihandform 393"/>
            <p:cNvSpPr/>
            <p:nvPr userDrawn="1"/>
          </p:nvSpPr>
          <p:spPr>
            <a:xfrm>
              <a:off x="4734169" y="588247"/>
              <a:ext cx="78181" cy="82525"/>
            </a:xfrm>
            <a:custGeom>
              <a:avLst/>
              <a:gdLst/>
              <a:ahLst/>
              <a:cxnLst/>
              <a:rect l="l" t="t" r="r" b="b"/>
              <a:pathLst>
                <a:path w="78181" h="82525">
                  <a:moveTo>
                    <a:pt x="39091" y="0"/>
                  </a:moveTo>
                  <a:cubicBezTo>
                    <a:pt x="51740" y="152"/>
                    <a:pt x="61417" y="3962"/>
                    <a:pt x="68123" y="11430"/>
                  </a:cubicBezTo>
                  <a:cubicBezTo>
                    <a:pt x="74829" y="18821"/>
                    <a:pt x="78181" y="28689"/>
                    <a:pt x="78181" y="41034"/>
                  </a:cubicBezTo>
                  <a:cubicBezTo>
                    <a:pt x="78105" y="53302"/>
                    <a:pt x="74791" y="63208"/>
                    <a:pt x="68237" y="70752"/>
                  </a:cubicBezTo>
                  <a:cubicBezTo>
                    <a:pt x="61532" y="78448"/>
                    <a:pt x="51816" y="82372"/>
                    <a:pt x="39091" y="82525"/>
                  </a:cubicBezTo>
                  <a:cubicBezTo>
                    <a:pt x="26289" y="82372"/>
                    <a:pt x="16612" y="78486"/>
                    <a:pt x="10059" y="70866"/>
                  </a:cubicBezTo>
                  <a:cubicBezTo>
                    <a:pt x="3353" y="63398"/>
                    <a:pt x="0" y="53454"/>
                    <a:pt x="0" y="41034"/>
                  </a:cubicBezTo>
                  <a:cubicBezTo>
                    <a:pt x="0" y="28613"/>
                    <a:pt x="3353" y="18707"/>
                    <a:pt x="10059" y="11316"/>
                  </a:cubicBezTo>
                  <a:cubicBezTo>
                    <a:pt x="16688" y="3848"/>
                    <a:pt x="26366" y="76"/>
                    <a:pt x="39091" y="0"/>
                  </a:cubicBezTo>
                  <a:close/>
                  <a:moveTo>
                    <a:pt x="39091" y="12573"/>
                  </a:moveTo>
                  <a:cubicBezTo>
                    <a:pt x="31242" y="12725"/>
                    <a:pt x="25565" y="15697"/>
                    <a:pt x="22060" y="21488"/>
                  </a:cubicBezTo>
                  <a:cubicBezTo>
                    <a:pt x="18479" y="27127"/>
                    <a:pt x="16688" y="33642"/>
                    <a:pt x="16688" y="41034"/>
                  </a:cubicBezTo>
                  <a:cubicBezTo>
                    <a:pt x="16612" y="48501"/>
                    <a:pt x="18326" y="55093"/>
                    <a:pt x="21832" y="60808"/>
                  </a:cubicBezTo>
                  <a:cubicBezTo>
                    <a:pt x="25337" y="66751"/>
                    <a:pt x="31090" y="69799"/>
                    <a:pt x="39091" y="69952"/>
                  </a:cubicBezTo>
                  <a:cubicBezTo>
                    <a:pt x="43206" y="69952"/>
                    <a:pt x="46711" y="69113"/>
                    <a:pt x="49606" y="67437"/>
                  </a:cubicBezTo>
                  <a:cubicBezTo>
                    <a:pt x="52502" y="65761"/>
                    <a:pt x="54788" y="63551"/>
                    <a:pt x="56464" y="60808"/>
                  </a:cubicBezTo>
                  <a:cubicBezTo>
                    <a:pt x="59817" y="55093"/>
                    <a:pt x="61494" y="48501"/>
                    <a:pt x="61494" y="41034"/>
                  </a:cubicBezTo>
                  <a:cubicBezTo>
                    <a:pt x="61494" y="33642"/>
                    <a:pt x="59779" y="27127"/>
                    <a:pt x="56350" y="21488"/>
                  </a:cubicBezTo>
                  <a:cubicBezTo>
                    <a:pt x="52769" y="15697"/>
                    <a:pt x="47016" y="12725"/>
                    <a:pt x="39091" y="125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93" name="Freihandform 392"/>
            <p:cNvSpPr/>
            <p:nvPr userDrawn="1"/>
          </p:nvSpPr>
          <p:spPr>
            <a:xfrm>
              <a:off x="4258338" y="589619"/>
              <a:ext cx="24003" cy="28575"/>
            </a:xfrm>
            <a:custGeom>
              <a:avLst/>
              <a:gdLst/>
              <a:ahLst/>
              <a:cxnLst/>
              <a:rect l="l" t="t" r="r" b="b"/>
              <a:pathLst>
                <a:path w="24003" h="28575">
                  <a:moveTo>
                    <a:pt x="7316" y="0"/>
                  </a:moveTo>
                  <a:lnTo>
                    <a:pt x="24003" y="0"/>
                  </a:lnTo>
                  <a:lnTo>
                    <a:pt x="13488" y="28575"/>
                  </a:lnTo>
                  <a:lnTo>
                    <a:pt x="0" y="28575"/>
                  </a:lnTo>
                  <a:lnTo>
                    <a:pt x="7316"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92" name="Freihandform 391"/>
            <p:cNvSpPr/>
            <p:nvPr userDrawn="1"/>
          </p:nvSpPr>
          <p:spPr>
            <a:xfrm>
              <a:off x="4825685" y="589619"/>
              <a:ext cx="44348" cy="79781"/>
            </a:xfrm>
            <a:custGeom>
              <a:avLst/>
              <a:gdLst/>
              <a:ahLst/>
              <a:cxnLst/>
              <a:rect l="l" t="t" r="r" b="b"/>
              <a:pathLst>
                <a:path w="44348" h="79781">
                  <a:moveTo>
                    <a:pt x="0" y="0"/>
                  </a:moveTo>
                  <a:lnTo>
                    <a:pt x="44348" y="0"/>
                  </a:lnTo>
                  <a:lnTo>
                    <a:pt x="44348" y="12573"/>
                  </a:lnTo>
                  <a:lnTo>
                    <a:pt x="16001" y="12573"/>
                  </a:lnTo>
                  <a:lnTo>
                    <a:pt x="16001" y="32232"/>
                  </a:lnTo>
                  <a:lnTo>
                    <a:pt x="42976" y="32232"/>
                  </a:lnTo>
                  <a:lnTo>
                    <a:pt x="42976" y="44805"/>
                  </a:lnTo>
                  <a:lnTo>
                    <a:pt x="16001" y="44805"/>
                  </a:lnTo>
                  <a:lnTo>
                    <a:pt x="16001" y="79781"/>
                  </a:lnTo>
                  <a:lnTo>
                    <a:pt x="0" y="7978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91" name="Freihandform 390"/>
            <p:cNvSpPr/>
            <p:nvPr userDrawn="1"/>
          </p:nvSpPr>
          <p:spPr>
            <a:xfrm>
              <a:off x="4882835" y="589619"/>
              <a:ext cx="47320" cy="79781"/>
            </a:xfrm>
            <a:custGeom>
              <a:avLst/>
              <a:gdLst/>
              <a:ahLst/>
              <a:cxnLst/>
              <a:rect l="l" t="t" r="r" b="b"/>
              <a:pathLst>
                <a:path w="47320" h="79781">
                  <a:moveTo>
                    <a:pt x="0" y="0"/>
                  </a:moveTo>
                  <a:lnTo>
                    <a:pt x="47091" y="0"/>
                  </a:lnTo>
                  <a:lnTo>
                    <a:pt x="47091" y="12573"/>
                  </a:lnTo>
                  <a:lnTo>
                    <a:pt x="16001" y="12573"/>
                  </a:lnTo>
                  <a:lnTo>
                    <a:pt x="16001" y="32232"/>
                  </a:lnTo>
                  <a:lnTo>
                    <a:pt x="44462" y="32232"/>
                  </a:lnTo>
                  <a:lnTo>
                    <a:pt x="44462" y="44805"/>
                  </a:lnTo>
                  <a:lnTo>
                    <a:pt x="16001" y="44805"/>
                  </a:lnTo>
                  <a:lnTo>
                    <a:pt x="16001" y="67208"/>
                  </a:lnTo>
                  <a:lnTo>
                    <a:pt x="47320" y="67208"/>
                  </a:lnTo>
                  <a:lnTo>
                    <a:pt x="47320" y="79781"/>
                  </a:lnTo>
                  <a:lnTo>
                    <a:pt x="0" y="7978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90" name="Freihandform 389"/>
            <p:cNvSpPr/>
            <p:nvPr userDrawn="1"/>
          </p:nvSpPr>
          <p:spPr>
            <a:xfrm>
              <a:off x="4948710" y="589619"/>
              <a:ext cx="65609" cy="79781"/>
            </a:xfrm>
            <a:custGeom>
              <a:avLst/>
              <a:gdLst/>
              <a:ahLst/>
              <a:cxnLst/>
              <a:rect l="l" t="t" r="r" b="b"/>
              <a:pathLst>
                <a:path w="65609" h="79781">
                  <a:moveTo>
                    <a:pt x="0" y="0"/>
                  </a:moveTo>
                  <a:lnTo>
                    <a:pt x="19660" y="0"/>
                  </a:lnTo>
                  <a:lnTo>
                    <a:pt x="50064" y="59664"/>
                  </a:lnTo>
                  <a:lnTo>
                    <a:pt x="50292" y="59664"/>
                  </a:lnTo>
                  <a:lnTo>
                    <a:pt x="50292" y="0"/>
                  </a:lnTo>
                  <a:lnTo>
                    <a:pt x="65609" y="0"/>
                  </a:lnTo>
                  <a:lnTo>
                    <a:pt x="65609" y="79781"/>
                  </a:lnTo>
                  <a:lnTo>
                    <a:pt x="46063" y="79781"/>
                  </a:lnTo>
                  <a:lnTo>
                    <a:pt x="15545" y="20116"/>
                  </a:lnTo>
                  <a:lnTo>
                    <a:pt x="15317" y="20116"/>
                  </a:lnTo>
                  <a:lnTo>
                    <a:pt x="15317" y="79781"/>
                  </a:lnTo>
                  <a:lnTo>
                    <a:pt x="0" y="7978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89" name="Freihandform 388"/>
            <p:cNvSpPr/>
            <p:nvPr userDrawn="1"/>
          </p:nvSpPr>
          <p:spPr>
            <a:xfrm>
              <a:off x="3485136" y="609163"/>
              <a:ext cx="44348" cy="61608"/>
            </a:xfrm>
            <a:custGeom>
              <a:avLst/>
              <a:gdLst/>
              <a:ahLst/>
              <a:cxnLst/>
              <a:rect l="l" t="t" r="r" b="b"/>
              <a:pathLst>
                <a:path w="44348" h="61608">
                  <a:moveTo>
                    <a:pt x="28461" y="0"/>
                  </a:moveTo>
                  <a:cubicBezTo>
                    <a:pt x="34404" y="0"/>
                    <a:pt x="39357" y="648"/>
                    <a:pt x="43320" y="1943"/>
                  </a:cubicBezTo>
                  <a:lnTo>
                    <a:pt x="41948" y="14059"/>
                  </a:lnTo>
                  <a:cubicBezTo>
                    <a:pt x="40653" y="13373"/>
                    <a:pt x="39205" y="12840"/>
                    <a:pt x="37605" y="12459"/>
                  </a:cubicBezTo>
                  <a:cubicBezTo>
                    <a:pt x="35928" y="12078"/>
                    <a:pt x="33909" y="11887"/>
                    <a:pt x="31547" y="11887"/>
                  </a:cubicBezTo>
                  <a:cubicBezTo>
                    <a:pt x="26822" y="11963"/>
                    <a:pt x="23089" y="13640"/>
                    <a:pt x="20345" y="16916"/>
                  </a:cubicBezTo>
                  <a:cubicBezTo>
                    <a:pt x="17450" y="20269"/>
                    <a:pt x="16002" y="24803"/>
                    <a:pt x="16002" y="30518"/>
                  </a:cubicBezTo>
                  <a:cubicBezTo>
                    <a:pt x="16002" y="36004"/>
                    <a:pt x="17335" y="40538"/>
                    <a:pt x="20002" y="44120"/>
                  </a:cubicBezTo>
                  <a:cubicBezTo>
                    <a:pt x="22593" y="47777"/>
                    <a:pt x="26556" y="49644"/>
                    <a:pt x="31890" y="49720"/>
                  </a:cubicBezTo>
                  <a:cubicBezTo>
                    <a:pt x="34099" y="49720"/>
                    <a:pt x="36309" y="49378"/>
                    <a:pt x="38519" y="48692"/>
                  </a:cubicBezTo>
                  <a:cubicBezTo>
                    <a:pt x="40653" y="48158"/>
                    <a:pt x="42367" y="47587"/>
                    <a:pt x="43663" y="46977"/>
                  </a:cubicBezTo>
                  <a:lnTo>
                    <a:pt x="44348" y="59665"/>
                  </a:lnTo>
                  <a:cubicBezTo>
                    <a:pt x="42215" y="60350"/>
                    <a:pt x="39929" y="60808"/>
                    <a:pt x="37490" y="61036"/>
                  </a:cubicBezTo>
                  <a:cubicBezTo>
                    <a:pt x="35052" y="61417"/>
                    <a:pt x="32233" y="61608"/>
                    <a:pt x="29032" y="61608"/>
                  </a:cubicBezTo>
                  <a:cubicBezTo>
                    <a:pt x="19431" y="61531"/>
                    <a:pt x="12230" y="58560"/>
                    <a:pt x="7429" y="52692"/>
                  </a:cubicBezTo>
                  <a:cubicBezTo>
                    <a:pt x="2476" y="46977"/>
                    <a:pt x="0" y="39586"/>
                    <a:pt x="0" y="30518"/>
                  </a:cubicBezTo>
                  <a:cubicBezTo>
                    <a:pt x="0" y="21755"/>
                    <a:pt x="2476" y="14516"/>
                    <a:pt x="7429" y="8801"/>
                  </a:cubicBezTo>
                  <a:cubicBezTo>
                    <a:pt x="12306" y="3010"/>
                    <a:pt x="19317" y="76"/>
                    <a:pt x="28461"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88" name="Freihandform 387"/>
            <p:cNvSpPr/>
            <p:nvPr userDrawn="1"/>
          </p:nvSpPr>
          <p:spPr>
            <a:xfrm>
              <a:off x="3544191" y="609163"/>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8" y="47511"/>
                    <a:pt x="48158" y="46139"/>
                    <a:pt x="50978" y="44463"/>
                  </a:cubicBezTo>
                  <a:lnTo>
                    <a:pt x="50978" y="56921"/>
                  </a:lnTo>
                  <a:cubicBezTo>
                    <a:pt x="45568" y="60046"/>
                    <a:pt x="38824" y="61608"/>
                    <a:pt x="30747" y="61608"/>
                  </a:cubicBezTo>
                  <a:cubicBezTo>
                    <a:pt x="10477"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3"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87" name="Freihandform 386"/>
            <p:cNvSpPr/>
            <p:nvPr userDrawn="1"/>
          </p:nvSpPr>
          <p:spPr>
            <a:xfrm>
              <a:off x="3681351" y="609163"/>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8" y="47511"/>
                    <a:pt x="48158" y="46139"/>
                    <a:pt x="50978" y="44463"/>
                  </a:cubicBezTo>
                  <a:lnTo>
                    <a:pt x="50978" y="56921"/>
                  </a:lnTo>
                  <a:cubicBezTo>
                    <a:pt x="45568" y="60046"/>
                    <a:pt x="38824" y="61608"/>
                    <a:pt x="30747" y="61608"/>
                  </a:cubicBezTo>
                  <a:cubicBezTo>
                    <a:pt x="10477"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3"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86" name="Freihandform 385"/>
            <p:cNvSpPr/>
            <p:nvPr userDrawn="1"/>
          </p:nvSpPr>
          <p:spPr>
            <a:xfrm>
              <a:off x="3818511" y="609163"/>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8" y="47511"/>
                    <a:pt x="48158" y="46139"/>
                    <a:pt x="50978" y="44463"/>
                  </a:cubicBezTo>
                  <a:lnTo>
                    <a:pt x="50978" y="56921"/>
                  </a:lnTo>
                  <a:cubicBezTo>
                    <a:pt x="45568" y="60046"/>
                    <a:pt x="38824" y="61608"/>
                    <a:pt x="30747" y="61608"/>
                  </a:cubicBezTo>
                  <a:cubicBezTo>
                    <a:pt x="10477"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3"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85" name="Freihandform 384"/>
            <p:cNvSpPr/>
            <p:nvPr userDrawn="1"/>
          </p:nvSpPr>
          <p:spPr>
            <a:xfrm>
              <a:off x="3881682" y="609163"/>
              <a:ext cx="34633" cy="60236"/>
            </a:xfrm>
            <a:custGeom>
              <a:avLst/>
              <a:gdLst/>
              <a:ahLst/>
              <a:cxnLst/>
              <a:rect l="l" t="t" r="r" b="b"/>
              <a:pathLst>
                <a:path w="34633" h="60236">
                  <a:moveTo>
                    <a:pt x="29946" y="0"/>
                  </a:moveTo>
                  <a:cubicBezTo>
                    <a:pt x="31470" y="0"/>
                    <a:pt x="33032" y="152"/>
                    <a:pt x="34633" y="457"/>
                  </a:cubicBezTo>
                  <a:lnTo>
                    <a:pt x="34633" y="15888"/>
                  </a:lnTo>
                  <a:cubicBezTo>
                    <a:pt x="33032" y="15049"/>
                    <a:pt x="30746" y="14630"/>
                    <a:pt x="27775" y="14630"/>
                  </a:cubicBezTo>
                  <a:cubicBezTo>
                    <a:pt x="24727" y="14630"/>
                    <a:pt x="22364" y="15469"/>
                    <a:pt x="20688" y="17145"/>
                  </a:cubicBezTo>
                  <a:cubicBezTo>
                    <a:pt x="19012" y="18745"/>
                    <a:pt x="17754" y="20841"/>
                    <a:pt x="16916" y="23431"/>
                  </a:cubicBezTo>
                  <a:cubicBezTo>
                    <a:pt x="16154" y="25870"/>
                    <a:pt x="15697" y="28461"/>
                    <a:pt x="15545" y="31204"/>
                  </a:cubicBezTo>
                  <a:cubicBezTo>
                    <a:pt x="15392" y="33871"/>
                    <a:pt x="15316" y="36347"/>
                    <a:pt x="15316" y="38633"/>
                  </a:cubicBezTo>
                  <a:lnTo>
                    <a:pt x="15316" y="60236"/>
                  </a:lnTo>
                  <a:lnTo>
                    <a:pt x="0" y="60236"/>
                  </a:lnTo>
                  <a:lnTo>
                    <a:pt x="0" y="1372"/>
                  </a:lnTo>
                  <a:lnTo>
                    <a:pt x="13601" y="1372"/>
                  </a:lnTo>
                  <a:lnTo>
                    <a:pt x="13601" y="14745"/>
                  </a:lnTo>
                  <a:lnTo>
                    <a:pt x="13830" y="14745"/>
                  </a:lnTo>
                  <a:cubicBezTo>
                    <a:pt x="14287" y="11697"/>
                    <a:pt x="15964" y="8534"/>
                    <a:pt x="18859" y="5258"/>
                  </a:cubicBezTo>
                  <a:cubicBezTo>
                    <a:pt x="21679" y="1905"/>
                    <a:pt x="25374" y="152"/>
                    <a:pt x="29946"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84" name="Freihandform 383"/>
            <p:cNvSpPr/>
            <p:nvPr userDrawn="1"/>
          </p:nvSpPr>
          <p:spPr>
            <a:xfrm>
              <a:off x="3923287" y="609159"/>
              <a:ext cx="53149" cy="61613"/>
            </a:xfrm>
            <a:custGeom>
              <a:avLst/>
              <a:gdLst/>
              <a:ahLst/>
              <a:cxnLst/>
              <a:rect l="l" t="t" r="r" b="b"/>
              <a:pathLst>
                <a:path w="53149" h="61613">
                  <a:moveTo>
                    <a:pt x="26860" y="5"/>
                  </a:moveTo>
                  <a:cubicBezTo>
                    <a:pt x="44005" y="-224"/>
                    <a:pt x="52464" y="8044"/>
                    <a:pt x="52235" y="24808"/>
                  </a:cubicBezTo>
                  <a:lnTo>
                    <a:pt x="52235" y="32352"/>
                  </a:lnTo>
                  <a:cubicBezTo>
                    <a:pt x="52235" y="38067"/>
                    <a:pt x="52311" y="42982"/>
                    <a:pt x="52464" y="47097"/>
                  </a:cubicBezTo>
                  <a:cubicBezTo>
                    <a:pt x="52616" y="51440"/>
                    <a:pt x="52845" y="55821"/>
                    <a:pt x="53149" y="60241"/>
                  </a:cubicBezTo>
                  <a:lnTo>
                    <a:pt x="39662" y="60241"/>
                  </a:lnTo>
                  <a:cubicBezTo>
                    <a:pt x="39205" y="56660"/>
                    <a:pt x="38976" y="53726"/>
                    <a:pt x="38976" y="51440"/>
                  </a:cubicBezTo>
                  <a:lnTo>
                    <a:pt x="38748" y="51440"/>
                  </a:lnTo>
                  <a:cubicBezTo>
                    <a:pt x="36919" y="54640"/>
                    <a:pt x="34366" y="57117"/>
                    <a:pt x="31090" y="58869"/>
                  </a:cubicBezTo>
                  <a:cubicBezTo>
                    <a:pt x="27737" y="60698"/>
                    <a:pt x="24232" y="61613"/>
                    <a:pt x="20574" y="61613"/>
                  </a:cubicBezTo>
                  <a:cubicBezTo>
                    <a:pt x="15240" y="61536"/>
                    <a:pt x="10554" y="60012"/>
                    <a:pt x="6515" y="57041"/>
                  </a:cubicBezTo>
                  <a:cubicBezTo>
                    <a:pt x="2248" y="54069"/>
                    <a:pt x="76" y="49764"/>
                    <a:pt x="0" y="44125"/>
                  </a:cubicBezTo>
                  <a:cubicBezTo>
                    <a:pt x="0" y="39705"/>
                    <a:pt x="991" y="36124"/>
                    <a:pt x="2972" y="33381"/>
                  </a:cubicBezTo>
                  <a:cubicBezTo>
                    <a:pt x="4801" y="30637"/>
                    <a:pt x="7163" y="28618"/>
                    <a:pt x="10058" y="27323"/>
                  </a:cubicBezTo>
                  <a:cubicBezTo>
                    <a:pt x="13106" y="25875"/>
                    <a:pt x="16345" y="24922"/>
                    <a:pt x="19774" y="24465"/>
                  </a:cubicBezTo>
                  <a:cubicBezTo>
                    <a:pt x="23279" y="24084"/>
                    <a:pt x="26632" y="23894"/>
                    <a:pt x="29832" y="23894"/>
                  </a:cubicBezTo>
                  <a:lnTo>
                    <a:pt x="38290" y="23894"/>
                  </a:lnTo>
                  <a:cubicBezTo>
                    <a:pt x="38290" y="19169"/>
                    <a:pt x="37224" y="15855"/>
                    <a:pt x="35090" y="13950"/>
                  </a:cubicBezTo>
                  <a:cubicBezTo>
                    <a:pt x="32956" y="12121"/>
                    <a:pt x="29604" y="11206"/>
                    <a:pt x="25032" y="11206"/>
                  </a:cubicBezTo>
                  <a:cubicBezTo>
                    <a:pt x="18326" y="11283"/>
                    <a:pt x="12268" y="13416"/>
                    <a:pt x="6858" y="17607"/>
                  </a:cubicBezTo>
                  <a:lnTo>
                    <a:pt x="6401" y="4463"/>
                  </a:lnTo>
                  <a:cubicBezTo>
                    <a:pt x="12954" y="1567"/>
                    <a:pt x="19774" y="81"/>
                    <a:pt x="26860" y="5"/>
                  </a:cubicBezTo>
                  <a:close/>
                  <a:moveTo>
                    <a:pt x="29032" y="33038"/>
                  </a:moveTo>
                  <a:cubicBezTo>
                    <a:pt x="28118" y="33038"/>
                    <a:pt x="27203" y="33114"/>
                    <a:pt x="26289" y="33266"/>
                  </a:cubicBezTo>
                  <a:cubicBezTo>
                    <a:pt x="24308" y="33495"/>
                    <a:pt x="22441" y="33952"/>
                    <a:pt x="20688" y="34638"/>
                  </a:cubicBezTo>
                  <a:cubicBezTo>
                    <a:pt x="18936" y="35324"/>
                    <a:pt x="17526" y="36352"/>
                    <a:pt x="16459" y="37724"/>
                  </a:cubicBezTo>
                  <a:cubicBezTo>
                    <a:pt x="15240" y="39096"/>
                    <a:pt x="14630" y="40924"/>
                    <a:pt x="14630" y="43210"/>
                  </a:cubicBezTo>
                  <a:cubicBezTo>
                    <a:pt x="14630" y="45649"/>
                    <a:pt x="15583" y="47439"/>
                    <a:pt x="17488" y="48582"/>
                  </a:cubicBezTo>
                  <a:cubicBezTo>
                    <a:pt x="19240" y="49802"/>
                    <a:pt x="21526" y="50411"/>
                    <a:pt x="24346" y="50411"/>
                  </a:cubicBezTo>
                  <a:cubicBezTo>
                    <a:pt x="29070" y="50335"/>
                    <a:pt x="32652" y="48582"/>
                    <a:pt x="35090" y="45153"/>
                  </a:cubicBezTo>
                  <a:cubicBezTo>
                    <a:pt x="37300" y="41724"/>
                    <a:pt x="38367" y="37686"/>
                    <a:pt x="38290" y="33038"/>
                  </a:cubicBezTo>
                  <a:lnTo>
                    <a:pt x="31661" y="33038"/>
                  </a:lnTo>
                  <a:cubicBezTo>
                    <a:pt x="30823" y="33038"/>
                    <a:pt x="29947" y="33038"/>
                    <a:pt x="29032" y="33038"/>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83" name="Freihandform 382"/>
            <p:cNvSpPr/>
            <p:nvPr userDrawn="1"/>
          </p:nvSpPr>
          <p:spPr>
            <a:xfrm>
              <a:off x="4130931" y="609163"/>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8" y="47511"/>
                    <a:pt x="48158" y="46139"/>
                    <a:pt x="50978" y="44463"/>
                  </a:cubicBezTo>
                  <a:lnTo>
                    <a:pt x="50978" y="56921"/>
                  </a:lnTo>
                  <a:cubicBezTo>
                    <a:pt x="45568" y="60046"/>
                    <a:pt x="38824" y="61608"/>
                    <a:pt x="30747" y="61608"/>
                  </a:cubicBezTo>
                  <a:cubicBezTo>
                    <a:pt x="10477"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3"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82" name="Freihandform 381"/>
            <p:cNvSpPr/>
            <p:nvPr userDrawn="1"/>
          </p:nvSpPr>
          <p:spPr>
            <a:xfrm>
              <a:off x="4287141" y="609163"/>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2" y="49797"/>
                    <a:pt x="41948" y="48577"/>
                  </a:cubicBezTo>
                  <a:cubicBezTo>
                    <a:pt x="45149" y="47511"/>
                    <a:pt x="48158" y="46139"/>
                    <a:pt x="50978" y="44463"/>
                  </a:cubicBezTo>
                  <a:lnTo>
                    <a:pt x="50978" y="56921"/>
                  </a:lnTo>
                  <a:cubicBezTo>
                    <a:pt x="45568" y="60046"/>
                    <a:pt x="38824" y="61608"/>
                    <a:pt x="30747" y="61608"/>
                  </a:cubicBezTo>
                  <a:cubicBezTo>
                    <a:pt x="10478"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4"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81" name="Freihandform 380"/>
            <p:cNvSpPr/>
            <p:nvPr userDrawn="1"/>
          </p:nvSpPr>
          <p:spPr>
            <a:xfrm>
              <a:off x="4357588" y="609161"/>
              <a:ext cx="54064" cy="60238"/>
            </a:xfrm>
            <a:custGeom>
              <a:avLst/>
              <a:gdLst/>
              <a:ahLst/>
              <a:cxnLst/>
              <a:rect l="l" t="t" r="r" b="b"/>
              <a:pathLst>
                <a:path w="54064" h="60238">
                  <a:moveTo>
                    <a:pt x="34061" y="2"/>
                  </a:moveTo>
                  <a:cubicBezTo>
                    <a:pt x="40995" y="78"/>
                    <a:pt x="46101" y="2250"/>
                    <a:pt x="49377" y="6517"/>
                  </a:cubicBezTo>
                  <a:cubicBezTo>
                    <a:pt x="52502" y="10784"/>
                    <a:pt x="54064" y="16309"/>
                    <a:pt x="54064" y="23091"/>
                  </a:cubicBezTo>
                  <a:lnTo>
                    <a:pt x="54064" y="60238"/>
                  </a:lnTo>
                  <a:lnTo>
                    <a:pt x="38748" y="60238"/>
                  </a:lnTo>
                  <a:lnTo>
                    <a:pt x="38748" y="28806"/>
                  </a:lnTo>
                  <a:cubicBezTo>
                    <a:pt x="38748" y="26901"/>
                    <a:pt x="38710" y="24957"/>
                    <a:pt x="38633" y="22976"/>
                  </a:cubicBezTo>
                  <a:cubicBezTo>
                    <a:pt x="38557" y="20995"/>
                    <a:pt x="38176" y="19204"/>
                    <a:pt x="37490" y="17604"/>
                  </a:cubicBezTo>
                  <a:cubicBezTo>
                    <a:pt x="36957" y="15852"/>
                    <a:pt x="36004" y="14442"/>
                    <a:pt x="34633" y="13375"/>
                  </a:cubicBezTo>
                  <a:cubicBezTo>
                    <a:pt x="33185" y="12384"/>
                    <a:pt x="31242" y="11889"/>
                    <a:pt x="28803" y="11889"/>
                  </a:cubicBezTo>
                  <a:cubicBezTo>
                    <a:pt x="26060" y="11889"/>
                    <a:pt x="23850" y="12537"/>
                    <a:pt x="22174" y="13832"/>
                  </a:cubicBezTo>
                  <a:cubicBezTo>
                    <a:pt x="20498" y="15128"/>
                    <a:pt x="19126" y="16766"/>
                    <a:pt x="18059" y="18747"/>
                  </a:cubicBezTo>
                  <a:cubicBezTo>
                    <a:pt x="17069" y="20728"/>
                    <a:pt x="16383" y="22824"/>
                    <a:pt x="16002" y="25034"/>
                  </a:cubicBezTo>
                  <a:cubicBezTo>
                    <a:pt x="15545" y="27320"/>
                    <a:pt x="15316" y="29453"/>
                    <a:pt x="15316" y="31434"/>
                  </a:cubicBezTo>
                  <a:lnTo>
                    <a:pt x="15316" y="60238"/>
                  </a:lnTo>
                  <a:lnTo>
                    <a:pt x="0" y="60238"/>
                  </a:lnTo>
                  <a:lnTo>
                    <a:pt x="0" y="1374"/>
                  </a:lnTo>
                  <a:lnTo>
                    <a:pt x="14516" y="1374"/>
                  </a:lnTo>
                  <a:lnTo>
                    <a:pt x="14516" y="9375"/>
                  </a:lnTo>
                  <a:lnTo>
                    <a:pt x="14745" y="9375"/>
                  </a:lnTo>
                  <a:cubicBezTo>
                    <a:pt x="19621" y="3050"/>
                    <a:pt x="26060" y="-74"/>
                    <a:pt x="34061" y="2"/>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80" name="Freihandform 379"/>
            <p:cNvSpPr/>
            <p:nvPr userDrawn="1"/>
          </p:nvSpPr>
          <p:spPr>
            <a:xfrm>
              <a:off x="4424115" y="609163"/>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9" y="47511"/>
                    <a:pt x="48158" y="46139"/>
                    <a:pt x="50978" y="44463"/>
                  </a:cubicBezTo>
                  <a:lnTo>
                    <a:pt x="50978" y="56921"/>
                  </a:lnTo>
                  <a:cubicBezTo>
                    <a:pt x="45568" y="60046"/>
                    <a:pt x="38824" y="61608"/>
                    <a:pt x="30747" y="61608"/>
                  </a:cubicBezTo>
                  <a:cubicBezTo>
                    <a:pt x="10478"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4"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79" name="Freihandform 378"/>
            <p:cNvSpPr/>
            <p:nvPr userDrawn="1"/>
          </p:nvSpPr>
          <p:spPr>
            <a:xfrm>
              <a:off x="4491282" y="609163"/>
              <a:ext cx="34633" cy="60236"/>
            </a:xfrm>
            <a:custGeom>
              <a:avLst/>
              <a:gdLst/>
              <a:ahLst/>
              <a:cxnLst/>
              <a:rect l="l" t="t" r="r" b="b"/>
              <a:pathLst>
                <a:path w="34633" h="60236">
                  <a:moveTo>
                    <a:pt x="29946" y="0"/>
                  </a:moveTo>
                  <a:cubicBezTo>
                    <a:pt x="31470" y="0"/>
                    <a:pt x="33033" y="152"/>
                    <a:pt x="34633" y="457"/>
                  </a:cubicBezTo>
                  <a:lnTo>
                    <a:pt x="34633" y="15888"/>
                  </a:lnTo>
                  <a:cubicBezTo>
                    <a:pt x="33033" y="15049"/>
                    <a:pt x="30747" y="14630"/>
                    <a:pt x="27775" y="14630"/>
                  </a:cubicBezTo>
                  <a:cubicBezTo>
                    <a:pt x="24727" y="14630"/>
                    <a:pt x="22364" y="15469"/>
                    <a:pt x="20688" y="17145"/>
                  </a:cubicBezTo>
                  <a:cubicBezTo>
                    <a:pt x="19012" y="18745"/>
                    <a:pt x="17754" y="20841"/>
                    <a:pt x="16916" y="23431"/>
                  </a:cubicBezTo>
                  <a:cubicBezTo>
                    <a:pt x="16154" y="25870"/>
                    <a:pt x="15697" y="28461"/>
                    <a:pt x="15545" y="31204"/>
                  </a:cubicBezTo>
                  <a:cubicBezTo>
                    <a:pt x="15392" y="33871"/>
                    <a:pt x="15316" y="36347"/>
                    <a:pt x="15316" y="38633"/>
                  </a:cubicBezTo>
                  <a:lnTo>
                    <a:pt x="15316" y="60236"/>
                  </a:lnTo>
                  <a:lnTo>
                    <a:pt x="0" y="60236"/>
                  </a:lnTo>
                  <a:lnTo>
                    <a:pt x="0" y="1372"/>
                  </a:lnTo>
                  <a:lnTo>
                    <a:pt x="13601" y="1372"/>
                  </a:lnTo>
                  <a:lnTo>
                    <a:pt x="13601" y="14745"/>
                  </a:lnTo>
                  <a:lnTo>
                    <a:pt x="13830" y="14745"/>
                  </a:lnTo>
                  <a:cubicBezTo>
                    <a:pt x="14287" y="11697"/>
                    <a:pt x="15964" y="8534"/>
                    <a:pt x="18859" y="5258"/>
                  </a:cubicBezTo>
                  <a:cubicBezTo>
                    <a:pt x="21679" y="1905"/>
                    <a:pt x="25374" y="152"/>
                    <a:pt x="29946"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78" name="Freihandform 377"/>
            <p:cNvSpPr/>
            <p:nvPr userDrawn="1"/>
          </p:nvSpPr>
          <p:spPr>
            <a:xfrm>
              <a:off x="4532672" y="607256"/>
              <a:ext cx="57838" cy="85616"/>
            </a:xfrm>
            <a:custGeom>
              <a:avLst/>
              <a:gdLst/>
              <a:ahLst/>
              <a:cxnLst/>
              <a:rect l="l" t="t" r="r" b="b"/>
              <a:pathLst>
                <a:path w="57838" h="85616">
                  <a:moveTo>
                    <a:pt x="24919" y="2"/>
                  </a:moveTo>
                  <a:cubicBezTo>
                    <a:pt x="32692" y="-74"/>
                    <a:pt x="38712" y="3050"/>
                    <a:pt x="42979" y="9375"/>
                  </a:cubicBezTo>
                  <a:lnTo>
                    <a:pt x="43207" y="9375"/>
                  </a:lnTo>
                  <a:lnTo>
                    <a:pt x="43207" y="1374"/>
                  </a:lnTo>
                  <a:lnTo>
                    <a:pt x="57838" y="1374"/>
                  </a:lnTo>
                  <a:lnTo>
                    <a:pt x="57838" y="54523"/>
                  </a:lnTo>
                  <a:cubicBezTo>
                    <a:pt x="57838" y="56428"/>
                    <a:pt x="57762" y="58371"/>
                    <a:pt x="57609" y="60352"/>
                  </a:cubicBezTo>
                  <a:cubicBezTo>
                    <a:pt x="57381" y="62334"/>
                    <a:pt x="57038" y="64239"/>
                    <a:pt x="56580" y="66067"/>
                  </a:cubicBezTo>
                  <a:cubicBezTo>
                    <a:pt x="55590" y="69801"/>
                    <a:pt x="53914" y="73116"/>
                    <a:pt x="51551" y="76011"/>
                  </a:cubicBezTo>
                  <a:cubicBezTo>
                    <a:pt x="49342" y="78907"/>
                    <a:pt x="46179" y="81193"/>
                    <a:pt x="42064" y="82869"/>
                  </a:cubicBezTo>
                  <a:cubicBezTo>
                    <a:pt x="38026" y="84622"/>
                    <a:pt x="32920" y="85536"/>
                    <a:pt x="26748" y="85613"/>
                  </a:cubicBezTo>
                  <a:cubicBezTo>
                    <a:pt x="20576" y="85689"/>
                    <a:pt x="13794" y="84355"/>
                    <a:pt x="6403" y="81612"/>
                  </a:cubicBezTo>
                  <a:lnTo>
                    <a:pt x="7660" y="68582"/>
                  </a:lnTo>
                  <a:cubicBezTo>
                    <a:pt x="10175" y="69877"/>
                    <a:pt x="13032" y="71020"/>
                    <a:pt x="16233" y="72011"/>
                  </a:cubicBezTo>
                  <a:cubicBezTo>
                    <a:pt x="19433" y="73078"/>
                    <a:pt x="22290" y="73649"/>
                    <a:pt x="24805" y="73725"/>
                  </a:cubicBezTo>
                  <a:cubicBezTo>
                    <a:pt x="28996" y="73649"/>
                    <a:pt x="32349" y="72925"/>
                    <a:pt x="34864" y="71554"/>
                  </a:cubicBezTo>
                  <a:cubicBezTo>
                    <a:pt x="37226" y="70106"/>
                    <a:pt x="38978" y="68277"/>
                    <a:pt x="40121" y="66067"/>
                  </a:cubicBezTo>
                  <a:cubicBezTo>
                    <a:pt x="41264" y="63781"/>
                    <a:pt x="41988" y="61305"/>
                    <a:pt x="42293" y="58638"/>
                  </a:cubicBezTo>
                  <a:cubicBezTo>
                    <a:pt x="42445" y="55971"/>
                    <a:pt x="42522" y="53380"/>
                    <a:pt x="42522" y="50865"/>
                  </a:cubicBezTo>
                  <a:lnTo>
                    <a:pt x="42293" y="50865"/>
                  </a:lnTo>
                  <a:cubicBezTo>
                    <a:pt x="40845" y="53456"/>
                    <a:pt x="38559" y="55628"/>
                    <a:pt x="35435" y="57381"/>
                  </a:cubicBezTo>
                  <a:cubicBezTo>
                    <a:pt x="32235" y="59286"/>
                    <a:pt x="28425" y="60238"/>
                    <a:pt x="24005" y="60238"/>
                  </a:cubicBezTo>
                  <a:cubicBezTo>
                    <a:pt x="15394" y="60086"/>
                    <a:pt x="9260" y="57076"/>
                    <a:pt x="5603" y="51208"/>
                  </a:cubicBezTo>
                  <a:cubicBezTo>
                    <a:pt x="1793" y="45570"/>
                    <a:pt x="-74" y="38673"/>
                    <a:pt x="2" y="30520"/>
                  </a:cubicBezTo>
                  <a:cubicBezTo>
                    <a:pt x="-74" y="23052"/>
                    <a:pt x="1907" y="16156"/>
                    <a:pt x="5946" y="9832"/>
                  </a:cubicBezTo>
                  <a:cubicBezTo>
                    <a:pt x="9908" y="3507"/>
                    <a:pt x="16233" y="231"/>
                    <a:pt x="24919" y="2"/>
                  </a:cubicBezTo>
                  <a:close/>
                  <a:moveTo>
                    <a:pt x="29720" y="11889"/>
                  </a:moveTo>
                  <a:cubicBezTo>
                    <a:pt x="24615" y="12042"/>
                    <a:pt x="21071" y="13985"/>
                    <a:pt x="19090" y="17718"/>
                  </a:cubicBezTo>
                  <a:cubicBezTo>
                    <a:pt x="16956" y="21452"/>
                    <a:pt x="15928" y="25719"/>
                    <a:pt x="16004" y="30520"/>
                  </a:cubicBezTo>
                  <a:cubicBezTo>
                    <a:pt x="16004" y="34787"/>
                    <a:pt x="17109" y="38750"/>
                    <a:pt x="19319" y="42407"/>
                  </a:cubicBezTo>
                  <a:cubicBezTo>
                    <a:pt x="20462" y="44160"/>
                    <a:pt x="21833" y="45570"/>
                    <a:pt x="23434" y="46636"/>
                  </a:cubicBezTo>
                  <a:cubicBezTo>
                    <a:pt x="25034" y="47779"/>
                    <a:pt x="26901" y="48351"/>
                    <a:pt x="29034" y="48351"/>
                  </a:cubicBezTo>
                  <a:cubicBezTo>
                    <a:pt x="33835" y="48275"/>
                    <a:pt x="37302" y="46446"/>
                    <a:pt x="39435" y="42864"/>
                  </a:cubicBezTo>
                  <a:cubicBezTo>
                    <a:pt x="41493" y="39435"/>
                    <a:pt x="42522" y="35206"/>
                    <a:pt x="42522" y="30177"/>
                  </a:cubicBezTo>
                  <a:cubicBezTo>
                    <a:pt x="42522" y="24996"/>
                    <a:pt x="41531" y="20690"/>
                    <a:pt x="39550" y="17261"/>
                  </a:cubicBezTo>
                  <a:cubicBezTo>
                    <a:pt x="37416" y="13756"/>
                    <a:pt x="34140" y="11965"/>
                    <a:pt x="29720" y="11889"/>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77" name="Freihandform 376"/>
            <p:cNvSpPr/>
            <p:nvPr userDrawn="1"/>
          </p:nvSpPr>
          <p:spPr>
            <a:xfrm>
              <a:off x="4639566" y="609163"/>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9" y="47511"/>
                    <a:pt x="48158" y="46139"/>
                    <a:pt x="50978" y="44463"/>
                  </a:cubicBezTo>
                  <a:lnTo>
                    <a:pt x="50978" y="56921"/>
                  </a:lnTo>
                  <a:cubicBezTo>
                    <a:pt x="45568" y="60046"/>
                    <a:pt x="38824" y="61608"/>
                    <a:pt x="30747" y="61608"/>
                  </a:cubicBezTo>
                  <a:cubicBezTo>
                    <a:pt x="10478"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4"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76" name="Freihandform 375"/>
            <p:cNvSpPr/>
            <p:nvPr userDrawn="1"/>
          </p:nvSpPr>
          <p:spPr>
            <a:xfrm>
              <a:off x="3456866" y="610535"/>
              <a:ext cx="15316" cy="58864"/>
            </a:xfrm>
            <a:custGeom>
              <a:avLst/>
              <a:gdLst/>
              <a:ahLst/>
              <a:cxnLst/>
              <a:rect l="l" t="t" r="r" b="b"/>
              <a:pathLst>
                <a:path w="15316" h="58864">
                  <a:moveTo>
                    <a:pt x="0" y="0"/>
                  </a:moveTo>
                  <a:lnTo>
                    <a:pt x="15316" y="0"/>
                  </a:lnTo>
                  <a:lnTo>
                    <a:pt x="15316" y="58864"/>
                  </a:lnTo>
                  <a:lnTo>
                    <a:pt x="0" y="58864"/>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75" name="Freihandform 374"/>
            <p:cNvSpPr/>
            <p:nvPr userDrawn="1"/>
          </p:nvSpPr>
          <p:spPr>
            <a:xfrm>
              <a:off x="4605581" y="610535"/>
              <a:ext cx="15316" cy="58864"/>
            </a:xfrm>
            <a:custGeom>
              <a:avLst/>
              <a:gdLst/>
              <a:ahLst/>
              <a:cxnLst/>
              <a:rect l="l" t="t" r="r" b="b"/>
              <a:pathLst>
                <a:path w="15316" h="58864">
                  <a:moveTo>
                    <a:pt x="0" y="0"/>
                  </a:moveTo>
                  <a:lnTo>
                    <a:pt x="15316" y="0"/>
                  </a:lnTo>
                  <a:lnTo>
                    <a:pt x="15316" y="58864"/>
                  </a:lnTo>
                  <a:lnTo>
                    <a:pt x="0" y="58864"/>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74" name="Freihandform 373"/>
            <p:cNvSpPr/>
            <p:nvPr userDrawn="1"/>
          </p:nvSpPr>
          <p:spPr>
            <a:xfrm>
              <a:off x="3357463" y="744228"/>
              <a:ext cx="41262" cy="87097"/>
            </a:xfrm>
            <a:custGeom>
              <a:avLst/>
              <a:gdLst/>
              <a:ahLst/>
              <a:cxnLst/>
              <a:rect l="l" t="t" r="r" b="b"/>
              <a:pathLst>
                <a:path w="41262" h="87097">
                  <a:moveTo>
                    <a:pt x="30061" y="0"/>
                  </a:moveTo>
                  <a:cubicBezTo>
                    <a:pt x="34252" y="77"/>
                    <a:pt x="37986" y="496"/>
                    <a:pt x="41262" y="1258"/>
                  </a:cubicBezTo>
                  <a:lnTo>
                    <a:pt x="40005" y="13945"/>
                  </a:lnTo>
                  <a:cubicBezTo>
                    <a:pt x="39319" y="13412"/>
                    <a:pt x="38481" y="12916"/>
                    <a:pt x="37490" y="12459"/>
                  </a:cubicBezTo>
                  <a:cubicBezTo>
                    <a:pt x="36500" y="12078"/>
                    <a:pt x="35128" y="11888"/>
                    <a:pt x="33375" y="11888"/>
                  </a:cubicBezTo>
                  <a:cubicBezTo>
                    <a:pt x="30861" y="11964"/>
                    <a:pt x="29108" y="12878"/>
                    <a:pt x="28118" y="14631"/>
                  </a:cubicBezTo>
                  <a:cubicBezTo>
                    <a:pt x="27127" y="16460"/>
                    <a:pt x="26632" y="18555"/>
                    <a:pt x="26632" y="20917"/>
                  </a:cubicBezTo>
                  <a:lnTo>
                    <a:pt x="26632" y="28233"/>
                  </a:lnTo>
                  <a:lnTo>
                    <a:pt x="40005" y="28233"/>
                  </a:lnTo>
                  <a:lnTo>
                    <a:pt x="40005" y="39434"/>
                  </a:lnTo>
                  <a:lnTo>
                    <a:pt x="26632" y="39434"/>
                  </a:lnTo>
                  <a:lnTo>
                    <a:pt x="26632" y="87097"/>
                  </a:lnTo>
                  <a:lnTo>
                    <a:pt x="11316" y="87097"/>
                  </a:lnTo>
                  <a:lnTo>
                    <a:pt x="11316" y="39434"/>
                  </a:lnTo>
                  <a:lnTo>
                    <a:pt x="0" y="39434"/>
                  </a:lnTo>
                  <a:lnTo>
                    <a:pt x="0" y="28233"/>
                  </a:lnTo>
                  <a:lnTo>
                    <a:pt x="11316" y="28233"/>
                  </a:lnTo>
                  <a:lnTo>
                    <a:pt x="11316" y="20003"/>
                  </a:lnTo>
                  <a:cubicBezTo>
                    <a:pt x="11316" y="13983"/>
                    <a:pt x="12954" y="9144"/>
                    <a:pt x="16230" y="5487"/>
                  </a:cubicBezTo>
                  <a:cubicBezTo>
                    <a:pt x="19355" y="1905"/>
                    <a:pt x="23965" y="77"/>
                    <a:pt x="30061"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73" name="Freihandform 372"/>
            <p:cNvSpPr/>
            <p:nvPr userDrawn="1"/>
          </p:nvSpPr>
          <p:spPr>
            <a:xfrm>
              <a:off x="3399373" y="744228"/>
              <a:ext cx="41262" cy="87097"/>
            </a:xfrm>
            <a:custGeom>
              <a:avLst/>
              <a:gdLst/>
              <a:ahLst/>
              <a:cxnLst/>
              <a:rect l="l" t="t" r="r" b="b"/>
              <a:pathLst>
                <a:path w="41262" h="87097">
                  <a:moveTo>
                    <a:pt x="30061" y="0"/>
                  </a:moveTo>
                  <a:cubicBezTo>
                    <a:pt x="34252" y="77"/>
                    <a:pt x="37986" y="496"/>
                    <a:pt x="41262" y="1258"/>
                  </a:cubicBezTo>
                  <a:lnTo>
                    <a:pt x="40005" y="13945"/>
                  </a:lnTo>
                  <a:cubicBezTo>
                    <a:pt x="39319" y="13412"/>
                    <a:pt x="38481" y="12916"/>
                    <a:pt x="37490" y="12459"/>
                  </a:cubicBezTo>
                  <a:cubicBezTo>
                    <a:pt x="36500" y="12078"/>
                    <a:pt x="35128" y="11888"/>
                    <a:pt x="33375" y="11888"/>
                  </a:cubicBezTo>
                  <a:cubicBezTo>
                    <a:pt x="30861" y="11964"/>
                    <a:pt x="29108" y="12878"/>
                    <a:pt x="28118" y="14631"/>
                  </a:cubicBezTo>
                  <a:cubicBezTo>
                    <a:pt x="27127" y="16460"/>
                    <a:pt x="26632" y="18555"/>
                    <a:pt x="26632" y="20917"/>
                  </a:cubicBezTo>
                  <a:lnTo>
                    <a:pt x="26632" y="28233"/>
                  </a:lnTo>
                  <a:lnTo>
                    <a:pt x="40005" y="28233"/>
                  </a:lnTo>
                  <a:lnTo>
                    <a:pt x="40005" y="39434"/>
                  </a:lnTo>
                  <a:lnTo>
                    <a:pt x="26632" y="39434"/>
                  </a:lnTo>
                  <a:lnTo>
                    <a:pt x="26632" y="87097"/>
                  </a:lnTo>
                  <a:lnTo>
                    <a:pt x="11316" y="87097"/>
                  </a:lnTo>
                  <a:lnTo>
                    <a:pt x="11316" y="39434"/>
                  </a:lnTo>
                  <a:lnTo>
                    <a:pt x="0" y="39434"/>
                  </a:lnTo>
                  <a:lnTo>
                    <a:pt x="0" y="28233"/>
                  </a:lnTo>
                  <a:lnTo>
                    <a:pt x="11316" y="28233"/>
                  </a:lnTo>
                  <a:lnTo>
                    <a:pt x="11316" y="20003"/>
                  </a:lnTo>
                  <a:cubicBezTo>
                    <a:pt x="11316" y="13983"/>
                    <a:pt x="12954" y="9144"/>
                    <a:pt x="16230" y="5487"/>
                  </a:cubicBezTo>
                  <a:cubicBezTo>
                    <a:pt x="19355" y="1905"/>
                    <a:pt x="23965" y="77"/>
                    <a:pt x="30061"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72" name="Freihandform 371"/>
            <p:cNvSpPr/>
            <p:nvPr userDrawn="1"/>
          </p:nvSpPr>
          <p:spPr>
            <a:xfrm>
              <a:off x="3664168" y="744228"/>
              <a:ext cx="41262" cy="87097"/>
            </a:xfrm>
            <a:custGeom>
              <a:avLst/>
              <a:gdLst/>
              <a:ahLst/>
              <a:cxnLst/>
              <a:rect l="l" t="t" r="r" b="b"/>
              <a:pathLst>
                <a:path w="41262" h="87097">
                  <a:moveTo>
                    <a:pt x="30061" y="0"/>
                  </a:moveTo>
                  <a:cubicBezTo>
                    <a:pt x="34252" y="77"/>
                    <a:pt x="37986" y="496"/>
                    <a:pt x="41262" y="1258"/>
                  </a:cubicBezTo>
                  <a:lnTo>
                    <a:pt x="40005" y="13945"/>
                  </a:lnTo>
                  <a:cubicBezTo>
                    <a:pt x="39319" y="13412"/>
                    <a:pt x="38481" y="12916"/>
                    <a:pt x="37490" y="12459"/>
                  </a:cubicBezTo>
                  <a:cubicBezTo>
                    <a:pt x="36500" y="12078"/>
                    <a:pt x="35128" y="11888"/>
                    <a:pt x="33375" y="11888"/>
                  </a:cubicBezTo>
                  <a:cubicBezTo>
                    <a:pt x="30861" y="11964"/>
                    <a:pt x="29108" y="12878"/>
                    <a:pt x="28118" y="14631"/>
                  </a:cubicBezTo>
                  <a:cubicBezTo>
                    <a:pt x="27127" y="16460"/>
                    <a:pt x="26632" y="18555"/>
                    <a:pt x="26632" y="20917"/>
                  </a:cubicBezTo>
                  <a:lnTo>
                    <a:pt x="26632" y="28233"/>
                  </a:lnTo>
                  <a:lnTo>
                    <a:pt x="40005" y="28233"/>
                  </a:lnTo>
                  <a:lnTo>
                    <a:pt x="40005" y="39434"/>
                  </a:lnTo>
                  <a:lnTo>
                    <a:pt x="26632" y="39434"/>
                  </a:lnTo>
                  <a:lnTo>
                    <a:pt x="26632" y="87097"/>
                  </a:lnTo>
                  <a:lnTo>
                    <a:pt x="11316" y="87097"/>
                  </a:lnTo>
                  <a:lnTo>
                    <a:pt x="11316" y="39434"/>
                  </a:lnTo>
                  <a:lnTo>
                    <a:pt x="0" y="39434"/>
                  </a:lnTo>
                  <a:lnTo>
                    <a:pt x="0" y="28233"/>
                  </a:lnTo>
                  <a:lnTo>
                    <a:pt x="11316" y="28233"/>
                  </a:lnTo>
                  <a:lnTo>
                    <a:pt x="11316" y="20003"/>
                  </a:lnTo>
                  <a:cubicBezTo>
                    <a:pt x="11316" y="13983"/>
                    <a:pt x="12954" y="9144"/>
                    <a:pt x="16230" y="5487"/>
                  </a:cubicBezTo>
                  <a:cubicBezTo>
                    <a:pt x="19355" y="1905"/>
                    <a:pt x="23965" y="77"/>
                    <a:pt x="30061"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71" name="Freihandform 370"/>
            <p:cNvSpPr/>
            <p:nvPr userDrawn="1"/>
          </p:nvSpPr>
          <p:spPr>
            <a:xfrm>
              <a:off x="3780409" y="745599"/>
              <a:ext cx="57838" cy="87098"/>
            </a:xfrm>
            <a:custGeom>
              <a:avLst/>
              <a:gdLst/>
              <a:ahLst/>
              <a:cxnLst/>
              <a:rect l="l" t="t" r="r" b="b"/>
              <a:pathLst>
                <a:path w="57838" h="87098">
                  <a:moveTo>
                    <a:pt x="42522" y="0"/>
                  </a:moveTo>
                  <a:lnTo>
                    <a:pt x="57838" y="0"/>
                  </a:lnTo>
                  <a:lnTo>
                    <a:pt x="57838" y="85725"/>
                  </a:lnTo>
                  <a:lnTo>
                    <a:pt x="42979" y="85725"/>
                  </a:lnTo>
                  <a:lnTo>
                    <a:pt x="42979" y="79096"/>
                  </a:lnTo>
                  <a:lnTo>
                    <a:pt x="42750" y="79096"/>
                  </a:lnTo>
                  <a:cubicBezTo>
                    <a:pt x="38026" y="84506"/>
                    <a:pt x="32006" y="87173"/>
                    <a:pt x="24691" y="87097"/>
                  </a:cubicBezTo>
                  <a:cubicBezTo>
                    <a:pt x="15775" y="86944"/>
                    <a:pt x="9413" y="83782"/>
                    <a:pt x="5603" y="77610"/>
                  </a:cubicBezTo>
                  <a:cubicBezTo>
                    <a:pt x="1793" y="71590"/>
                    <a:pt x="-74" y="64427"/>
                    <a:pt x="2" y="56121"/>
                  </a:cubicBezTo>
                  <a:cubicBezTo>
                    <a:pt x="-74" y="47739"/>
                    <a:pt x="1793" y="40577"/>
                    <a:pt x="5603" y="34633"/>
                  </a:cubicBezTo>
                  <a:cubicBezTo>
                    <a:pt x="9413" y="28689"/>
                    <a:pt x="15775" y="25641"/>
                    <a:pt x="24691" y="25489"/>
                  </a:cubicBezTo>
                  <a:cubicBezTo>
                    <a:pt x="32082" y="25489"/>
                    <a:pt x="37950" y="28232"/>
                    <a:pt x="42293" y="33719"/>
                  </a:cubicBezTo>
                  <a:lnTo>
                    <a:pt x="42522" y="33719"/>
                  </a:lnTo>
                  <a:lnTo>
                    <a:pt x="42522" y="0"/>
                  </a:lnTo>
                  <a:close/>
                  <a:moveTo>
                    <a:pt x="28691" y="37376"/>
                  </a:moveTo>
                  <a:cubicBezTo>
                    <a:pt x="23891" y="37529"/>
                    <a:pt x="20538" y="39624"/>
                    <a:pt x="18633" y="43663"/>
                  </a:cubicBezTo>
                  <a:cubicBezTo>
                    <a:pt x="17718" y="45491"/>
                    <a:pt x="17071" y="47511"/>
                    <a:pt x="16690" y="49721"/>
                  </a:cubicBezTo>
                  <a:cubicBezTo>
                    <a:pt x="16233" y="51930"/>
                    <a:pt x="16004" y="54064"/>
                    <a:pt x="16004" y="56121"/>
                  </a:cubicBezTo>
                  <a:cubicBezTo>
                    <a:pt x="15928" y="60389"/>
                    <a:pt x="16842" y="64580"/>
                    <a:pt x="18747" y="68694"/>
                  </a:cubicBezTo>
                  <a:cubicBezTo>
                    <a:pt x="19738" y="70523"/>
                    <a:pt x="21071" y="72047"/>
                    <a:pt x="22748" y="73266"/>
                  </a:cubicBezTo>
                  <a:cubicBezTo>
                    <a:pt x="24348" y="74562"/>
                    <a:pt x="26405" y="75209"/>
                    <a:pt x="28920" y="75209"/>
                  </a:cubicBezTo>
                  <a:cubicBezTo>
                    <a:pt x="31587" y="75209"/>
                    <a:pt x="33759" y="74562"/>
                    <a:pt x="35435" y="73266"/>
                  </a:cubicBezTo>
                  <a:cubicBezTo>
                    <a:pt x="37188" y="72047"/>
                    <a:pt x="38559" y="70523"/>
                    <a:pt x="39550" y="68694"/>
                  </a:cubicBezTo>
                  <a:cubicBezTo>
                    <a:pt x="40617" y="66789"/>
                    <a:pt x="41379" y="64732"/>
                    <a:pt x="41836" y="62522"/>
                  </a:cubicBezTo>
                  <a:cubicBezTo>
                    <a:pt x="42217" y="60312"/>
                    <a:pt x="42407" y="58179"/>
                    <a:pt x="42407" y="56121"/>
                  </a:cubicBezTo>
                  <a:cubicBezTo>
                    <a:pt x="42407" y="51702"/>
                    <a:pt x="41379" y="47549"/>
                    <a:pt x="39321" y="43663"/>
                  </a:cubicBezTo>
                  <a:cubicBezTo>
                    <a:pt x="38178" y="41758"/>
                    <a:pt x="36768" y="40234"/>
                    <a:pt x="35092" y="39091"/>
                  </a:cubicBezTo>
                  <a:cubicBezTo>
                    <a:pt x="33339" y="37948"/>
                    <a:pt x="31206" y="37376"/>
                    <a:pt x="28691" y="37376"/>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70" name="Freihandform 369"/>
            <p:cNvSpPr/>
            <p:nvPr userDrawn="1"/>
          </p:nvSpPr>
          <p:spPr>
            <a:xfrm>
              <a:off x="4022651" y="745600"/>
              <a:ext cx="15316" cy="85725"/>
            </a:xfrm>
            <a:custGeom>
              <a:avLst/>
              <a:gdLst/>
              <a:ahLst/>
              <a:cxnLst/>
              <a:rect l="l" t="t" r="r" b="b"/>
              <a:pathLst>
                <a:path w="15316" h="85725">
                  <a:moveTo>
                    <a:pt x="0" y="0"/>
                  </a:moveTo>
                  <a:lnTo>
                    <a:pt x="15316" y="0"/>
                  </a:lnTo>
                  <a:lnTo>
                    <a:pt x="15316" y="85725"/>
                  </a:lnTo>
                  <a:lnTo>
                    <a:pt x="0" y="85725"/>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69" name="Freihandform 368"/>
            <p:cNvSpPr/>
            <p:nvPr userDrawn="1"/>
          </p:nvSpPr>
          <p:spPr>
            <a:xfrm>
              <a:off x="4153789" y="745599"/>
              <a:ext cx="57838" cy="87098"/>
            </a:xfrm>
            <a:custGeom>
              <a:avLst/>
              <a:gdLst/>
              <a:ahLst/>
              <a:cxnLst/>
              <a:rect l="l" t="t" r="r" b="b"/>
              <a:pathLst>
                <a:path w="57838" h="87098">
                  <a:moveTo>
                    <a:pt x="42522" y="0"/>
                  </a:moveTo>
                  <a:lnTo>
                    <a:pt x="57838" y="0"/>
                  </a:lnTo>
                  <a:lnTo>
                    <a:pt x="57838" y="85725"/>
                  </a:lnTo>
                  <a:lnTo>
                    <a:pt x="42979" y="85725"/>
                  </a:lnTo>
                  <a:lnTo>
                    <a:pt x="42979" y="79096"/>
                  </a:lnTo>
                  <a:lnTo>
                    <a:pt x="42750" y="79096"/>
                  </a:lnTo>
                  <a:cubicBezTo>
                    <a:pt x="38026" y="84506"/>
                    <a:pt x="32006" y="87173"/>
                    <a:pt x="24691" y="87097"/>
                  </a:cubicBezTo>
                  <a:cubicBezTo>
                    <a:pt x="15775" y="86944"/>
                    <a:pt x="9413" y="83782"/>
                    <a:pt x="5603" y="77610"/>
                  </a:cubicBezTo>
                  <a:cubicBezTo>
                    <a:pt x="1793" y="71590"/>
                    <a:pt x="-74" y="64427"/>
                    <a:pt x="2" y="56121"/>
                  </a:cubicBezTo>
                  <a:cubicBezTo>
                    <a:pt x="-74" y="47739"/>
                    <a:pt x="1793" y="40577"/>
                    <a:pt x="5603" y="34633"/>
                  </a:cubicBezTo>
                  <a:cubicBezTo>
                    <a:pt x="9413" y="28689"/>
                    <a:pt x="15775" y="25641"/>
                    <a:pt x="24691" y="25489"/>
                  </a:cubicBezTo>
                  <a:cubicBezTo>
                    <a:pt x="32082" y="25489"/>
                    <a:pt x="37950" y="28232"/>
                    <a:pt x="42293" y="33719"/>
                  </a:cubicBezTo>
                  <a:lnTo>
                    <a:pt x="42522" y="33719"/>
                  </a:lnTo>
                  <a:lnTo>
                    <a:pt x="42522" y="0"/>
                  </a:lnTo>
                  <a:close/>
                  <a:moveTo>
                    <a:pt x="28691" y="37376"/>
                  </a:moveTo>
                  <a:cubicBezTo>
                    <a:pt x="23891" y="37529"/>
                    <a:pt x="20538" y="39624"/>
                    <a:pt x="18633" y="43663"/>
                  </a:cubicBezTo>
                  <a:cubicBezTo>
                    <a:pt x="17718" y="45491"/>
                    <a:pt x="17071" y="47511"/>
                    <a:pt x="16690" y="49721"/>
                  </a:cubicBezTo>
                  <a:cubicBezTo>
                    <a:pt x="16233" y="51930"/>
                    <a:pt x="16004" y="54064"/>
                    <a:pt x="16004" y="56121"/>
                  </a:cubicBezTo>
                  <a:cubicBezTo>
                    <a:pt x="15928" y="60389"/>
                    <a:pt x="16842" y="64580"/>
                    <a:pt x="18747" y="68694"/>
                  </a:cubicBezTo>
                  <a:cubicBezTo>
                    <a:pt x="19738" y="70523"/>
                    <a:pt x="21071" y="72047"/>
                    <a:pt x="22748" y="73266"/>
                  </a:cubicBezTo>
                  <a:cubicBezTo>
                    <a:pt x="24348" y="74562"/>
                    <a:pt x="26405" y="75209"/>
                    <a:pt x="28920" y="75209"/>
                  </a:cubicBezTo>
                  <a:cubicBezTo>
                    <a:pt x="31587" y="75209"/>
                    <a:pt x="33759" y="74562"/>
                    <a:pt x="35435" y="73266"/>
                  </a:cubicBezTo>
                  <a:cubicBezTo>
                    <a:pt x="37188" y="72047"/>
                    <a:pt x="38559" y="70523"/>
                    <a:pt x="39550" y="68694"/>
                  </a:cubicBezTo>
                  <a:cubicBezTo>
                    <a:pt x="40617" y="66789"/>
                    <a:pt x="41379" y="64732"/>
                    <a:pt x="41836" y="62522"/>
                  </a:cubicBezTo>
                  <a:cubicBezTo>
                    <a:pt x="42217" y="60312"/>
                    <a:pt x="42407" y="58179"/>
                    <a:pt x="42407" y="56121"/>
                  </a:cubicBezTo>
                  <a:cubicBezTo>
                    <a:pt x="42407" y="51702"/>
                    <a:pt x="41379" y="47549"/>
                    <a:pt x="39321" y="43663"/>
                  </a:cubicBezTo>
                  <a:cubicBezTo>
                    <a:pt x="38178" y="41758"/>
                    <a:pt x="36769" y="40234"/>
                    <a:pt x="35092" y="39091"/>
                  </a:cubicBezTo>
                  <a:cubicBezTo>
                    <a:pt x="33339" y="37948"/>
                    <a:pt x="31206" y="37376"/>
                    <a:pt x="28691" y="37376"/>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68" name="Freihandform 367"/>
            <p:cNvSpPr/>
            <p:nvPr userDrawn="1"/>
          </p:nvSpPr>
          <p:spPr>
            <a:xfrm>
              <a:off x="4293161" y="745600"/>
              <a:ext cx="15316" cy="85725"/>
            </a:xfrm>
            <a:custGeom>
              <a:avLst/>
              <a:gdLst/>
              <a:ahLst/>
              <a:cxnLst/>
              <a:rect l="l" t="t" r="r" b="b"/>
              <a:pathLst>
                <a:path w="15316" h="85725">
                  <a:moveTo>
                    <a:pt x="0" y="0"/>
                  </a:moveTo>
                  <a:lnTo>
                    <a:pt x="15316" y="0"/>
                  </a:lnTo>
                  <a:lnTo>
                    <a:pt x="15316" y="85725"/>
                  </a:lnTo>
                  <a:lnTo>
                    <a:pt x="0" y="85725"/>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67" name="Freihandform 366"/>
            <p:cNvSpPr/>
            <p:nvPr userDrawn="1"/>
          </p:nvSpPr>
          <p:spPr>
            <a:xfrm>
              <a:off x="4323641" y="745600"/>
              <a:ext cx="15316" cy="85725"/>
            </a:xfrm>
            <a:custGeom>
              <a:avLst/>
              <a:gdLst/>
              <a:ahLst/>
              <a:cxnLst/>
              <a:rect l="l" t="t" r="r" b="b"/>
              <a:pathLst>
                <a:path w="15316" h="85725">
                  <a:moveTo>
                    <a:pt x="0" y="0"/>
                  </a:moveTo>
                  <a:lnTo>
                    <a:pt x="15316" y="0"/>
                  </a:lnTo>
                  <a:lnTo>
                    <a:pt x="15316" y="85725"/>
                  </a:lnTo>
                  <a:lnTo>
                    <a:pt x="0" y="85725"/>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66" name="Freihandform 365"/>
            <p:cNvSpPr/>
            <p:nvPr userDrawn="1"/>
          </p:nvSpPr>
          <p:spPr>
            <a:xfrm>
              <a:off x="3453056" y="747085"/>
              <a:ext cx="15316" cy="14630"/>
            </a:xfrm>
            <a:custGeom>
              <a:avLst/>
              <a:gdLst/>
              <a:ahLst/>
              <a:cxnLst/>
              <a:rect l="l" t="t" r="r" b="b"/>
              <a:pathLst>
                <a:path w="15316" h="14630">
                  <a:moveTo>
                    <a:pt x="0" y="0"/>
                  </a:moveTo>
                  <a:lnTo>
                    <a:pt x="15316" y="0"/>
                  </a:lnTo>
                  <a:lnTo>
                    <a:pt x="15316" y="14630"/>
                  </a:lnTo>
                  <a:lnTo>
                    <a:pt x="0" y="14630"/>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65" name="Freihandform 364"/>
            <p:cNvSpPr/>
            <p:nvPr userDrawn="1"/>
          </p:nvSpPr>
          <p:spPr>
            <a:xfrm>
              <a:off x="3536876" y="747085"/>
              <a:ext cx="15316" cy="14630"/>
            </a:xfrm>
            <a:custGeom>
              <a:avLst/>
              <a:gdLst/>
              <a:ahLst/>
              <a:cxnLst/>
              <a:rect l="l" t="t" r="r" b="b"/>
              <a:pathLst>
                <a:path w="15316" h="14630">
                  <a:moveTo>
                    <a:pt x="0" y="0"/>
                  </a:moveTo>
                  <a:lnTo>
                    <a:pt x="15316" y="0"/>
                  </a:lnTo>
                  <a:lnTo>
                    <a:pt x="15316" y="14630"/>
                  </a:lnTo>
                  <a:lnTo>
                    <a:pt x="0" y="14630"/>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64" name="Freihandform 363"/>
            <p:cNvSpPr/>
            <p:nvPr userDrawn="1"/>
          </p:nvSpPr>
          <p:spPr>
            <a:xfrm>
              <a:off x="4700831" y="747085"/>
              <a:ext cx="15316" cy="14630"/>
            </a:xfrm>
            <a:custGeom>
              <a:avLst/>
              <a:gdLst/>
              <a:ahLst/>
              <a:cxnLst/>
              <a:rect l="l" t="t" r="r" b="b"/>
              <a:pathLst>
                <a:path w="15316" h="14630">
                  <a:moveTo>
                    <a:pt x="0" y="0"/>
                  </a:moveTo>
                  <a:lnTo>
                    <a:pt x="15316" y="0"/>
                  </a:lnTo>
                  <a:lnTo>
                    <a:pt x="15316" y="14630"/>
                  </a:lnTo>
                  <a:lnTo>
                    <a:pt x="0" y="14630"/>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63" name="Freihandform 362"/>
            <p:cNvSpPr/>
            <p:nvPr userDrawn="1"/>
          </p:nvSpPr>
          <p:spPr>
            <a:xfrm>
              <a:off x="3279613" y="751544"/>
              <a:ext cx="65151" cy="81159"/>
            </a:xfrm>
            <a:custGeom>
              <a:avLst/>
              <a:gdLst/>
              <a:ahLst/>
              <a:cxnLst/>
              <a:rect l="l" t="t" r="r" b="b"/>
              <a:pathLst>
                <a:path w="65151" h="81159">
                  <a:moveTo>
                    <a:pt x="0" y="0"/>
                  </a:moveTo>
                  <a:lnTo>
                    <a:pt x="16002" y="0"/>
                  </a:lnTo>
                  <a:lnTo>
                    <a:pt x="16002" y="46063"/>
                  </a:lnTo>
                  <a:cubicBezTo>
                    <a:pt x="15926" y="52921"/>
                    <a:pt x="17183" y="58331"/>
                    <a:pt x="19774" y="62293"/>
                  </a:cubicBezTo>
                  <a:cubicBezTo>
                    <a:pt x="22365" y="66484"/>
                    <a:pt x="26632" y="68580"/>
                    <a:pt x="32575" y="68580"/>
                  </a:cubicBezTo>
                  <a:cubicBezTo>
                    <a:pt x="38671" y="68580"/>
                    <a:pt x="42977" y="66484"/>
                    <a:pt x="45491" y="62293"/>
                  </a:cubicBezTo>
                  <a:cubicBezTo>
                    <a:pt x="47930" y="58331"/>
                    <a:pt x="49149" y="52921"/>
                    <a:pt x="49149" y="46063"/>
                  </a:cubicBezTo>
                  <a:lnTo>
                    <a:pt x="49149" y="0"/>
                  </a:lnTo>
                  <a:lnTo>
                    <a:pt x="65151" y="0"/>
                  </a:lnTo>
                  <a:lnTo>
                    <a:pt x="65151" y="50977"/>
                  </a:lnTo>
                  <a:cubicBezTo>
                    <a:pt x="64846" y="71399"/>
                    <a:pt x="53988" y="81457"/>
                    <a:pt x="32575" y="81153"/>
                  </a:cubicBezTo>
                  <a:cubicBezTo>
                    <a:pt x="11163" y="81457"/>
                    <a:pt x="305" y="71399"/>
                    <a:pt x="0" y="50977"/>
                  </a:cubicBez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62" name="Freihandform 361"/>
            <p:cNvSpPr/>
            <p:nvPr userDrawn="1"/>
          </p:nvSpPr>
          <p:spPr>
            <a:xfrm>
              <a:off x="4353588" y="751544"/>
              <a:ext cx="24003" cy="28575"/>
            </a:xfrm>
            <a:custGeom>
              <a:avLst/>
              <a:gdLst/>
              <a:ahLst/>
              <a:cxnLst/>
              <a:rect l="l" t="t" r="r" b="b"/>
              <a:pathLst>
                <a:path w="24003" h="28575">
                  <a:moveTo>
                    <a:pt x="7316" y="0"/>
                  </a:moveTo>
                  <a:lnTo>
                    <a:pt x="24003" y="0"/>
                  </a:lnTo>
                  <a:lnTo>
                    <a:pt x="13488" y="28575"/>
                  </a:lnTo>
                  <a:lnTo>
                    <a:pt x="0" y="28575"/>
                  </a:lnTo>
                  <a:lnTo>
                    <a:pt x="7316"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61" name="Freihandform 360"/>
            <p:cNvSpPr/>
            <p:nvPr userDrawn="1"/>
          </p:nvSpPr>
          <p:spPr>
            <a:xfrm>
              <a:off x="4830829" y="751544"/>
              <a:ext cx="65151" cy="81159"/>
            </a:xfrm>
            <a:custGeom>
              <a:avLst/>
              <a:gdLst/>
              <a:ahLst/>
              <a:cxnLst/>
              <a:rect l="l" t="t" r="r" b="b"/>
              <a:pathLst>
                <a:path w="65151" h="81159">
                  <a:moveTo>
                    <a:pt x="0" y="0"/>
                  </a:moveTo>
                  <a:lnTo>
                    <a:pt x="16002" y="0"/>
                  </a:lnTo>
                  <a:lnTo>
                    <a:pt x="16002" y="46063"/>
                  </a:lnTo>
                  <a:cubicBezTo>
                    <a:pt x="15926" y="52921"/>
                    <a:pt x="17183" y="58331"/>
                    <a:pt x="19774" y="62293"/>
                  </a:cubicBezTo>
                  <a:cubicBezTo>
                    <a:pt x="22365" y="66484"/>
                    <a:pt x="26632" y="68580"/>
                    <a:pt x="32576" y="68580"/>
                  </a:cubicBezTo>
                  <a:cubicBezTo>
                    <a:pt x="38672" y="68580"/>
                    <a:pt x="42977" y="66484"/>
                    <a:pt x="45491" y="62293"/>
                  </a:cubicBezTo>
                  <a:cubicBezTo>
                    <a:pt x="47930" y="58331"/>
                    <a:pt x="49149" y="52921"/>
                    <a:pt x="49149" y="46063"/>
                  </a:cubicBezTo>
                  <a:lnTo>
                    <a:pt x="49149" y="0"/>
                  </a:lnTo>
                  <a:lnTo>
                    <a:pt x="65151" y="0"/>
                  </a:lnTo>
                  <a:lnTo>
                    <a:pt x="65151" y="50977"/>
                  </a:lnTo>
                  <a:cubicBezTo>
                    <a:pt x="64846" y="71399"/>
                    <a:pt x="53988" y="81457"/>
                    <a:pt x="32576" y="81153"/>
                  </a:cubicBezTo>
                  <a:cubicBezTo>
                    <a:pt x="11163" y="81457"/>
                    <a:pt x="305" y="71399"/>
                    <a:pt x="0" y="50977"/>
                  </a:cubicBez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60" name="Freihandform 359"/>
            <p:cNvSpPr/>
            <p:nvPr userDrawn="1"/>
          </p:nvSpPr>
          <p:spPr>
            <a:xfrm>
              <a:off x="4917125" y="751544"/>
              <a:ext cx="44348" cy="79781"/>
            </a:xfrm>
            <a:custGeom>
              <a:avLst/>
              <a:gdLst/>
              <a:ahLst/>
              <a:cxnLst/>
              <a:rect l="l" t="t" r="r" b="b"/>
              <a:pathLst>
                <a:path w="44348" h="79781">
                  <a:moveTo>
                    <a:pt x="0" y="0"/>
                  </a:moveTo>
                  <a:lnTo>
                    <a:pt x="44348" y="0"/>
                  </a:lnTo>
                  <a:lnTo>
                    <a:pt x="44348" y="12573"/>
                  </a:lnTo>
                  <a:lnTo>
                    <a:pt x="16001" y="12573"/>
                  </a:lnTo>
                  <a:lnTo>
                    <a:pt x="16001" y="32232"/>
                  </a:lnTo>
                  <a:lnTo>
                    <a:pt x="42976" y="32232"/>
                  </a:lnTo>
                  <a:lnTo>
                    <a:pt x="42976" y="44805"/>
                  </a:lnTo>
                  <a:lnTo>
                    <a:pt x="16001" y="44805"/>
                  </a:lnTo>
                  <a:lnTo>
                    <a:pt x="16001" y="79781"/>
                  </a:lnTo>
                  <a:lnTo>
                    <a:pt x="0" y="7978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59" name="Freihandform 358"/>
            <p:cNvSpPr/>
            <p:nvPr userDrawn="1"/>
          </p:nvSpPr>
          <p:spPr>
            <a:xfrm>
              <a:off x="4974275" y="751544"/>
              <a:ext cx="47320" cy="79781"/>
            </a:xfrm>
            <a:custGeom>
              <a:avLst/>
              <a:gdLst/>
              <a:ahLst/>
              <a:cxnLst/>
              <a:rect l="l" t="t" r="r" b="b"/>
              <a:pathLst>
                <a:path w="47320" h="79781">
                  <a:moveTo>
                    <a:pt x="0" y="0"/>
                  </a:moveTo>
                  <a:lnTo>
                    <a:pt x="47091" y="0"/>
                  </a:lnTo>
                  <a:lnTo>
                    <a:pt x="47091" y="12573"/>
                  </a:lnTo>
                  <a:lnTo>
                    <a:pt x="16001" y="12573"/>
                  </a:lnTo>
                  <a:lnTo>
                    <a:pt x="16001" y="32232"/>
                  </a:lnTo>
                  <a:lnTo>
                    <a:pt x="44462" y="32232"/>
                  </a:lnTo>
                  <a:lnTo>
                    <a:pt x="44462" y="44805"/>
                  </a:lnTo>
                  <a:lnTo>
                    <a:pt x="16001" y="44805"/>
                  </a:lnTo>
                  <a:lnTo>
                    <a:pt x="16001" y="67208"/>
                  </a:lnTo>
                  <a:lnTo>
                    <a:pt x="47320" y="67208"/>
                  </a:lnTo>
                  <a:lnTo>
                    <a:pt x="47320" y="79781"/>
                  </a:lnTo>
                  <a:lnTo>
                    <a:pt x="0" y="7978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58" name="Freihandform 357"/>
            <p:cNvSpPr/>
            <p:nvPr userDrawn="1"/>
          </p:nvSpPr>
          <p:spPr>
            <a:xfrm>
              <a:off x="3483231" y="771088"/>
              <a:ext cx="44348" cy="61608"/>
            </a:xfrm>
            <a:custGeom>
              <a:avLst/>
              <a:gdLst/>
              <a:ahLst/>
              <a:cxnLst/>
              <a:rect l="l" t="t" r="r" b="b"/>
              <a:pathLst>
                <a:path w="44348" h="61608">
                  <a:moveTo>
                    <a:pt x="28461" y="0"/>
                  </a:moveTo>
                  <a:cubicBezTo>
                    <a:pt x="34404" y="0"/>
                    <a:pt x="39357" y="648"/>
                    <a:pt x="43320" y="1943"/>
                  </a:cubicBezTo>
                  <a:lnTo>
                    <a:pt x="41948" y="14059"/>
                  </a:lnTo>
                  <a:cubicBezTo>
                    <a:pt x="40653" y="13373"/>
                    <a:pt x="39205" y="12840"/>
                    <a:pt x="37605" y="12459"/>
                  </a:cubicBezTo>
                  <a:cubicBezTo>
                    <a:pt x="35928" y="12078"/>
                    <a:pt x="33909" y="11887"/>
                    <a:pt x="31547" y="11887"/>
                  </a:cubicBezTo>
                  <a:cubicBezTo>
                    <a:pt x="26822" y="11963"/>
                    <a:pt x="23089" y="13640"/>
                    <a:pt x="20345" y="16916"/>
                  </a:cubicBezTo>
                  <a:cubicBezTo>
                    <a:pt x="17450" y="20269"/>
                    <a:pt x="16002" y="24803"/>
                    <a:pt x="16002" y="30518"/>
                  </a:cubicBezTo>
                  <a:cubicBezTo>
                    <a:pt x="16002" y="36004"/>
                    <a:pt x="17335" y="40538"/>
                    <a:pt x="20002" y="44120"/>
                  </a:cubicBezTo>
                  <a:cubicBezTo>
                    <a:pt x="22593" y="47777"/>
                    <a:pt x="26556" y="49644"/>
                    <a:pt x="31890" y="49720"/>
                  </a:cubicBezTo>
                  <a:cubicBezTo>
                    <a:pt x="34099" y="49720"/>
                    <a:pt x="36309" y="49378"/>
                    <a:pt x="38519" y="48692"/>
                  </a:cubicBezTo>
                  <a:cubicBezTo>
                    <a:pt x="40653" y="48158"/>
                    <a:pt x="42367" y="47587"/>
                    <a:pt x="43663" y="46977"/>
                  </a:cubicBezTo>
                  <a:lnTo>
                    <a:pt x="44348" y="59665"/>
                  </a:lnTo>
                  <a:cubicBezTo>
                    <a:pt x="42215" y="60350"/>
                    <a:pt x="39929" y="60808"/>
                    <a:pt x="37490" y="61036"/>
                  </a:cubicBezTo>
                  <a:cubicBezTo>
                    <a:pt x="35052" y="61417"/>
                    <a:pt x="32233" y="61608"/>
                    <a:pt x="29032" y="61608"/>
                  </a:cubicBezTo>
                  <a:cubicBezTo>
                    <a:pt x="19431" y="61531"/>
                    <a:pt x="12230" y="58560"/>
                    <a:pt x="7429" y="52692"/>
                  </a:cubicBezTo>
                  <a:cubicBezTo>
                    <a:pt x="2476" y="46977"/>
                    <a:pt x="0" y="39586"/>
                    <a:pt x="0" y="30518"/>
                  </a:cubicBezTo>
                  <a:cubicBezTo>
                    <a:pt x="0" y="21755"/>
                    <a:pt x="2476" y="14516"/>
                    <a:pt x="7429" y="8801"/>
                  </a:cubicBezTo>
                  <a:cubicBezTo>
                    <a:pt x="12306" y="3010"/>
                    <a:pt x="19317" y="76"/>
                    <a:pt x="28461"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57" name="Freihandform 356"/>
            <p:cNvSpPr/>
            <p:nvPr userDrawn="1"/>
          </p:nvSpPr>
          <p:spPr>
            <a:xfrm>
              <a:off x="3568956" y="771088"/>
              <a:ext cx="61608" cy="61608"/>
            </a:xfrm>
            <a:custGeom>
              <a:avLst/>
              <a:gdLst/>
              <a:ahLst/>
              <a:cxnLst/>
              <a:rect l="l" t="t" r="r" b="b"/>
              <a:pathLst>
                <a:path w="61608" h="61608">
                  <a:moveTo>
                    <a:pt x="30747" y="0"/>
                  </a:moveTo>
                  <a:cubicBezTo>
                    <a:pt x="39738" y="76"/>
                    <a:pt x="47092" y="2819"/>
                    <a:pt x="52807" y="8230"/>
                  </a:cubicBezTo>
                  <a:cubicBezTo>
                    <a:pt x="58598" y="13716"/>
                    <a:pt x="61531" y="21374"/>
                    <a:pt x="61608" y="31204"/>
                  </a:cubicBezTo>
                  <a:cubicBezTo>
                    <a:pt x="61608" y="39814"/>
                    <a:pt x="58941" y="46977"/>
                    <a:pt x="53607" y="52692"/>
                  </a:cubicBezTo>
                  <a:cubicBezTo>
                    <a:pt x="48273" y="58483"/>
                    <a:pt x="40653" y="61455"/>
                    <a:pt x="30747" y="61608"/>
                  </a:cubicBezTo>
                  <a:cubicBezTo>
                    <a:pt x="20993" y="61455"/>
                    <a:pt x="13449" y="58483"/>
                    <a:pt x="8115" y="52692"/>
                  </a:cubicBezTo>
                  <a:cubicBezTo>
                    <a:pt x="2705" y="46977"/>
                    <a:pt x="0" y="39814"/>
                    <a:pt x="0" y="31204"/>
                  </a:cubicBezTo>
                  <a:cubicBezTo>
                    <a:pt x="76" y="21374"/>
                    <a:pt x="3048" y="13716"/>
                    <a:pt x="8915" y="8230"/>
                  </a:cubicBezTo>
                  <a:cubicBezTo>
                    <a:pt x="14630" y="2819"/>
                    <a:pt x="21907" y="76"/>
                    <a:pt x="30747" y="0"/>
                  </a:cubicBezTo>
                  <a:close/>
                  <a:moveTo>
                    <a:pt x="30747" y="11887"/>
                  </a:moveTo>
                  <a:cubicBezTo>
                    <a:pt x="25870" y="11963"/>
                    <a:pt x="22212" y="13754"/>
                    <a:pt x="19774" y="17259"/>
                  </a:cubicBezTo>
                  <a:cubicBezTo>
                    <a:pt x="17259" y="20688"/>
                    <a:pt x="16002" y="24727"/>
                    <a:pt x="16002" y="29375"/>
                  </a:cubicBezTo>
                  <a:cubicBezTo>
                    <a:pt x="16002" y="30518"/>
                    <a:pt x="16078" y="31661"/>
                    <a:pt x="16231" y="32804"/>
                  </a:cubicBezTo>
                  <a:cubicBezTo>
                    <a:pt x="16383" y="34099"/>
                    <a:pt x="16573" y="35319"/>
                    <a:pt x="16802" y="36462"/>
                  </a:cubicBezTo>
                  <a:cubicBezTo>
                    <a:pt x="17259" y="38900"/>
                    <a:pt x="18021" y="41110"/>
                    <a:pt x="19088" y="43091"/>
                  </a:cubicBezTo>
                  <a:cubicBezTo>
                    <a:pt x="20231" y="45072"/>
                    <a:pt x="21755" y="46634"/>
                    <a:pt x="23660" y="47777"/>
                  </a:cubicBezTo>
                  <a:cubicBezTo>
                    <a:pt x="25489" y="49073"/>
                    <a:pt x="27851" y="49720"/>
                    <a:pt x="30747" y="49720"/>
                  </a:cubicBezTo>
                  <a:cubicBezTo>
                    <a:pt x="33718" y="49720"/>
                    <a:pt x="36195" y="49111"/>
                    <a:pt x="38176" y="47892"/>
                  </a:cubicBezTo>
                  <a:cubicBezTo>
                    <a:pt x="40081" y="46749"/>
                    <a:pt x="41605" y="45187"/>
                    <a:pt x="42748" y="43205"/>
                  </a:cubicBezTo>
                  <a:cubicBezTo>
                    <a:pt x="43891" y="41224"/>
                    <a:pt x="44653" y="39014"/>
                    <a:pt x="45034" y="36576"/>
                  </a:cubicBezTo>
                  <a:cubicBezTo>
                    <a:pt x="45415" y="34214"/>
                    <a:pt x="45606" y="31813"/>
                    <a:pt x="45606" y="29375"/>
                  </a:cubicBezTo>
                  <a:cubicBezTo>
                    <a:pt x="45606" y="24651"/>
                    <a:pt x="44425" y="20574"/>
                    <a:pt x="42062" y="17145"/>
                  </a:cubicBezTo>
                  <a:cubicBezTo>
                    <a:pt x="39548" y="13716"/>
                    <a:pt x="35776" y="11963"/>
                    <a:pt x="30747" y="11887"/>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56" name="Freihandform 355"/>
            <p:cNvSpPr/>
            <p:nvPr userDrawn="1"/>
          </p:nvSpPr>
          <p:spPr>
            <a:xfrm>
              <a:off x="3713736" y="771088"/>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8" y="47511"/>
                    <a:pt x="48158" y="46139"/>
                    <a:pt x="50978" y="44463"/>
                  </a:cubicBezTo>
                  <a:lnTo>
                    <a:pt x="50978" y="56921"/>
                  </a:lnTo>
                  <a:cubicBezTo>
                    <a:pt x="45568" y="60046"/>
                    <a:pt x="38824" y="61608"/>
                    <a:pt x="30747" y="61608"/>
                  </a:cubicBezTo>
                  <a:cubicBezTo>
                    <a:pt x="10477"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3"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55" name="Freihandform 354"/>
            <p:cNvSpPr/>
            <p:nvPr userDrawn="1"/>
          </p:nvSpPr>
          <p:spPr>
            <a:xfrm>
              <a:off x="3847086" y="771088"/>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8" y="47511"/>
                    <a:pt x="48158" y="46139"/>
                    <a:pt x="50978" y="44463"/>
                  </a:cubicBezTo>
                  <a:lnTo>
                    <a:pt x="50978" y="56921"/>
                  </a:lnTo>
                  <a:cubicBezTo>
                    <a:pt x="45568" y="60046"/>
                    <a:pt x="38824" y="61608"/>
                    <a:pt x="30747" y="61608"/>
                  </a:cubicBezTo>
                  <a:cubicBezTo>
                    <a:pt x="10477"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3"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54" name="Freihandform 353"/>
            <p:cNvSpPr/>
            <p:nvPr userDrawn="1"/>
          </p:nvSpPr>
          <p:spPr>
            <a:xfrm>
              <a:off x="3917877" y="771088"/>
              <a:ext cx="34633" cy="60236"/>
            </a:xfrm>
            <a:custGeom>
              <a:avLst/>
              <a:gdLst/>
              <a:ahLst/>
              <a:cxnLst/>
              <a:rect l="l" t="t" r="r" b="b"/>
              <a:pathLst>
                <a:path w="34633" h="60236">
                  <a:moveTo>
                    <a:pt x="29946" y="0"/>
                  </a:moveTo>
                  <a:cubicBezTo>
                    <a:pt x="31470" y="0"/>
                    <a:pt x="33032" y="152"/>
                    <a:pt x="34633" y="457"/>
                  </a:cubicBezTo>
                  <a:lnTo>
                    <a:pt x="34633" y="15888"/>
                  </a:lnTo>
                  <a:cubicBezTo>
                    <a:pt x="33032" y="15049"/>
                    <a:pt x="30746" y="14630"/>
                    <a:pt x="27775" y="14630"/>
                  </a:cubicBezTo>
                  <a:cubicBezTo>
                    <a:pt x="24727" y="14630"/>
                    <a:pt x="22364" y="15469"/>
                    <a:pt x="20688" y="17145"/>
                  </a:cubicBezTo>
                  <a:cubicBezTo>
                    <a:pt x="19012" y="18745"/>
                    <a:pt x="17754" y="20841"/>
                    <a:pt x="16916" y="23431"/>
                  </a:cubicBezTo>
                  <a:cubicBezTo>
                    <a:pt x="16154" y="25870"/>
                    <a:pt x="15697" y="28461"/>
                    <a:pt x="15545" y="31204"/>
                  </a:cubicBezTo>
                  <a:cubicBezTo>
                    <a:pt x="15392" y="33871"/>
                    <a:pt x="15316" y="36347"/>
                    <a:pt x="15316" y="38633"/>
                  </a:cubicBezTo>
                  <a:lnTo>
                    <a:pt x="15316" y="60236"/>
                  </a:lnTo>
                  <a:lnTo>
                    <a:pt x="0" y="60236"/>
                  </a:lnTo>
                  <a:lnTo>
                    <a:pt x="0" y="1372"/>
                  </a:lnTo>
                  <a:lnTo>
                    <a:pt x="13601" y="1372"/>
                  </a:lnTo>
                  <a:lnTo>
                    <a:pt x="13601" y="14745"/>
                  </a:lnTo>
                  <a:lnTo>
                    <a:pt x="13830" y="14745"/>
                  </a:lnTo>
                  <a:cubicBezTo>
                    <a:pt x="14287" y="11697"/>
                    <a:pt x="15964" y="8534"/>
                    <a:pt x="18859" y="5258"/>
                  </a:cubicBezTo>
                  <a:cubicBezTo>
                    <a:pt x="21679" y="1905"/>
                    <a:pt x="25374" y="152"/>
                    <a:pt x="29946"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53" name="Freihandform 352"/>
            <p:cNvSpPr/>
            <p:nvPr userDrawn="1"/>
          </p:nvSpPr>
          <p:spPr>
            <a:xfrm>
              <a:off x="3961387" y="771084"/>
              <a:ext cx="53149" cy="61613"/>
            </a:xfrm>
            <a:custGeom>
              <a:avLst/>
              <a:gdLst/>
              <a:ahLst/>
              <a:cxnLst/>
              <a:rect l="l" t="t" r="r" b="b"/>
              <a:pathLst>
                <a:path w="53149" h="61613">
                  <a:moveTo>
                    <a:pt x="26860" y="5"/>
                  </a:moveTo>
                  <a:cubicBezTo>
                    <a:pt x="44005" y="-224"/>
                    <a:pt x="52464" y="8044"/>
                    <a:pt x="52235" y="24808"/>
                  </a:cubicBezTo>
                  <a:lnTo>
                    <a:pt x="52235" y="32352"/>
                  </a:lnTo>
                  <a:cubicBezTo>
                    <a:pt x="52235" y="38067"/>
                    <a:pt x="52311" y="42982"/>
                    <a:pt x="52464" y="47097"/>
                  </a:cubicBezTo>
                  <a:cubicBezTo>
                    <a:pt x="52616" y="51440"/>
                    <a:pt x="52845" y="55821"/>
                    <a:pt x="53149" y="60241"/>
                  </a:cubicBezTo>
                  <a:lnTo>
                    <a:pt x="39662" y="60241"/>
                  </a:lnTo>
                  <a:cubicBezTo>
                    <a:pt x="39205" y="56660"/>
                    <a:pt x="38976" y="53726"/>
                    <a:pt x="38976" y="51440"/>
                  </a:cubicBezTo>
                  <a:lnTo>
                    <a:pt x="38748" y="51440"/>
                  </a:lnTo>
                  <a:cubicBezTo>
                    <a:pt x="36919" y="54640"/>
                    <a:pt x="34366" y="57117"/>
                    <a:pt x="31090" y="58869"/>
                  </a:cubicBezTo>
                  <a:cubicBezTo>
                    <a:pt x="27737" y="60698"/>
                    <a:pt x="24232" y="61613"/>
                    <a:pt x="20574" y="61613"/>
                  </a:cubicBezTo>
                  <a:cubicBezTo>
                    <a:pt x="15240" y="61536"/>
                    <a:pt x="10554" y="60012"/>
                    <a:pt x="6515" y="57041"/>
                  </a:cubicBezTo>
                  <a:cubicBezTo>
                    <a:pt x="2248" y="54069"/>
                    <a:pt x="76" y="49764"/>
                    <a:pt x="0" y="44125"/>
                  </a:cubicBezTo>
                  <a:cubicBezTo>
                    <a:pt x="0" y="39705"/>
                    <a:pt x="991" y="36124"/>
                    <a:pt x="2972" y="33381"/>
                  </a:cubicBezTo>
                  <a:cubicBezTo>
                    <a:pt x="4801" y="30637"/>
                    <a:pt x="7163" y="28618"/>
                    <a:pt x="10058" y="27323"/>
                  </a:cubicBezTo>
                  <a:cubicBezTo>
                    <a:pt x="13106" y="25875"/>
                    <a:pt x="16345" y="24922"/>
                    <a:pt x="19774" y="24465"/>
                  </a:cubicBezTo>
                  <a:cubicBezTo>
                    <a:pt x="23279" y="24084"/>
                    <a:pt x="26632" y="23894"/>
                    <a:pt x="29832" y="23894"/>
                  </a:cubicBezTo>
                  <a:lnTo>
                    <a:pt x="38290" y="23894"/>
                  </a:lnTo>
                  <a:cubicBezTo>
                    <a:pt x="38290" y="19169"/>
                    <a:pt x="37224" y="15855"/>
                    <a:pt x="35090" y="13950"/>
                  </a:cubicBezTo>
                  <a:cubicBezTo>
                    <a:pt x="32956" y="12121"/>
                    <a:pt x="29604" y="11206"/>
                    <a:pt x="25032" y="11206"/>
                  </a:cubicBezTo>
                  <a:cubicBezTo>
                    <a:pt x="18326" y="11283"/>
                    <a:pt x="12268" y="13416"/>
                    <a:pt x="6858" y="17607"/>
                  </a:cubicBezTo>
                  <a:lnTo>
                    <a:pt x="6401" y="4463"/>
                  </a:lnTo>
                  <a:cubicBezTo>
                    <a:pt x="12954" y="1567"/>
                    <a:pt x="19774" y="81"/>
                    <a:pt x="26860" y="5"/>
                  </a:cubicBezTo>
                  <a:close/>
                  <a:moveTo>
                    <a:pt x="29032" y="33038"/>
                  </a:moveTo>
                  <a:cubicBezTo>
                    <a:pt x="28118" y="33038"/>
                    <a:pt x="27203" y="33114"/>
                    <a:pt x="26289" y="33266"/>
                  </a:cubicBezTo>
                  <a:cubicBezTo>
                    <a:pt x="24308" y="33495"/>
                    <a:pt x="22441" y="33952"/>
                    <a:pt x="20688" y="34638"/>
                  </a:cubicBezTo>
                  <a:cubicBezTo>
                    <a:pt x="18936" y="35324"/>
                    <a:pt x="17526" y="36352"/>
                    <a:pt x="16459" y="37724"/>
                  </a:cubicBezTo>
                  <a:cubicBezTo>
                    <a:pt x="15240" y="39096"/>
                    <a:pt x="14630" y="40924"/>
                    <a:pt x="14630" y="43210"/>
                  </a:cubicBezTo>
                  <a:cubicBezTo>
                    <a:pt x="14630" y="45649"/>
                    <a:pt x="15583" y="47439"/>
                    <a:pt x="17488" y="48582"/>
                  </a:cubicBezTo>
                  <a:cubicBezTo>
                    <a:pt x="19240" y="49802"/>
                    <a:pt x="21526" y="50411"/>
                    <a:pt x="24346" y="50411"/>
                  </a:cubicBezTo>
                  <a:cubicBezTo>
                    <a:pt x="29070" y="50335"/>
                    <a:pt x="32652" y="48582"/>
                    <a:pt x="35090" y="45153"/>
                  </a:cubicBezTo>
                  <a:cubicBezTo>
                    <a:pt x="37300" y="41724"/>
                    <a:pt x="38367" y="37686"/>
                    <a:pt x="38290" y="33038"/>
                  </a:cubicBezTo>
                  <a:lnTo>
                    <a:pt x="31661" y="33038"/>
                  </a:lnTo>
                  <a:cubicBezTo>
                    <a:pt x="30823" y="33038"/>
                    <a:pt x="29947" y="33038"/>
                    <a:pt x="29032" y="33038"/>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52" name="Freihandform 351"/>
            <p:cNvSpPr/>
            <p:nvPr userDrawn="1"/>
          </p:nvSpPr>
          <p:spPr>
            <a:xfrm>
              <a:off x="4056636" y="771088"/>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8" y="47511"/>
                    <a:pt x="48158" y="46139"/>
                    <a:pt x="50978" y="44463"/>
                  </a:cubicBezTo>
                  <a:lnTo>
                    <a:pt x="50978" y="56921"/>
                  </a:lnTo>
                  <a:cubicBezTo>
                    <a:pt x="45568" y="60046"/>
                    <a:pt x="38824" y="61608"/>
                    <a:pt x="30747" y="61608"/>
                  </a:cubicBezTo>
                  <a:cubicBezTo>
                    <a:pt x="10477"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3"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51" name="Freihandform 350"/>
            <p:cNvSpPr/>
            <p:nvPr userDrawn="1"/>
          </p:nvSpPr>
          <p:spPr>
            <a:xfrm>
              <a:off x="4224276" y="771088"/>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2" y="49797"/>
                    <a:pt x="41948" y="48577"/>
                  </a:cubicBezTo>
                  <a:cubicBezTo>
                    <a:pt x="45149" y="47511"/>
                    <a:pt x="48158" y="46139"/>
                    <a:pt x="50978" y="44463"/>
                  </a:cubicBezTo>
                  <a:lnTo>
                    <a:pt x="50978" y="56921"/>
                  </a:lnTo>
                  <a:cubicBezTo>
                    <a:pt x="45568" y="60046"/>
                    <a:pt x="38824" y="61608"/>
                    <a:pt x="30747" y="61608"/>
                  </a:cubicBezTo>
                  <a:cubicBezTo>
                    <a:pt x="10478"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4"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50" name="Freihandform 349"/>
            <p:cNvSpPr/>
            <p:nvPr userDrawn="1"/>
          </p:nvSpPr>
          <p:spPr>
            <a:xfrm>
              <a:off x="4382391" y="771088"/>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9" y="47511"/>
                    <a:pt x="48158" y="46139"/>
                    <a:pt x="50978" y="44463"/>
                  </a:cubicBezTo>
                  <a:lnTo>
                    <a:pt x="50978" y="56921"/>
                  </a:lnTo>
                  <a:cubicBezTo>
                    <a:pt x="45568" y="60046"/>
                    <a:pt x="38824" y="61608"/>
                    <a:pt x="30747" y="61608"/>
                  </a:cubicBezTo>
                  <a:cubicBezTo>
                    <a:pt x="10478"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4"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49" name="Freihandform 348"/>
            <p:cNvSpPr/>
            <p:nvPr userDrawn="1"/>
          </p:nvSpPr>
          <p:spPr>
            <a:xfrm>
              <a:off x="4452838" y="771086"/>
              <a:ext cx="54064" cy="60238"/>
            </a:xfrm>
            <a:custGeom>
              <a:avLst/>
              <a:gdLst/>
              <a:ahLst/>
              <a:cxnLst/>
              <a:rect l="l" t="t" r="r" b="b"/>
              <a:pathLst>
                <a:path w="54064" h="60238">
                  <a:moveTo>
                    <a:pt x="34061" y="2"/>
                  </a:moveTo>
                  <a:cubicBezTo>
                    <a:pt x="40995" y="78"/>
                    <a:pt x="46101" y="2250"/>
                    <a:pt x="49377" y="6517"/>
                  </a:cubicBezTo>
                  <a:cubicBezTo>
                    <a:pt x="52502" y="10784"/>
                    <a:pt x="54064" y="16309"/>
                    <a:pt x="54064" y="23091"/>
                  </a:cubicBezTo>
                  <a:lnTo>
                    <a:pt x="54064" y="60238"/>
                  </a:lnTo>
                  <a:lnTo>
                    <a:pt x="38748" y="60238"/>
                  </a:lnTo>
                  <a:lnTo>
                    <a:pt x="38748" y="28806"/>
                  </a:lnTo>
                  <a:cubicBezTo>
                    <a:pt x="38748" y="26901"/>
                    <a:pt x="38710" y="24957"/>
                    <a:pt x="38633" y="22976"/>
                  </a:cubicBezTo>
                  <a:cubicBezTo>
                    <a:pt x="38557" y="20995"/>
                    <a:pt x="38176" y="19204"/>
                    <a:pt x="37490" y="17604"/>
                  </a:cubicBezTo>
                  <a:cubicBezTo>
                    <a:pt x="36957" y="15852"/>
                    <a:pt x="36004" y="14442"/>
                    <a:pt x="34633" y="13375"/>
                  </a:cubicBezTo>
                  <a:cubicBezTo>
                    <a:pt x="33185" y="12384"/>
                    <a:pt x="31242" y="11889"/>
                    <a:pt x="28803" y="11889"/>
                  </a:cubicBezTo>
                  <a:cubicBezTo>
                    <a:pt x="26060" y="11889"/>
                    <a:pt x="23851" y="12537"/>
                    <a:pt x="22174" y="13832"/>
                  </a:cubicBezTo>
                  <a:cubicBezTo>
                    <a:pt x="20498" y="15128"/>
                    <a:pt x="19126" y="16766"/>
                    <a:pt x="18059" y="18747"/>
                  </a:cubicBezTo>
                  <a:cubicBezTo>
                    <a:pt x="17069" y="20728"/>
                    <a:pt x="16383" y="22824"/>
                    <a:pt x="16002" y="25034"/>
                  </a:cubicBezTo>
                  <a:cubicBezTo>
                    <a:pt x="15545" y="27320"/>
                    <a:pt x="15316" y="29453"/>
                    <a:pt x="15316" y="31434"/>
                  </a:cubicBezTo>
                  <a:lnTo>
                    <a:pt x="15316" y="60238"/>
                  </a:lnTo>
                  <a:lnTo>
                    <a:pt x="0" y="60238"/>
                  </a:lnTo>
                  <a:lnTo>
                    <a:pt x="0" y="1374"/>
                  </a:lnTo>
                  <a:lnTo>
                    <a:pt x="14516" y="1374"/>
                  </a:lnTo>
                  <a:lnTo>
                    <a:pt x="14516" y="9375"/>
                  </a:lnTo>
                  <a:lnTo>
                    <a:pt x="14745" y="9375"/>
                  </a:lnTo>
                  <a:cubicBezTo>
                    <a:pt x="19621" y="3050"/>
                    <a:pt x="26060" y="-74"/>
                    <a:pt x="34061" y="2"/>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48" name="Freihandform 347"/>
            <p:cNvSpPr/>
            <p:nvPr userDrawn="1"/>
          </p:nvSpPr>
          <p:spPr>
            <a:xfrm>
              <a:off x="4518915" y="771088"/>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9" y="47511"/>
                    <a:pt x="48158" y="46139"/>
                    <a:pt x="50978" y="44463"/>
                  </a:cubicBezTo>
                  <a:lnTo>
                    <a:pt x="50978" y="56921"/>
                  </a:lnTo>
                  <a:cubicBezTo>
                    <a:pt x="45568" y="60046"/>
                    <a:pt x="38824" y="61608"/>
                    <a:pt x="30747" y="61608"/>
                  </a:cubicBezTo>
                  <a:cubicBezTo>
                    <a:pt x="10478"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4"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47" name="Freihandform 346"/>
            <p:cNvSpPr/>
            <p:nvPr userDrawn="1"/>
          </p:nvSpPr>
          <p:spPr>
            <a:xfrm>
              <a:off x="4586532" y="771088"/>
              <a:ext cx="34633" cy="60236"/>
            </a:xfrm>
            <a:custGeom>
              <a:avLst/>
              <a:gdLst/>
              <a:ahLst/>
              <a:cxnLst/>
              <a:rect l="l" t="t" r="r" b="b"/>
              <a:pathLst>
                <a:path w="34633" h="60236">
                  <a:moveTo>
                    <a:pt x="29946" y="0"/>
                  </a:moveTo>
                  <a:cubicBezTo>
                    <a:pt x="31470" y="0"/>
                    <a:pt x="33033" y="152"/>
                    <a:pt x="34633" y="457"/>
                  </a:cubicBezTo>
                  <a:lnTo>
                    <a:pt x="34633" y="15888"/>
                  </a:lnTo>
                  <a:cubicBezTo>
                    <a:pt x="33033" y="15049"/>
                    <a:pt x="30747" y="14630"/>
                    <a:pt x="27775" y="14630"/>
                  </a:cubicBezTo>
                  <a:cubicBezTo>
                    <a:pt x="24727" y="14630"/>
                    <a:pt x="22364" y="15469"/>
                    <a:pt x="20688" y="17145"/>
                  </a:cubicBezTo>
                  <a:cubicBezTo>
                    <a:pt x="19012" y="18745"/>
                    <a:pt x="17754" y="20841"/>
                    <a:pt x="16916" y="23431"/>
                  </a:cubicBezTo>
                  <a:cubicBezTo>
                    <a:pt x="16154" y="25870"/>
                    <a:pt x="15697" y="28461"/>
                    <a:pt x="15545" y="31204"/>
                  </a:cubicBezTo>
                  <a:cubicBezTo>
                    <a:pt x="15392" y="33871"/>
                    <a:pt x="15316" y="36347"/>
                    <a:pt x="15316" y="38633"/>
                  </a:cubicBezTo>
                  <a:lnTo>
                    <a:pt x="15316" y="60236"/>
                  </a:lnTo>
                  <a:lnTo>
                    <a:pt x="0" y="60236"/>
                  </a:lnTo>
                  <a:lnTo>
                    <a:pt x="0" y="1372"/>
                  </a:lnTo>
                  <a:lnTo>
                    <a:pt x="13601" y="1372"/>
                  </a:lnTo>
                  <a:lnTo>
                    <a:pt x="13601" y="14745"/>
                  </a:lnTo>
                  <a:lnTo>
                    <a:pt x="13830" y="14745"/>
                  </a:lnTo>
                  <a:cubicBezTo>
                    <a:pt x="14287" y="11697"/>
                    <a:pt x="15964" y="8534"/>
                    <a:pt x="18859" y="5258"/>
                  </a:cubicBezTo>
                  <a:cubicBezTo>
                    <a:pt x="21679" y="1905"/>
                    <a:pt x="25374" y="152"/>
                    <a:pt x="29946"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46" name="Freihandform 345"/>
            <p:cNvSpPr/>
            <p:nvPr userDrawn="1"/>
          </p:nvSpPr>
          <p:spPr>
            <a:xfrm>
              <a:off x="4630039" y="767276"/>
              <a:ext cx="57838" cy="85616"/>
            </a:xfrm>
            <a:custGeom>
              <a:avLst/>
              <a:gdLst/>
              <a:ahLst/>
              <a:cxnLst/>
              <a:rect l="l" t="t" r="r" b="b"/>
              <a:pathLst>
                <a:path w="57838" h="85616">
                  <a:moveTo>
                    <a:pt x="24919" y="2"/>
                  </a:moveTo>
                  <a:cubicBezTo>
                    <a:pt x="32692" y="-74"/>
                    <a:pt x="38712" y="3050"/>
                    <a:pt x="42979" y="9375"/>
                  </a:cubicBezTo>
                  <a:lnTo>
                    <a:pt x="43207" y="9375"/>
                  </a:lnTo>
                  <a:lnTo>
                    <a:pt x="43207" y="1374"/>
                  </a:lnTo>
                  <a:lnTo>
                    <a:pt x="57838" y="1374"/>
                  </a:lnTo>
                  <a:lnTo>
                    <a:pt x="57838" y="54523"/>
                  </a:lnTo>
                  <a:cubicBezTo>
                    <a:pt x="57838" y="56428"/>
                    <a:pt x="57762" y="58371"/>
                    <a:pt x="57609" y="60352"/>
                  </a:cubicBezTo>
                  <a:cubicBezTo>
                    <a:pt x="57381" y="62334"/>
                    <a:pt x="57038" y="64239"/>
                    <a:pt x="56580" y="66067"/>
                  </a:cubicBezTo>
                  <a:cubicBezTo>
                    <a:pt x="55590" y="69801"/>
                    <a:pt x="53914" y="73116"/>
                    <a:pt x="51551" y="76011"/>
                  </a:cubicBezTo>
                  <a:cubicBezTo>
                    <a:pt x="49342" y="78907"/>
                    <a:pt x="46179" y="81193"/>
                    <a:pt x="42064" y="82869"/>
                  </a:cubicBezTo>
                  <a:cubicBezTo>
                    <a:pt x="38026" y="84622"/>
                    <a:pt x="32920" y="85536"/>
                    <a:pt x="26748" y="85613"/>
                  </a:cubicBezTo>
                  <a:cubicBezTo>
                    <a:pt x="20576" y="85689"/>
                    <a:pt x="13794" y="84355"/>
                    <a:pt x="6403" y="81612"/>
                  </a:cubicBezTo>
                  <a:lnTo>
                    <a:pt x="7660" y="68582"/>
                  </a:lnTo>
                  <a:cubicBezTo>
                    <a:pt x="10175" y="69877"/>
                    <a:pt x="13032" y="71020"/>
                    <a:pt x="16233" y="72011"/>
                  </a:cubicBezTo>
                  <a:cubicBezTo>
                    <a:pt x="19433" y="73078"/>
                    <a:pt x="22290" y="73649"/>
                    <a:pt x="24805" y="73725"/>
                  </a:cubicBezTo>
                  <a:cubicBezTo>
                    <a:pt x="28996" y="73649"/>
                    <a:pt x="32349" y="72925"/>
                    <a:pt x="34864" y="71554"/>
                  </a:cubicBezTo>
                  <a:cubicBezTo>
                    <a:pt x="37226" y="70106"/>
                    <a:pt x="38978" y="68277"/>
                    <a:pt x="40121" y="66067"/>
                  </a:cubicBezTo>
                  <a:cubicBezTo>
                    <a:pt x="41264" y="63781"/>
                    <a:pt x="41988" y="61305"/>
                    <a:pt x="42293" y="58638"/>
                  </a:cubicBezTo>
                  <a:cubicBezTo>
                    <a:pt x="42445" y="55971"/>
                    <a:pt x="42522" y="53380"/>
                    <a:pt x="42522" y="50865"/>
                  </a:cubicBezTo>
                  <a:lnTo>
                    <a:pt x="42293" y="50865"/>
                  </a:lnTo>
                  <a:cubicBezTo>
                    <a:pt x="40845" y="53456"/>
                    <a:pt x="38559" y="55628"/>
                    <a:pt x="35435" y="57381"/>
                  </a:cubicBezTo>
                  <a:cubicBezTo>
                    <a:pt x="32235" y="59286"/>
                    <a:pt x="28425" y="60238"/>
                    <a:pt x="24005" y="60238"/>
                  </a:cubicBezTo>
                  <a:cubicBezTo>
                    <a:pt x="15394" y="60086"/>
                    <a:pt x="9260" y="57076"/>
                    <a:pt x="5603" y="51208"/>
                  </a:cubicBezTo>
                  <a:cubicBezTo>
                    <a:pt x="1793" y="45570"/>
                    <a:pt x="-74" y="38673"/>
                    <a:pt x="2" y="30520"/>
                  </a:cubicBezTo>
                  <a:cubicBezTo>
                    <a:pt x="-74" y="23052"/>
                    <a:pt x="1907" y="16156"/>
                    <a:pt x="5946" y="9832"/>
                  </a:cubicBezTo>
                  <a:cubicBezTo>
                    <a:pt x="9908" y="3507"/>
                    <a:pt x="16233" y="231"/>
                    <a:pt x="24919" y="2"/>
                  </a:cubicBezTo>
                  <a:close/>
                  <a:moveTo>
                    <a:pt x="29720" y="11889"/>
                  </a:moveTo>
                  <a:cubicBezTo>
                    <a:pt x="24615" y="12042"/>
                    <a:pt x="21071" y="13985"/>
                    <a:pt x="19090" y="17718"/>
                  </a:cubicBezTo>
                  <a:cubicBezTo>
                    <a:pt x="16956" y="21452"/>
                    <a:pt x="15928" y="25719"/>
                    <a:pt x="16004" y="30520"/>
                  </a:cubicBezTo>
                  <a:cubicBezTo>
                    <a:pt x="16004" y="34787"/>
                    <a:pt x="17109" y="38750"/>
                    <a:pt x="19319" y="42407"/>
                  </a:cubicBezTo>
                  <a:cubicBezTo>
                    <a:pt x="20462" y="44160"/>
                    <a:pt x="21833" y="45570"/>
                    <a:pt x="23434" y="46636"/>
                  </a:cubicBezTo>
                  <a:cubicBezTo>
                    <a:pt x="25034" y="47779"/>
                    <a:pt x="26901" y="48351"/>
                    <a:pt x="29034" y="48351"/>
                  </a:cubicBezTo>
                  <a:cubicBezTo>
                    <a:pt x="33835" y="48275"/>
                    <a:pt x="37302" y="46446"/>
                    <a:pt x="39435" y="42864"/>
                  </a:cubicBezTo>
                  <a:cubicBezTo>
                    <a:pt x="41493" y="39435"/>
                    <a:pt x="42522" y="35206"/>
                    <a:pt x="42522" y="30177"/>
                  </a:cubicBezTo>
                  <a:cubicBezTo>
                    <a:pt x="42522" y="24996"/>
                    <a:pt x="41531" y="20690"/>
                    <a:pt x="39550" y="17261"/>
                  </a:cubicBezTo>
                  <a:cubicBezTo>
                    <a:pt x="37416" y="13756"/>
                    <a:pt x="34140" y="11965"/>
                    <a:pt x="29720" y="11889"/>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45" name="Freihandform 344"/>
            <p:cNvSpPr/>
            <p:nvPr userDrawn="1"/>
          </p:nvSpPr>
          <p:spPr>
            <a:xfrm>
              <a:off x="4734817" y="771084"/>
              <a:ext cx="53149" cy="61613"/>
            </a:xfrm>
            <a:custGeom>
              <a:avLst/>
              <a:gdLst/>
              <a:ahLst/>
              <a:cxnLst/>
              <a:rect l="l" t="t" r="r" b="b"/>
              <a:pathLst>
                <a:path w="53149" h="61613">
                  <a:moveTo>
                    <a:pt x="26861" y="5"/>
                  </a:moveTo>
                  <a:cubicBezTo>
                    <a:pt x="44006" y="-224"/>
                    <a:pt x="52464" y="8044"/>
                    <a:pt x="52235" y="24808"/>
                  </a:cubicBezTo>
                  <a:lnTo>
                    <a:pt x="52235" y="32352"/>
                  </a:lnTo>
                  <a:cubicBezTo>
                    <a:pt x="52235" y="38067"/>
                    <a:pt x="52311" y="42982"/>
                    <a:pt x="52464" y="47097"/>
                  </a:cubicBezTo>
                  <a:cubicBezTo>
                    <a:pt x="52616" y="51440"/>
                    <a:pt x="52845" y="55821"/>
                    <a:pt x="53149" y="60241"/>
                  </a:cubicBezTo>
                  <a:lnTo>
                    <a:pt x="39662" y="60241"/>
                  </a:lnTo>
                  <a:cubicBezTo>
                    <a:pt x="39205" y="56660"/>
                    <a:pt x="38976" y="53726"/>
                    <a:pt x="38976" y="51440"/>
                  </a:cubicBezTo>
                  <a:lnTo>
                    <a:pt x="38748" y="51440"/>
                  </a:lnTo>
                  <a:cubicBezTo>
                    <a:pt x="36919" y="54640"/>
                    <a:pt x="34366" y="57117"/>
                    <a:pt x="31090" y="58869"/>
                  </a:cubicBezTo>
                  <a:cubicBezTo>
                    <a:pt x="27737" y="60698"/>
                    <a:pt x="24232" y="61613"/>
                    <a:pt x="20574" y="61613"/>
                  </a:cubicBezTo>
                  <a:cubicBezTo>
                    <a:pt x="15240" y="61536"/>
                    <a:pt x="10554" y="60012"/>
                    <a:pt x="6515" y="57041"/>
                  </a:cubicBezTo>
                  <a:cubicBezTo>
                    <a:pt x="2248" y="54069"/>
                    <a:pt x="76" y="49764"/>
                    <a:pt x="0" y="44125"/>
                  </a:cubicBezTo>
                  <a:cubicBezTo>
                    <a:pt x="0" y="39705"/>
                    <a:pt x="991" y="36124"/>
                    <a:pt x="2972" y="33381"/>
                  </a:cubicBezTo>
                  <a:cubicBezTo>
                    <a:pt x="4801" y="30637"/>
                    <a:pt x="7163" y="28618"/>
                    <a:pt x="10058" y="27323"/>
                  </a:cubicBezTo>
                  <a:cubicBezTo>
                    <a:pt x="13106" y="25875"/>
                    <a:pt x="16345" y="24922"/>
                    <a:pt x="19774" y="24465"/>
                  </a:cubicBezTo>
                  <a:cubicBezTo>
                    <a:pt x="23279" y="24084"/>
                    <a:pt x="26632" y="23894"/>
                    <a:pt x="29832" y="23894"/>
                  </a:cubicBezTo>
                  <a:lnTo>
                    <a:pt x="38291" y="23894"/>
                  </a:lnTo>
                  <a:cubicBezTo>
                    <a:pt x="38291" y="19169"/>
                    <a:pt x="37224" y="15855"/>
                    <a:pt x="35090" y="13950"/>
                  </a:cubicBezTo>
                  <a:cubicBezTo>
                    <a:pt x="32957" y="12121"/>
                    <a:pt x="29604" y="11206"/>
                    <a:pt x="25032" y="11206"/>
                  </a:cubicBezTo>
                  <a:cubicBezTo>
                    <a:pt x="18326" y="11283"/>
                    <a:pt x="12268" y="13416"/>
                    <a:pt x="6858" y="17607"/>
                  </a:cubicBezTo>
                  <a:lnTo>
                    <a:pt x="6401" y="4463"/>
                  </a:lnTo>
                  <a:cubicBezTo>
                    <a:pt x="12954" y="1567"/>
                    <a:pt x="19774" y="81"/>
                    <a:pt x="26861" y="5"/>
                  </a:cubicBezTo>
                  <a:close/>
                  <a:moveTo>
                    <a:pt x="29032" y="33038"/>
                  </a:moveTo>
                  <a:cubicBezTo>
                    <a:pt x="28118" y="33038"/>
                    <a:pt x="27203" y="33114"/>
                    <a:pt x="26289" y="33266"/>
                  </a:cubicBezTo>
                  <a:cubicBezTo>
                    <a:pt x="24308" y="33495"/>
                    <a:pt x="22441" y="33952"/>
                    <a:pt x="20688" y="34638"/>
                  </a:cubicBezTo>
                  <a:cubicBezTo>
                    <a:pt x="18936" y="35324"/>
                    <a:pt x="17526" y="36352"/>
                    <a:pt x="16459" y="37724"/>
                  </a:cubicBezTo>
                  <a:cubicBezTo>
                    <a:pt x="15240" y="39096"/>
                    <a:pt x="14630" y="40924"/>
                    <a:pt x="14630" y="43210"/>
                  </a:cubicBezTo>
                  <a:cubicBezTo>
                    <a:pt x="14630" y="45649"/>
                    <a:pt x="15583" y="47439"/>
                    <a:pt x="17488" y="48582"/>
                  </a:cubicBezTo>
                  <a:cubicBezTo>
                    <a:pt x="19241" y="49802"/>
                    <a:pt x="21526" y="50411"/>
                    <a:pt x="24346" y="50411"/>
                  </a:cubicBezTo>
                  <a:cubicBezTo>
                    <a:pt x="29070" y="50335"/>
                    <a:pt x="32652" y="48582"/>
                    <a:pt x="35090" y="45153"/>
                  </a:cubicBezTo>
                  <a:cubicBezTo>
                    <a:pt x="37300" y="41724"/>
                    <a:pt x="38367" y="37686"/>
                    <a:pt x="38291" y="33038"/>
                  </a:cubicBezTo>
                  <a:lnTo>
                    <a:pt x="31661" y="33038"/>
                  </a:lnTo>
                  <a:cubicBezTo>
                    <a:pt x="30823" y="33038"/>
                    <a:pt x="29947" y="33038"/>
                    <a:pt x="29032" y="33038"/>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44" name="Freihandform 343"/>
            <p:cNvSpPr/>
            <p:nvPr userDrawn="1"/>
          </p:nvSpPr>
          <p:spPr>
            <a:xfrm>
              <a:off x="3453056" y="772460"/>
              <a:ext cx="15316" cy="58864"/>
            </a:xfrm>
            <a:custGeom>
              <a:avLst/>
              <a:gdLst/>
              <a:ahLst/>
              <a:cxnLst/>
              <a:rect l="l" t="t" r="r" b="b"/>
              <a:pathLst>
                <a:path w="15316" h="58864">
                  <a:moveTo>
                    <a:pt x="0" y="0"/>
                  </a:moveTo>
                  <a:lnTo>
                    <a:pt x="15316" y="0"/>
                  </a:lnTo>
                  <a:lnTo>
                    <a:pt x="15316" y="58864"/>
                  </a:lnTo>
                  <a:lnTo>
                    <a:pt x="0" y="58864"/>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43" name="Freihandform 342"/>
            <p:cNvSpPr/>
            <p:nvPr userDrawn="1"/>
          </p:nvSpPr>
          <p:spPr>
            <a:xfrm>
              <a:off x="3536876" y="772460"/>
              <a:ext cx="15316" cy="58864"/>
            </a:xfrm>
            <a:custGeom>
              <a:avLst/>
              <a:gdLst/>
              <a:ahLst/>
              <a:cxnLst/>
              <a:rect l="l" t="t" r="r" b="b"/>
              <a:pathLst>
                <a:path w="15316" h="58864">
                  <a:moveTo>
                    <a:pt x="0" y="0"/>
                  </a:moveTo>
                  <a:lnTo>
                    <a:pt x="15316" y="0"/>
                  </a:lnTo>
                  <a:lnTo>
                    <a:pt x="15316" y="58864"/>
                  </a:lnTo>
                  <a:lnTo>
                    <a:pt x="0" y="58864"/>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42" name="Freihandform 341"/>
            <p:cNvSpPr/>
            <p:nvPr userDrawn="1"/>
          </p:nvSpPr>
          <p:spPr>
            <a:xfrm>
              <a:off x="4700831" y="772460"/>
              <a:ext cx="15316" cy="58864"/>
            </a:xfrm>
            <a:custGeom>
              <a:avLst/>
              <a:gdLst/>
              <a:ahLst/>
              <a:cxnLst/>
              <a:rect l="l" t="t" r="r" b="b"/>
              <a:pathLst>
                <a:path w="15316" h="58864">
                  <a:moveTo>
                    <a:pt x="0" y="0"/>
                  </a:moveTo>
                  <a:lnTo>
                    <a:pt x="15316" y="0"/>
                  </a:lnTo>
                  <a:lnTo>
                    <a:pt x="15316" y="58864"/>
                  </a:lnTo>
                  <a:lnTo>
                    <a:pt x="0" y="58864"/>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41" name="Freihandform 340"/>
            <p:cNvSpPr/>
            <p:nvPr userDrawn="1"/>
          </p:nvSpPr>
          <p:spPr>
            <a:xfrm>
              <a:off x="3357463" y="898533"/>
              <a:ext cx="41262" cy="87097"/>
            </a:xfrm>
            <a:custGeom>
              <a:avLst/>
              <a:gdLst/>
              <a:ahLst/>
              <a:cxnLst/>
              <a:rect l="l" t="t" r="r" b="b"/>
              <a:pathLst>
                <a:path w="41262" h="87097">
                  <a:moveTo>
                    <a:pt x="30061" y="0"/>
                  </a:moveTo>
                  <a:cubicBezTo>
                    <a:pt x="34252" y="77"/>
                    <a:pt x="37986" y="496"/>
                    <a:pt x="41262" y="1258"/>
                  </a:cubicBezTo>
                  <a:lnTo>
                    <a:pt x="40005" y="13945"/>
                  </a:lnTo>
                  <a:cubicBezTo>
                    <a:pt x="39319" y="13412"/>
                    <a:pt x="38481" y="12916"/>
                    <a:pt x="37490" y="12459"/>
                  </a:cubicBezTo>
                  <a:cubicBezTo>
                    <a:pt x="36500" y="12078"/>
                    <a:pt x="35128" y="11888"/>
                    <a:pt x="33375" y="11888"/>
                  </a:cubicBezTo>
                  <a:cubicBezTo>
                    <a:pt x="30861" y="11964"/>
                    <a:pt x="29108" y="12878"/>
                    <a:pt x="28118" y="14631"/>
                  </a:cubicBezTo>
                  <a:cubicBezTo>
                    <a:pt x="27127" y="16460"/>
                    <a:pt x="26632" y="18555"/>
                    <a:pt x="26632" y="20917"/>
                  </a:cubicBezTo>
                  <a:lnTo>
                    <a:pt x="26632" y="28233"/>
                  </a:lnTo>
                  <a:lnTo>
                    <a:pt x="40005" y="28233"/>
                  </a:lnTo>
                  <a:lnTo>
                    <a:pt x="40005" y="39434"/>
                  </a:lnTo>
                  <a:lnTo>
                    <a:pt x="26632" y="39434"/>
                  </a:lnTo>
                  <a:lnTo>
                    <a:pt x="26632" y="87097"/>
                  </a:lnTo>
                  <a:lnTo>
                    <a:pt x="11316" y="87097"/>
                  </a:lnTo>
                  <a:lnTo>
                    <a:pt x="11316" y="39434"/>
                  </a:lnTo>
                  <a:lnTo>
                    <a:pt x="0" y="39434"/>
                  </a:lnTo>
                  <a:lnTo>
                    <a:pt x="0" y="28233"/>
                  </a:lnTo>
                  <a:lnTo>
                    <a:pt x="11316" y="28233"/>
                  </a:lnTo>
                  <a:lnTo>
                    <a:pt x="11316" y="20003"/>
                  </a:lnTo>
                  <a:cubicBezTo>
                    <a:pt x="11316" y="13983"/>
                    <a:pt x="12954" y="9144"/>
                    <a:pt x="16230" y="5487"/>
                  </a:cubicBezTo>
                  <a:cubicBezTo>
                    <a:pt x="19355" y="1905"/>
                    <a:pt x="23965" y="77"/>
                    <a:pt x="30061"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40" name="Freihandform 339"/>
            <p:cNvSpPr/>
            <p:nvPr userDrawn="1"/>
          </p:nvSpPr>
          <p:spPr>
            <a:xfrm>
              <a:off x="3401278" y="898533"/>
              <a:ext cx="41262" cy="87097"/>
            </a:xfrm>
            <a:custGeom>
              <a:avLst/>
              <a:gdLst/>
              <a:ahLst/>
              <a:cxnLst/>
              <a:rect l="l" t="t" r="r" b="b"/>
              <a:pathLst>
                <a:path w="41262" h="87097">
                  <a:moveTo>
                    <a:pt x="30061" y="0"/>
                  </a:moveTo>
                  <a:cubicBezTo>
                    <a:pt x="34252" y="77"/>
                    <a:pt x="37986" y="496"/>
                    <a:pt x="41262" y="1258"/>
                  </a:cubicBezTo>
                  <a:lnTo>
                    <a:pt x="40005" y="13945"/>
                  </a:lnTo>
                  <a:cubicBezTo>
                    <a:pt x="39319" y="13412"/>
                    <a:pt x="38481" y="12916"/>
                    <a:pt x="37490" y="12459"/>
                  </a:cubicBezTo>
                  <a:cubicBezTo>
                    <a:pt x="36500" y="12078"/>
                    <a:pt x="35128" y="11888"/>
                    <a:pt x="33375" y="11888"/>
                  </a:cubicBezTo>
                  <a:cubicBezTo>
                    <a:pt x="30861" y="11964"/>
                    <a:pt x="29108" y="12878"/>
                    <a:pt x="28118" y="14631"/>
                  </a:cubicBezTo>
                  <a:cubicBezTo>
                    <a:pt x="27127" y="16460"/>
                    <a:pt x="26632" y="18555"/>
                    <a:pt x="26632" y="20917"/>
                  </a:cubicBezTo>
                  <a:lnTo>
                    <a:pt x="26632" y="28233"/>
                  </a:lnTo>
                  <a:lnTo>
                    <a:pt x="40005" y="28233"/>
                  </a:lnTo>
                  <a:lnTo>
                    <a:pt x="40005" y="39434"/>
                  </a:lnTo>
                  <a:lnTo>
                    <a:pt x="26632" y="39434"/>
                  </a:lnTo>
                  <a:lnTo>
                    <a:pt x="26632" y="87097"/>
                  </a:lnTo>
                  <a:lnTo>
                    <a:pt x="11316" y="87097"/>
                  </a:lnTo>
                  <a:lnTo>
                    <a:pt x="11316" y="39434"/>
                  </a:lnTo>
                  <a:lnTo>
                    <a:pt x="0" y="39434"/>
                  </a:lnTo>
                  <a:lnTo>
                    <a:pt x="0" y="28233"/>
                  </a:lnTo>
                  <a:lnTo>
                    <a:pt x="11316" y="28233"/>
                  </a:lnTo>
                  <a:lnTo>
                    <a:pt x="11316" y="20003"/>
                  </a:lnTo>
                  <a:cubicBezTo>
                    <a:pt x="11316" y="13983"/>
                    <a:pt x="12954" y="9144"/>
                    <a:pt x="16230" y="5487"/>
                  </a:cubicBezTo>
                  <a:cubicBezTo>
                    <a:pt x="19355" y="1905"/>
                    <a:pt x="23965" y="77"/>
                    <a:pt x="30061"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39" name="Freihandform 338"/>
            <p:cNvSpPr/>
            <p:nvPr userDrawn="1"/>
          </p:nvSpPr>
          <p:spPr>
            <a:xfrm>
              <a:off x="3601303" y="898533"/>
              <a:ext cx="41262" cy="87097"/>
            </a:xfrm>
            <a:custGeom>
              <a:avLst/>
              <a:gdLst/>
              <a:ahLst/>
              <a:cxnLst/>
              <a:rect l="l" t="t" r="r" b="b"/>
              <a:pathLst>
                <a:path w="41262" h="87097">
                  <a:moveTo>
                    <a:pt x="30061" y="0"/>
                  </a:moveTo>
                  <a:cubicBezTo>
                    <a:pt x="34252" y="77"/>
                    <a:pt x="37986" y="496"/>
                    <a:pt x="41262" y="1258"/>
                  </a:cubicBezTo>
                  <a:lnTo>
                    <a:pt x="40005" y="13945"/>
                  </a:lnTo>
                  <a:cubicBezTo>
                    <a:pt x="39319" y="13412"/>
                    <a:pt x="38481" y="12916"/>
                    <a:pt x="37490" y="12459"/>
                  </a:cubicBezTo>
                  <a:cubicBezTo>
                    <a:pt x="36500" y="12078"/>
                    <a:pt x="35128" y="11888"/>
                    <a:pt x="33375" y="11888"/>
                  </a:cubicBezTo>
                  <a:cubicBezTo>
                    <a:pt x="30861" y="11964"/>
                    <a:pt x="29108" y="12878"/>
                    <a:pt x="28118" y="14631"/>
                  </a:cubicBezTo>
                  <a:cubicBezTo>
                    <a:pt x="27127" y="16460"/>
                    <a:pt x="26632" y="18555"/>
                    <a:pt x="26632" y="20917"/>
                  </a:cubicBezTo>
                  <a:lnTo>
                    <a:pt x="26632" y="28233"/>
                  </a:lnTo>
                  <a:lnTo>
                    <a:pt x="40005" y="28233"/>
                  </a:lnTo>
                  <a:lnTo>
                    <a:pt x="40005" y="39434"/>
                  </a:lnTo>
                  <a:lnTo>
                    <a:pt x="26632" y="39434"/>
                  </a:lnTo>
                  <a:lnTo>
                    <a:pt x="26632" y="87097"/>
                  </a:lnTo>
                  <a:lnTo>
                    <a:pt x="11316" y="87097"/>
                  </a:lnTo>
                  <a:lnTo>
                    <a:pt x="11316" y="39434"/>
                  </a:lnTo>
                  <a:lnTo>
                    <a:pt x="0" y="39434"/>
                  </a:lnTo>
                  <a:lnTo>
                    <a:pt x="0" y="28233"/>
                  </a:lnTo>
                  <a:lnTo>
                    <a:pt x="11316" y="28233"/>
                  </a:lnTo>
                  <a:lnTo>
                    <a:pt x="11316" y="20003"/>
                  </a:lnTo>
                  <a:cubicBezTo>
                    <a:pt x="11316" y="13983"/>
                    <a:pt x="12954" y="9144"/>
                    <a:pt x="16230" y="5487"/>
                  </a:cubicBezTo>
                  <a:cubicBezTo>
                    <a:pt x="19355" y="1905"/>
                    <a:pt x="23965" y="77"/>
                    <a:pt x="30061"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38" name="Freihandform 337"/>
            <p:cNvSpPr/>
            <p:nvPr userDrawn="1"/>
          </p:nvSpPr>
          <p:spPr>
            <a:xfrm>
              <a:off x="3713734" y="899904"/>
              <a:ext cx="57838" cy="87098"/>
            </a:xfrm>
            <a:custGeom>
              <a:avLst/>
              <a:gdLst/>
              <a:ahLst/>
              <a:cxnLst/>
              <a:rect l="l" t="t" r="r" b="b"/>
              <a:pathLst>
                <a:path w="57838" h="87098">
                  <a:moveTo>
                    <a:pt x="42522" y="0"/>
                  </a:moveTo>
                  <a:lnTo>
                    <a:pt x="57838" y="0"/>
                  </a:lnTo>
                  <a:lnTo>
                    <a:pt x="57838" y="85725"/>
                  </a:lnTo>
                  <a:lnTo>
                    <a:pt x="42979" y="85725"/>
                  </a:lnTo>
                  <a:lnTo>
                    <a:pt x="42979" y="79096"/>
                  </a:lnTo>
                  <a:lnTo>
                    <a:pt x="42750" y="79096"/>
                  </a:lnTo>
                  <a:cubicBezTo>
                    <a:pt x="38026" y="84506"/>
                    <a:pt x="32006" y="87173"/>
                    <a:pt x="24691" y="87097"/>
                  </a:cubicBezTo>
                  <a:cubicBezTo>
                    <a:pt x="15775" y="86944"/>
                    <a:pt x="9413" y="83782"/>
                    <a:pt x="5603" y="77610"/>
                  </a:cubicBezTo>
                  <a:cubicBezTo>
                    <a:pt x="1793" y="71590"/>
                    <a:pt x="-74" y="64427"/>
                    <a:pt x="2" y="56121"/>
                  </a:cubicBezTo>
                  <a:cubicBezTo>
                    <a:pt x="-74" y="47739"/>
                    <a:pt x="1793" y="40577"/>
                    <a:pt x="5603" y="34633"/>
                  </a:cubicBezTo>
                  <a:cubicBezTo>
                    <a:pt x="9413" y="28689"/>
                    <a:pt x="15775" y="25641"/>
                    <a:pt x="24691" y="25489"/>
                  </a:cubicBezTo>
                  <a:cubicBezTo>
                    <a:pt x="32082" y="25489"/>
                    <a:pt x="37950" y="28232"/>
                    <a:pt x="42293" y="33719"/>
                  </a:cubicBezTo>
                  <a:lnTo>
                    <a:pt x="42522" y="33719"/>
                  </a:lnTo>
                  <a:lnTo>
                    <a:pt x="42522" y="0"/>
                  </a:lnTo>
                  <a:close/>
                  <a:moveTo>
                    <a:pt x="28691" y="37376"/>
                  </a:moveTo>
                  <a:cubicBezTo>
                    <a:pt x="23891" y="37529"/>
                    <a:pt x="20538" y="39624"/>
                    <a:pt x="18633" y="43663"/>
                  </a:cubicBezTo>
                  <a:cubicBezTo>
                    <a:pt x="17718" y="45491"/>
                    <a:pt x="17071" y="47511"/>
                    <a:pt x="16690" y="49721"/>
                  </a:cubicBezTo>
                  <a:cubicBezTo>
                    <a:pt x="16233" y="51930"/>
                    <a:pt x="16004" y="54064"/>
                    <a:pt x="16004" y="56121"/>
                  </a:cubicBezTo>
                  <a:cubicBezTo>
                    <a:pt x="15928" y="60389"/>
                    <a:pt x="16842" y="64580"/>
                    <a:pt x="18747" y="68694"/>
                  </a:cubicBezTo>
                  <a:cubicBezTo>
                    <a:pt x="19738" y="70523"/>
                    <a:pt x="21071" y="72047"/>
                    <a:pt x="22748" y="73266"/>
                  </a:cubicBezTo>
                  <a:cubicBezTo>
                    <a:pt x="24348" y="74562"/>
                    <a:pt x="26405" y="75209"/>
                    <a:pt x="28920" y="75209"/>
                  </a:cubicBezTo>
                  <a:cubicBezTo>
                    <a:pt x="31587" y="75209"/>
                    <a:pt x="33759" y="74562"/>
                    <a:pt x="35435" y="73266"/>
                  </a:cubicBezTo>
                  <a:cubicBezTo>
                    <a:pt x="37188" y="72047"/>
                    <a:pt x="38559" y="70523"/>
                    <a:pt x="39550" y="68694"/>
                  </a:cubicBezTo>
                  <a:cubicBezTo>
                    <a:pt x="40617" y="66789"/>
                    <a:pt x="41379" y="64732"/>
                    <a:pt x="41836" y="62522"/>
                  </a:cubicBezTo>
                  <a:cubicBezTo>
                    <a:pt x="42217" y="60312"/>
                    <a:pt x="42407" y="58179"/>
                    <a:pt x="42407" y="56121"/>
                  </a:cubicBezTo>
                  <a:cubicBezTo>
                    <a:pt x="42407" y="51702"/>
                    <a:pt x="41379" y="47549"/>
                    <a:pt x="39321" y="43663"/>
                  </a:cubicBezTo>
                  <a:cubicBezTo>
                    <a:pt x="38178" y="41758"/>
                    <a:pt x="36768" y="40234"/>
                    <a:pt x="35092" y="39091"/>
                  </a:cubicBezTo>
                  <a:cubicBezTo>
                    <a:pt x="33339" y="37948"/>
                    <a:pt x="31206" y="37376"/>
                    <a:pt x="28691" y="37376"/>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37" name="Freihandform 336"/>
            <p:cNvSpPr/>
            <p:nvPr userDrawn="1"/>
          </p:nvSpPr>
          <p:spPr>
            <a:xfrm>
              <a:off x="3961691" y="899905"/>
              <a:ext cx="15316" cy="85725"/>
            </a:xfrm>
            <a:custGeom>
              <a:avLst/>
              <a:gdLst/>
              <a:ahLst/>
              <a:cxnLst/>
              <a:rect l="l" t="t" r="r" b="b"/>
              <a:pathLst>
                <a:path w="15316" h="85725">
                  <a:moveTo>
                    <a:pt x="0" y="0"/>
                  </a:moveTo>
                  <a:lnTo>
                    <a:pt x="15316" y="0"/>
                  </a:lnTo>
                  <a:lnTo>
                    <a:pt x="15316" y="85725"/>
                  </a:lnTo>
                  <a:lnTo>
                    <a:pt x="0" y="85725"/>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36" name="Freihandform 335"/>
            <p:cNvSpPr/>
            <p:nvPr userDrawn="1"/>
          </p:nvSpPr>
          <p:spPr>
            <a:xfrm>
              <a:off x="4022344" y="899904"/>
              <a:ext cx="57838" cy="87098"/>
            </a:xfrm>
            <a:custGeom>
              <a:avLst/>
              <a:gdLst/>
              <a:ahLst/>
              <a:cxnLst/>
              <a:rect l="l" t="t" r="r" b="b"/>
              <a:pathLst>
                <a:path w="57838" h="87098">
                  <a:moveTo>
                    <a:pt x="42522" y="0"/>
                  </a:moveTo>
                  <a:lnTo>
                    <a:pt x="57838" y="0"/>
                  </a:lnTo>
                  <a:lnTo>
                    <a:pt x="57838" y="85725"/>
                  </a:lnTo>
                  <a:lnTo>
                    <a:pt x="42979" y="85725"/>
                  </a:lnTo>
                  <a:lnTo>
                    <a:pt x="42979" y="79096"/>
                  </a:lnTo>
                  <a:lnTo>
                    <a:pt x="42750" y="79096"/>
                  </a:lnTo>
                  <a:cubicBezTo>
                    <a:pt x="38026" y="84506"/>
                    <a:pt x="32006" y="87173"/>
                    <a:pt x="24691" y="87097"/>
                  </a:cubicBezTo>
                  <a:cubicBezTo>
                    <a:pt x="15775" y="86944"/>
                    <a:pt x="9413" y="83782"/>
                    <a:pt x="5603" y="77610"/>
                  </a:cubicBezTo>
                  <a:cubicBezTo>
                    <a:pt x="1793" y="71590"/>
                    <a:pt x="-74" y="64427"/>
                    <a:pt x="2" y="56121"/>
                  </a:cubicBezTo>
                  <a:cubicBezTo>
                    <a:pt x="-74" y="47739"/>
                    <a:pt x="1793" y="40577"/>
                    <a:pt x="5603" y="34633"/>
                  </a:cubicBezTo>
                  <a:cubicBezTo>
                    <a:pt x="9413" y="28689"/>
                    <a:pt x="15775" y="25641"/>
                    <a:pt x="24691" y="25489"/>
                  </a:cubicBezTo>
                  <a:cubicBezTo>
                    <a:pt x="32082" y="25489"/>
                    <a:pt x="37950" y="28232"/>
                    <a:pt x="42293" y="33719"/>
                  </a:cubicBezTo>
                  <a:lnTo>
                    <a:pt x="42522" y="33719"/>
                  </a:lnTo>
                  <a:lnTo>
                    <a:pt x="42522" y="0"/>
                  </a:lnTo>
                  <a:close/>
                  <a:moveTo>
                    <a:pt x="28691" y="37376"/>
                  </a:moveTo>
                  <a:cubicBezTo>
                    <a:pt x="23891" y="37529"/>
                    <a:pt x="20538" y="39624"/>
                    <a:pt x="18633" y="43663"/>
                  </a:cubicBezTo>
                  <a:cubicBezTo>
                    <a:pt x="17718" y="45491"/>
                    <a:pt x="17071" y="47511"/>
                    <a:pt x="16690" y="49721"/>
                  </a:cubicBezTo>
                  <a:cubicBezTo>
                    <a:pt x="16233" y="51930"/>
                    <a:pt x="16004" y="54064"/>
                    <a:pt x="16004" y="56121"/>
                  </a:cubicBezTo>
                  <a:cubicBezTo>
                    <a:pt x="15928" y="60389"/>
                    <a:pt x="16842" y="64580"/>
                    <a:pt x="18747" y="68694"/>
                  </a:cubicBezTo>
                  <a:cubicBezTo>
                    <a:pt x="19738" y="70523"/>
                    <a:pt x="21071" y="72047"/>
                    <a:pt x="22748" y="73266"/>
                  </a:cubicBezTo>
                  <a:cubicBezTo>
                    <a:pt x="24348" y="74562"/>
                    <a:pt x="26405" y="75209"/>
                    <a:pt x="28920" y="75209"/>
                  </a:cubicBezTo>
                  <a:cubicBezTo>
                    <a:pt x="31587" y="75209"/>
                    <a:pt x="33759" y="74562"/>
                    <a:pt x="35435" y="73266"/>
                  </a:cubicBezTo>
                  <a:cubicBezTo>
                    <a:pt x="37188" y="72047"/>
                    <a:pt x="38559" y="70523"/>
                    <a:pt x="39550" y="68694"/>
                  </a:cubicBezTo>
                  <a:cubicBezTo>
                    <a:pt x="40617" y="66789"/>
                    <a:pt x="41379" y="64732"/>
                    <a:pt x="41836" y="62522"/>
                  </a:cubicBezTo>
                  <a:cubicBezTo>
                    <a:pt x="42217" y="60312"/>
                    <a:pt x="42407" y="58179"/>
                    <a:pt x="42407" y="56121"/>
                  </a:cubicBezTo>
                  <a:cubicBezTo>
                    <a:pt x="42407" y="51702"/>
                    <a:pt x="41379" y="47549"/>
                    <a:pt x="39321" y="43663"/>
                  </a:cubicBezTo>
                  <a:cubicBezTo>
                    <a:pt x="38178" y="41758"/>
                    <a:pt x="36768" y="40234"/>
                    <a:pt x="35092" y="39091"/>
                  </a:cubicBezTo>
                  <a:cubicBezTo>
                    <a:pt x="33339" y="37948"/>
                    <a:pt x="31206" y="37376"/>
                    <a:pt x="28691" y="37376"/>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35" name="Freihandform 334"/>
            <p:cNvSpPr/>
            <p:nvPr userDrawn="1"/>
          </p:nvSpPr>
          <p:spPr>
            <a:xfrm>
              <a:off x="3453056" y="901390"/>
              <a:ext cx="15316" cy="14630"/>
            </a:xfrm>
            <a:custGeom>
              <a:avLst/>
              <a:gdLst/>
              <a:ahLst/>
              <a:cxnLst/>
              <a:rect l="l" t="t" r="r" b="b"/>
              <a:pathLst>
                <a:path w="15316" h="14630">
                  <a:moveTo>
                    <a:pt x="0" y="0"/>
                  </a:moveTo>
                  <a:lnTo>
                    <a:pt x="15316" y="0"/>
                  </a:lnTo>
                  <a:lnTo>
                    <a:pt x="15316" y="14630"/>
                  </a:lnTo>
                  <a:lnTo>
                    <a:pt x="0" y="14630"/>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34" name="Freihandform 333"/>
            <p:cNvSpPr/>
            <p:nvPr userDrawn="1"/>
          </p:nvSpPr>
          <p:spPr>
            <a:xfrm>
              <a:off x="3544496" y="901390"/>
              <a:ext cx="15316" cy="14630"/>
            </a:xfrm>
            <a:custGeom>
              <a:avLst/>
              <a:gdLst/>
              <a:ahLst/>
              <a:cxnLst/>
              <a:rect l="l" t="t" r="r" b="b"/>
              <a:pathLst>
                <a:path w="15316" h="14630">
                  <a:moveTo>
                    <a:pt x="0" y="0"/>
                  </a:moveTo>
                  <a:lnTo>
                    <a:pt x="15316" y="0"/>
                  </a:lnTo>
                  <a:lnTo>
                    <a:pt x="15316" y="14630"/>
                  </a:lnTo>
                  <a:lnTo>
                    <a:pt x="0" y="14630"/>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33" name="Freihandform 332"/>
            <p:cNvSpPr/>
            <p:nvPr userDrawn="1"/>
          </p:nvSpPr>
          <p:spPr>
            <a:xfrm>
              <a:off x="4443656" y="901390"/>
              <a:ext cx="15316" cy="14630"/>
            </a:xfrm>
            <a:custGeom>
              <a:avLst/>
              <a:gdLst/>
              <a:ahLst/>
              <a:cxnLst/>
              <a:rect l="l" t="t" r="r" b="b"/>
              <a:pathLst>
                <a:path w="15316" h="14630">
                  <a:moveTo>
                    <a:pt x="0" y="0"/>
                  </a:moveTo>
                  <a:lnTo>
                    <a:pt x="15316" y="0"/>
                  </a:lnTo>
                  <a:lnTo>
                    <a:pt x="15316" y="14630"/>
                  </a:lnTo>
                  <a:lnTo>
                    <a:pt x="0" y="14630"/>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32" name="Freihandform 331"/>
            <p:cNvSpPr/>
            <p:nvPr userDrawn="1"/>
          </p:nvSpPr>
          <p:spPr>
            <a:xfrm>
              <a:off x="3279613" y="905849"/>
              <a:ext cx="65151" cy="81159"/>
            </a:xfrm>
            <a:custGeom>
              <a:avLst/>
              <a:gdLst/>
              <a:ahLst/>
              <a:cxnLst/>
              <a:rect l="l" t="t" r="r" b="b"/>
              <a:pathLst>
                <a:path w="65151" h="81159">
                  <a:moveTo>
                    <a:pt x="0" y="0"/>
                  </a:moveTo>
                  <a:lnTo>
                    <a:pt x="16002" y="0"/>
                  </a:lnTo>
                  <a:lnTo>
                    <a:pt x="16002" y="46063"/>
                  </a:lnTo>
                  <a:cubicBezTo>
                    <a:pt x="15926" y="52921"/>
                    <a:pt x="17183" y="58331"/>
                    <a:pt x="19774" y="62293"/>
                  </a:cubicBezTo>
                  <a:cubicBezTo>
                    <a:pt x="22365" y="66484"/>
                    <a:pt x="26632" y="68580"/>
                    <a:pt x="32575" y="68580"/>
                  </a:cubicBezTo>
                  <a:cubicBezTo>
                    <a:pt x="38671" y="68580"/>
                    <a:pt x="42977" y="66484"/>
                    <a:pt x="45491" y="62293"/>
                  </a:cubicBezTo>
                  <a:cubicBezTo>
                    <a:pt x="47930" y="58331"/>
                    <a:pt x="49149" y="52921"/>
                    <a:pt x="49149" y="46063"/>
                  </a:cubicBezTo>
                  <a:lnTo>
                    <a:pt x="49149" y="0"/>
                  </a:lnTo>
                  <a:lnTo>
                    <a:pt x="65151" y="0"/>
                  </a:lnTo>
                  <a:lnTo>
                    <a:pt x="65151" y="50977"/>
                  </a:lnTo>
                  <a:cubicBezTo>
                    <a:pt x="64846" y="71399"/>
                    <a:pt x="53988" y="81457"/>
                    <a:pt x="32575" y="81153"/>
                  </a:cubicBezTo>
                  <a:cubicBezTo>
                    <a:pt x="11163" y="81457"/>
                    <a:pt x="305" y="71399"/>
                    <a:pt x="0" y="50977"/>
                  </a:cubicBez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31" name="Freihandform 330"/>
            <p:cNvSpPr/>
            <p:nvPr userDrawn="1"/>
          </p:nvSpPr>
          <p:spPr>
            <a:xfrm>
              <a:off x="4092603" y="905849"/>
              <a:ext cx="24003" cy="28575"/>
            </a:xfrm>
            <a:custGeom>
              <a:avLst/>
              <a:gdLst/>
              <a:ahLst/>
              <a:cxnLst/>
              <a:rect l="l" t="t" r="r" b="b"/>
              <a:pathLst>
                <a:path w="24003" h="28575">
                  <a:moveTo>
                    <a:pt x="7316" y="0"/>
                  </a:moveTo>
                  <a:lnTo>
                    <a:pt x="24003" y="0"/>
                  </a:lnTo>
                  <a:lnTo>
                    <a:pt x="13488" y="28575"/>
                  </a:lnTo>
                  <a:lnTo>
                    <a:pt x="0" y="28575"/>
                  </a:lnTo>
                  <a:lnTo>
                    <a:pt x="7316"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30" name="Freihandform 329"/>
            <p:cNvSpPr/>
            <p:nvPr userDrawn="1"/>
          </p:nvSpPr>
          <p:spPr>
            <a:xfrm>
              <a:off x="4573654" y="905849"/>
              <a:ext cx="65151" cy="81159"/>
            </a:xfrm>
            <a:custGeom>
              <a:avLst/>
              <a:gdLst/>
              <a:ahLst/>
              <a:cxnLst/>
              <a:rect l="l" t="t" r="r" b="b"/>
              <a:pathLst>
                <a:path w="65151" h="81159">
                  <a:moveTo>
                    <a:pt x="0" y="0"/>
                  </a:moveTo>
                  <a:lnTo>
                    <a:pt x="16002" y="0"/>
                  </a:lnTo>
                  <a:lnTo>
                    <a:pt x="16002" y="46063"/>
                  </a:lnTo>
                  <a:cubicBezTo>
                    <a:pt x="15926" y="52921"/>
                    <a:pt x="17183" y="58331"/>
                    <a:pt x="19774" y="62293"/>
                  </a:cubicBezTo>
                  <a:cubicBezTo>
                    <a:pt x="22365" y="66484"/>
                    <a:pt x="26632" y="68580"/>
                    <a:pt x="32576" y="68580"/>
                  </a:cubicBezTo>
                  <a:cubicBezTo>
                    <a:pt x="38672" y="68580"/>
                    <a:pt x="42977" y="66484"/>
                    <a:pt x="45491" y="62293"/>
                  </a:cubicBezTo>
                  <a:cubicBezTo>
                    <a:pt x="47930" y="58331"/>
                    <a:pt x="49149" y="52921"/>
                    <a:pt x="49149" y="46063"/>
                  </a:cubicBezTo>
                  <a:lnTo>
                    <a:pt x="49149" y="0"/>
                  </a:lnTo>
                  <a:lnTo>
                    <a:pt x="65151" y="0"/>
                  </a:lnTo>
                  <a:lnTo>
                    <a:pt x="65151" y="50977"/>
                  </a:lnTo>
                  <a:cubicBezTo>
                    <a:pt x="64846" y="71399"/>
                    <a:pt x="53988" y="81457"/>
                    <a:pt x="32576" y="81153"/>
                  </a:cubicBezTo>
                  <a:cubicBezTo>
                    <a:pt x="11163" y="81457"/>
                    <a:pt x="305" y="71399"/>
                    <a:pt x="0" y="50977"/>
                  </a:cubicBez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29" name="Freihandform 328"/>
            <p:cNvSpPr/>
            <p:nvPr userDrawn="1"/>
          </p:nvSpPr>
          <p:spPr>
            <a:xfrm>
              <a:off x="4659950" y="905849"/>
              <a:ext cx="44348" cy="79781"/>
            </a:xfrm>
            <a:custGeom>
              <a:avLst/>
              <a:gdLst/>
              <a:ahLst/>
              <a:cxnLst/>
              <a:rect l="l" t="t" r="r" b="b"/>
              <a:pathLst>
                <a:path w="44348" h="79781">
                  <a:moveTo>
                    <a:pt x="0" y="0"/>
                  </a:moveTo>
                  <a:lnTo>
                    <a:pt x="44348" y="0"/>
                  </a:lnTo>
                  <a:lnTo>
                    <a:pt x="44348" y="12573"/>
                  </a:lnTo>
                  <a:lnTo>
                    <a:pt x="16001" y="12573"/>
                  </a:lnTo>
                  <a:lnTo>
                    <a:pt x="16001" y="32232"/>
                  </a:lnTo>
                  <a:lnTo>
                    <a:pt x="42976" y="32232"/>
                  </a:lnTo>
                  <a:lnTo>
                    <a:pt x="42976" y="44805"/>
                  </a:lnTo>
                  <a:lnTo>
                    <a:pt x="16001" y="44805"/>
                  </a:lnTo>
                  <a:lnTo>
                    <a:pt x="16001" y="79781"/>
                  </a:lnTo>
                  <a:lnTo>
                    <a:pt x="0" y="7978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28" name="Freihandform 327"/>
            <p:cNvSpPr/>
            <p:nvPr userDrawn="1"/>
          </p:nvSpPr>
          <p:spPr>
            <a:xfrm>
              <a:off x="4717100" y="905849"/>
              <a:ext cx="47320" cy="79781"/>
            </a:xfrm>
            <a:custGeom>
              <a:avLst/>
              <a:gdLst/>
              <a:ahLst/>
              <a:cxnLst/>
              <a:rect l="l" t="t" r="r" b="b"/>
              <a:pathLst>
                <a:path w="47320" h="79781">
                  <a:moveTo>
                    <a:pt x="0" y="0"/>
                  </a:moveTo>
                  <a:lnTo>
                    <a:pt x="47091" y="0"/>
                  </a:lnTo>
                  <a:lnTo>
                    <a:pt x="47091" y="12573"/>
                  </a:lnTo>
                  <a:lnTo>
                    <a:pt x="16001" y="12573"/>
                  </a:lnTo>
                  <a:lnTo>
                    <a:pt x="16001" y="32232"/>
                  </a:lnTo>
                  <a:lnTo>
                    <a:pt x="44462" y="32232"/>
                  </a:lnTo>
                  <a:lnTo>
                    <a:pt x="44462" y="44805"/>
                  </a:lnTo>
                  <a:lnTo>
                    <a:pt x="16001" y="44805"/>
                  </a:lnTo>
                  <a:lnTo>
                    <a:pt x="16001" y="67208"/>
                  </a:lnTo>
                  <a:lnTo>
                    <a:pt x="47320" y="67208"/>
                  </a:lnTo>
                  <a:lnTo>
                    <a:pt x="47320" y="79781"/>
                  </a:lnTo>
                  <a:lnTo>
                    <a:pt x="0" y="7978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27" name="Freihandform 326"/>
            <p:cNvSpPr/>
            <p:nvPr userDrawn="1"/>
          </p:nvSpPr>
          <p:spPr>
            <a:xfrm>
              <a:off x="3650871" y="925393"/>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8" y="47511"/>
                    <a:pt x="48158" y="46139"/>
                    <a:pt x="50978" y="44463"/>
                  </a:cubicBezTo>
                  <a:lnTo>
                    <a:pt x="50978" y="56921"/>
                  </a:lnTo>
                  <a:cubicBezTo>
                    <a:pt x="45568" y="60046"/>
                    <a:pt x="38824" y="61608"/>
                    <a:pt x="30747" y="61608"/>
                  </a:cubicBezTo>
                  <a:cubicBezTo>
                    <a:pt x="10477"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3"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26" name="Freihandform 325"/>
            <p:cNvSpPr/>
            <p:nvPr userDrawn="1"/>
          </p:nvSpPr>
          <p:spPr>
            <a:xfrm>
              <a:off x="3784221" y="925393"/>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8" y="47511"/>
                    <a:pt x="48158" y="46139"/>
                    <a:pt x="50978" y="44463"/>
                  </a:cubicBezTo>
                  <a:lnTo>
                    <a:pt x="50978" y="56921"/>
                  </a:lnTo>
                  <a:cubicBezTo>
                    <a:pt x="45568" y="60046"/>
                    <a:pt x="38824" y="61608"/>
                    <a:pt x="30747" y="61608"/>
                  </a:cubicBezTo>
                  <a:cubicBezTo>
                    <a:pt x="10477"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3"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25" name="Freihandform 324"/>
            <p:cNvSpPr/>
            <p:nvPr userDrawn="1"/>
          </p:nvSpPr>
          <p:spPr>
            <a:xfrm>
              <a:off x="3853107" y="925393"/>
              <a:ext cx="34633" cy="60236"/>
            </a:xfrm>
            <a:custGeom>
              <a:avLst/>
              <a:gdLst/>
              <a:ahLst/>
              <a:cxnLst/>
              <a:rect l="l" t="t" r="r" b="b"/>
              <a:pathLst>
                <a:path w="34633" h="60236">
                  <a:moveTo>
                    <a:pt x="29946" y="0"/>
                  </a:moveTo>
                  <a:cubicBezTo>
                    <a:pt x="31470" y="0"/>
                    <a:pt x="33032" y="152"/>
                    <a:pt x="34633" y="457"/>
                  </a:cubicBezTo>
                  <a:lnTo>
                    <a:pt x="34633" y="15888"/>
                  </a:lnTo>
                  <a:cubicBezTo>
                    <a:pt x="33032" y="15049"/>
                    <a:pt x="30746" y="14630"/>
                    <a:pt x="27775" y="14630"/>
                  </a:cubicBezTo>
                  <a:cubicBezTo>
                    <a:pt x="24727" y="14630"/>
                    <a:pt x="22364" y="15469"/>
                    <a:pt x="20688" y="17145"/>
                  </a:cubicBezTo>
                  <a:cubicBezTo>
                    <a:pt x="19012" y="18745"/>
                    <a:pt x="17754" y="20841"/>
                    <a:pt x="16916" y="23431"/>
                  </a:cubicBezTo>
                  <a:cubicBezTo>
                    <a:pt x="16154" y="25870"/>
                    <a:pt x="15697" y="28461"/>
                    <a:pt x="15545" y="31204"/>
                  </a:cubicBezTo>
                  <a:cubicBezTo>
                    <a:pt x="15392" y="33871"/>
                    <a:pt x="15316" y="36347"/>
                    <a:pt x="15316" y="38633"/>
                  </a:cubicBezTo>
                  <a:lnTo>
                    <a:pt x="15316" y="60236"/>
                  </a:lnTo>
                  <a:lnTo>
                    <a:pt x="0" y="60236"/>
                  </a:lnTo>
                  <a:lnTo>
                    <a:pt x="0" y="1372"/>
                  </a:lnTo>
                  <a:lnTo>
                    <a:pt x="13601" y="1372"/>
                  </a:lnTo>
                  <a:lnTo>
                    <a:pt x="13601" y="14745"/>
                  </a:lnTo>
                  <a:lnTo>
                    <a:pt x="13830" y="14745"/>
                  </a:lnTo>
                  <a:cubicBezTo>
                    <a:pt x="14287" y="11697"/>
                    <a:pt x="15964" y="8534"/>
                    <a:pt x="18859" y="5258"/>
                  </a:cubicBezTo>
                  <a:cubicBezTo>
                    <a:pt x="21679" y="1905"/>
                    <a:pt x="25374" y="152"/>
                    <a:pt x="29946"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24" name="Freihandform 323"/>
            <p:cNvSpPr/>
            <p:nvPr userDrawn="1"/>
          </p:nvSpPr>
          <p:spPr>
            <a:xfrm>
              <a:off x="3896617" y="925389"/>
              <a:ext cx="53149" cy="61613"/>
            </a:xfrm>
            <a:custGeom>
              <a:avLst/>
              <a:gdLst/>
              <a:ahLst/>
              <a:cxnLst/>
              <a:rect l="l" t="t" r="r" b="b"/>
              <a:pathLst>
                <a:path w="53149" h="61613">
                  <a:moveTo>
                    <a:pt x="26861" y="5"/>
                  </a:moveTo>
                  <a:cubicBezTo>
                    <a:pt x="44005" y="-224"/>
                    <a:pt x="52464" y="8044"/>
                    <a:pt x="52235" y="24808"/>
                  </a:cubicBezTo>
                  <a:lnTo>
                    <a:pt x="52235" y="32352"/>
                  </a:lnTo>
                  <a:cubicBezTo>
                    <a:pt x="52235" y="38067"/>
                    <a:pt x="52311" y="42982"/>
                    <a:pt x="52464" y="47097"/>
                  </a:cubicBezTo>
                  <a:cubicBezTo>
                    <a:pt x="52616" y="51440"/>
                    <a:pt x="52845" y="55821"/>
                    <a:pt x="53149" y="60241"/>
                  </a:cubicBezTo>
                  <a:lnTo>
                    <a:pt x="39662" y="60241"/>
                  </a:lnTo>
                  <a:cubicBezTo>
                    <a:pt x="39205" y="56660"/>
                    <a:pt x="38976" y="53726"/>
                    <a:pt x="38976" y="51440"/>
                  </a:cubicBezTo>
                  <a:lnTo>
                    <a:pt x="38748" y="51440"/>
                  </a:lnTo>
                  <a:cubicBezTo>
                    <a:pt x="36919" y="54640"/>
                    <a:pt x="34366" y="57117"/>
                    <a:pt x="31090" y="58869"/>
                  </a:cubicBezTo>
                  <a:cubicBezTo>
                    <a:pt x="27737" y="60698"/>
                    <a:pt x="24232" y="61613"/>
                    <a:pt x="20574" y="61613"/>
                  </a:cubicBezTo>
                  <a:cubicBezTo>
                    <a:pt x="15240" y="61536"/>
                    <a:pt x="10554" y="60012"/>
                    <a:pt x="6515" y="57041"/>
                  </a:cubicBezTo>
                  <a:cubicBezTo>
                    <a:pt x="2248" y="54069"/>
                    <a:pt x="76" y="49764"/>
                    <a:pt x="0" y="44125"/>
                  </a:cubicBezTo>
                  <a:cubicBezTo>
                    <a:pt x="0" y="39705"/>
                    <a:pt x="991" y="36124"/>
                    <a:pt x="2972" y="33381"/>
                  </a:cubicBezTo>
                  <a:cubicBezTo>
                    <a:pt x="4801" y="30637"/>
                    <a:pt x="7163" y="28618"/>
                    <a:pt x="10058" y="27323"/>
                  </a:cubicBezTo>
                  <a:cubicBezTo>
                    <a:pt x="13106" y="25875"/>
                    <a:pt x="16345" y="24922"/>
                    <a:pt x="19774" y="24465"/>
                  </a:cubicBezTo>
                  <a:cubicBezTo>
                    <a:pt x="23279" y="24084"/>
                    <a:pt x="26632" y="23894"/>
                    <a:pt x="29832" y="23894"/>
                  </a:cubicBezTo>
                  <a:lnTo>
                    <a:pt x="38290" y="23894"/>
                  </a:lnTo>
                  <a:cubicBezTo>
                    <a:pt x="38290" y="19169"/>
                    <a:pt x="37224" y="15855"/>
                    <a:pt x="35090" y="13950"/>
                  </a:cubicBezTo>
                  <a:cubicBezTo>
                    <a:pt x="32956" y="12121"/>
                    <a:pt x="29604" y="11206"/>
                    <a:pt x="25032" y="11206"/>
                  </a:cubicBezTo>
                  <a:cubicBezTo>
                    <a:pt x="18326" y="11283"/>
                    <a:pt x="12268" y="13416"/>
                    <a:pt x="6858" y="17607"/>
                  </a:cubicBezTo>
                  <a:lnTo>
                    <a:pt x="6401" y="4463"/>
                  </a:lnTo>
                  <a:cubicBezTo>
                    <a:pt x="12954" y="1567"/>
                    <a:pt x="19774" y="81"/>
                    <a:pt x="26861" y="5"/>
                  </a:cubicBezTo>
                  <a:close/>
                  <a:moveTo>
                    <a:pt x="29032" y="33038"/>
                  </a:moveTo>
                  <a:cubicBezTo>
                    <a:pt x="28118" y="33038"/>
                    <a:pt x="27203" y="33114"/>
                    <a:pt x="26289" y="33266"/>
                  </a:cubicBezTo>
                  <a:cubicBezTo>
                    <a:pt x="24308" y="33495"/>
                    <a:pt x="22441" y="33952"/>
                    <a:pt x="20688" y="34638"/>
                  </a:cubicBezTo>
                  <a:cubicBezTo>
                    <a:pt x="18936" y="35324"/>
                    <a:pt x="17526" y="36352"/>
                    <a:pt x="16459" y="37724"/>
                  </a:cubicBezTo>
                  <a:cubicBezTo>
                    <a:pt x="15240" y="39096"/>
                    <a:pt x="14630" y="40924"/>
                    <a:pt x="14630" y="43210"/>
                  </a:cubicBezTo>
                  <a:cubicBezTo>
                    <a:pt x="14630" y="45649"/>
                    <a:pt x="15583" y="47439"/>
                    <a:pt x="17488" y="48582"/>
                  </a:cubicBezTo>
                  <a:cubicBezTo>
                    <a:pt x="19240" y="49802"/>
                    <a:pt x="21526" y="50411"/>
                    <a:pt x="24346" y="50411"/>
                  </a:cubicBezTo>
                  <a:cubicBezTo>
                    <a:pt x="29070" y="50335"/>
                    <a:pt x="32652" y="48582"/>
                    <a:pt x="35090" y="45153"/>
                  </a:cubicBezTo>
                  <a:cubicBezTo>
                    <a:pt x="37300" y="41724"/>
                    <a:pt x="38367" y="37686"/>
                    <a:pt x="38290" y="33038"/>
                  </a:cubicBezTo>
                  <a:lnTo>
                    <a:pt x="31661" y="33038"/>
                  </a:lnTo>
                  <a:cubicBezTo>
                    <a:pt x="30823" y="33038"/>
                    <a:pt x="29947" y="33038"/>
                    <a:pt x="29032" y="33038"/>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23" name="Freihandform 322"/>
            <p:cNvSpPr/>
            <p:nvPr userDrawn="1"/>
          </p:nvSpPr>
          <p:spPr>
            <a:xfrm>
              <a:off x="4127121" y="925393"/>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1" y="49797"/>
                    <a:pt x="41948" y="48577"/>
                  </a:cubicBezTo>
                  <a:cubicBezTo>
                    <a:pt x="45148" y="47511"/>
                    <a:pt x="48158" y="46139"/>
                    <a:pt x="50978" y="44463"/>
                  </a:cubicBezTo>
                  <a:lnTo>
                    <a:pt x="50978" y="56921"/>
                  </a:lnTo>
                  <a:cubicBezTo>
                    <a:pt x="45568" y="60046"/>
                    <a:pt x="38824" y="61608"/>
                    <a:pt x="30747" y="61608"/>
                  </a:cubicBezTo>
                  <a:cubicBezTo>
                    <a:pt x="10477"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3"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22" name="Freihandform 321"/>
            <p:cNvSpPr/>
            <p:nvPr userDrawn="1"/>
          </p:nvSpPr>
          <p:spPr>
            <a:xfrm>
              <a:off x="4195663" y="925391"/>
              <a:ext cx="54064" cy="60238"/>
            </a:xfrm>
            <a:custGeom>
              <a:avLst/>
              <a:gdLst/>
              <a:ahLst/>
              <a:cxnLst/>
              <a:rect l="l" t="t" r="r" b="b"/>
              <a:pathLst>
                <a:path w="54064" h="60238">
                  <a:moveTo>
                    <a:pt x="34061" y="2"/>
                  </a:moveTo>
                  <a:cubicBezTo>
                    <a:pt x="40996" y="78"/>
                    <a:pt x="46101" y="2250"/>
                    <a:pt x="49377" y="6517"/>
                  </a:cubicBezTo>
                  <a:cubicBezTo>
                    <a:pt x="52502" y="10784"/>
                    <a:pt x="54064" y="16309"/>
                    <a:pt x="54064" y="23091"/>
                  </a:cubicBezTo>
                  <a:lnTo>
                    <a:pt x="54064" y="60238"/>
                  </a:lnTo>
                  <a:lnTo>
                    <a:pt x="38748" y="60238"/>
                  </a:lnTo>
                  <a:lnTo>
                    <a:pt x="38748" y="28806"/>
                  </a:lnTo>
                  <a:cubicBezTo>
                    <a:pt x="38748" y="26901"/>
                    <a:pt x="38709" y="24957"/>
                    <a:pt x="38633" y="22976"/>
                  </a:cubicBezTo>
                  <a:cubicBezTo>
                    <a:pt x="38557" y="20995"/>
                    <a:pt x="38176" y="19204"/>
                    <a:pt x="37490" y="17604"/>
                  </a:cubicBezTo>
                  <a:cubicBezTo>
                    <a:pt x="36957" y="15852"/>
                    <a:pt x="36004" y="14442"/>
                    <a:pt x="34633" y="13375"/>
                  </a:cubicBezTo>
                  <a:cubicBezTo>
                    <a:pt x="33185" y="12384"/>
                    <a:pt x="31242" y="11889"/>
                    <a:pt x="28803" y="11889"/>
                  </a:cubicBezTo>
                  <a:cubicBezTo>
                    <a:pt x="26060" y="11889"/>
                    <a:pt x="23851" y="12537"/>
                    <a:pt x="22174" y="13832"/>
                  </a:cubicBezTo>
                  <a:cubicBezTo>
                    <a:pt x="20498" y="15128"/>
                    <a:pt x="19126" y="16766"/>
                    <a:pt x="18059" y="18747"/>
                  </a:cubicBezTo>
                  <a:cubicBezTo>
                    <a:pt x="17069" y="20728"/>
                    <a:pt x="16383" y="22824"/>
                    <a:pt x="16002" y="25034"/>
                  </a:cubicBezTo>
                  <a:cubicBezTo>
                    <a:pt x="15545" y="27320"/>
                    <a:pt x="15316" y="29453"/>
                    <a:pt x="15316" y="31434"/>
                  </a:cubicBezTo>
                  <a:lnTo>
                    <a:pt x="15316" y="60238"/>
                  </a:lnTo>
                  <a:lnTo>
                    <a:pt x="0" y="60238"/>
                  </a:lnTo>
                  <a:lnTo>
                    <a:pt x="0" y="1374"/>
                  </a:lnTo>
                  <a:lnTo>
                    <a:pt x="14516" y="1374"/>
                  </a:lnTo>
                  <a:lnTo>
                    <a:pt x="14516" y="9375"/>
                  </a:lnTo>
                  <a:lnTo>
                    <a:pt x="14745" y="9375"/>
                  </a:lnTo>
                  <a:cubicBezTo>
                    <a:pt x="19621" y="3050"/>
                    <a:pt x="26060" y="-74"/>
                    <a:pt x="34061" y="2"/>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21" name="Freihandform 320"/>
            <p:cNvSpPr/>
            <p:nvPr userDrawn="1"/>
          </p:nvSpPr>
          <p:spPr>
            <a:xfrm>
              <a:off x="4262376" y="925393"/>
              <a:ext cx="55324" cy="61608"/>
            </a:xfrm>
            <a:custGeom>
              <a:avLst/>
              <a:gdLst/>
              <a:ahLst/>
              <a:cxnLst/>
              <a:rect l="l" t="t" r="r" b="b"/>
              <a:pathLst>
                <a:path w="55324" h="61608">
                  <a:moveTo>
                    <a:pt x="27318" y="0"/>
                  </a:moveTo>
                  <a:cubicBezTo>
                    <a:pt x="38062" y="76"/>
                    <a:pt x="45491" y="3391"/>
                    <a:pt x="49606" y="9944"/>
                  </a:cubicBezTo>
                  <a:cubicBezTo>
                    <a:pt x="53492" y="16497"/>
                    <a:pt x="55397" y="25032"/>
                    <a:pt x="55321" y="35547"/>
                  </a:cubicBezTo>
                  <a:lnTo>
                    <a:pt x="14630" y="35547"/>
                  </a:lnTo>
                  <a:cubicBezTo>
                    <a:pt x="15011" y="40272"/>
                    <a:pt x="16726" y="43891"/>
                    <a:pt x="19774" y="46406"/>
                  </a:cubicBezTo>
                  <a:cubicBezTo>
                    <a:pt x="22822" y="49073"/>
                    <a:pt x="26708" y="50406"/>
                    <a:pt x="31432" y="50406"/>
                  </a:cubicBezTo>
                  <a:cubicBezTo>
                    <a:pt x="35166" y="50406"/>
                    <a:pt x="38672" y="49797"/>
                    <a:pt x="41948" y="48577"/>
                  </a:cubicBezTo>
                  <a:cubicBezTo>
                    <a:pt x="45149" y="47511"/>
                    <a:pt x="48158" y="46139"/>
                    <a:pt x="50978" y="44463"/>
                  </a:cubicBezTo>
                  <a:lnTo>
                    <a:pt x="50978" y="56921"/>
                  </a:lnTo>
                  <a:cubicBezTo>
                    <a:pt x="45568" y="60046"/>
                    <a:pt x="38824" y="61608"/>
                    <a:pt x="30747" y="61608"/>
                  </a:cubicBezTo>
                  <a:cubicBezTo>
                    <a:pt x="10477" y="61303"/>
                    <a:pt x="229" y="51130"/>
                    <a:pt x="0" y="31090"/>
                  </a:cubicBezTo>
                  <a:cubicBezTo>
                    <a:pt x="0" y="22327"/>
                    <a:pt x="2286" y="14973"/>
                    <a:pt x="6858" y="9030"/>
                  </a:cubicBezTo>
                  <a:cubicBezTo>
                    <a:pt x="11430" y="3162"/>
                    <a:pt x="18250" y="152"/>
                    <a:pt x="27318" y="0"/>
                  </a:cubicBezTo>
                  <a:close/>
                  <a:moveTo>
                    <a:pt x="28232" y="11201"/>
                  </a:moveTo>
                  <a:cubicBezTo>
                    <a:pt x="24041" y="11278"/>
                    <a:pt x="20803" y="12573"/>
                    <a:pt x="18517" y="15088"/>
                  </a:cubicBezTo>
                  <a:cubicBezTo>
                    <a:pt x="16231" y="17678"/>
                    <a:pt x="14935" y="20993"/>
                    <a:pt x="14630" y="25032"/>
                  </a:cubicBezTo>
                  <a:lnTo>
                    <a:pt x="40691" y="25032"/>
                  </a:lnTo>
                  <a:cubicBezTo>
                    <a:pt x="40538" y="21145"/>
                    <a:pt x="39510" y="17907"/>
                    <a:pt x="37605" y="15316"/>
                  </a:cubicBezTo>
                  <a:cubicBezTo>
                    <a:pt x="35623" y="12649"/>
                    <a:pt x="32499" y="11278"/>
                    <a:pt x="28232" y="11201"/>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20" name="Freihandform 319"/>
            <p:cNvSpPr/>
            <p:nvPr userDrawn="1"/>
          </p:nvSpPr>
          <p:spPr>
            <a:xfrm>
              <a:off x="4329357" y="925393"/>
              <a:ext cx="34633" cy="60236"/>
            </a:xfrm>
            <a:custGeom>
              <a:avLst/>
              <a:gdLst/>
              <a:ahLst/>
              <a:cxnLst/>
              <a:rect l="l" t="t" r="r" b="b"/>
              <a:pathLst>
                <a:path w="34633" h="60236">
                  <a:moveTo>
                    <a:pt x="29946" y="0"/>
                  </a:moveTo>
                  <a:cubicBezTo>
                    <a:pt x="31470" y="0"/>
                    <a:pt x="33032" y="152"/>
                    <a:pt x="34633" y="457"/>
                  </a:cubicBezTo>
                  <a:lnTo>
                    <a:pt x="34633" y="15888"/>
                  </a:lnTo>
                  <a:cubicBezTo>
                    <a:pt x="33032" y="15049"/>
                    <a:pt x="30747" y="14630"/>
                    <a:pt x="27775" y="14630"/>
                  </a:cubicBezTo>
                  <a:cubicBezTo>
                    <a:pt x="24727" y="14630"/>
                    <a:pt x="22365" y="15469"/>
                    <a:pt x="20688" y="17145"/>
                  </a:cubicBezTo>
                  <a:cubicBezTo>
                    <a:pt x="19012" y="18745"/>
                    <a:pt x="17754" y="20841"/>
                    <a:pt x="16916" y="23431"/>
                  </a:cubicBezTo>
                  <a:cubicBezTo>
                    <a:pt x="16154" y="25870"/>
                    <a:pt x="15697" y="28461"/>
                    <a:pt x="15545" y="31204"/>
                  </a:cubicBezTo>
                  <a:cubicBezTo>
                    <a:pt x="15392" y="33871"/>
                    <a:pt x="15316" y="36347"/>
                    <a:pt x="15316" y="38633"/>
                  </a:cubicBezTo>
                  <a:lnTo>
                    <a:pt x="15316" y="60236"/>
                  </a:lnTo>
                  <a:lnTo>
                    <a:pt x="0" y="60236"/>
                  </a:lnTo>
                  <a:lnTo>
                    <a:pt x="0" y="1372"/>
                  </a:lnTo>
                  <a:lnTo>
                    <a:pt x="13601" y="1372"/>
                  </a:lnTo>
                  <a:lnTo>
                    <a:pt x="13601" y="14745"/>
                  </a:lnTo>
                  <a:lnTo>
                    <a:pt x="13830" y="14745"/>
                  </a:lnTo>
                  <a:cubicBezTo>
                    <a:pt x="14287" y="11697"/>
                    <a:pt x="15964" y="8534"/>
                    <a:pt x="18859" y="5258"/>
                  </a:cubicBezTo>
                  <a:cubicBezTo>
                    <a:pt x="21679" y="1905"/>
                    <a:pt x="25374" y="152"/>
                    <a:pt x="29946"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19" name="Freihandform 318"/>
            <p:cNvSpPr/>
            <p:nvPr userDrawn="1"/>
          </p:nvSpPr>
          <p:spPr>
            <a:xfrm>
              <a:off x="4372864" y="925391"/>
              <a:ext cx="57838" cy="85616"/>
            </a:xfrm>
            <a:custGeom>
              <a:avLst/>
              <a:gdLst/>
              <a:ahLst/>
              <a:cxnLst/>
              <a:rect l="l" t="t" r="r" b="b"/>
              <a:pathLst>
                <a:path w="57838" h="85616">
                  <a:moveTo>
                    <a:pt x="24919" y="2"/>
                  </a:moveTo>
                  <a:cubicBezTo>
                    <a:pt x="32692" y="-74"/>
                    <a:pt x="38712" y="3050"/>
                    <a:pt x="42979" y="9375"/>
                  </a:cubicBezTo>
                  <a:lnTo>
                    <a:pt x="43207" y="9375"/>
                  </a:lnTo>
                  <a:lnTo>
                    <a:pt x="43207" y="1374"/>
                  </a:lnTo>
                  <a:lnTo>
                    <a:pt x="57838" y="1374"/>
                  </a:lnTo>
                  <a:lnTo>
                    <a:pt x="57838" y="54523"/>
                  </a:lnTo>
                  <a:cubicBezTo>
                    <a:pt x="57838" y="56428"/>
                    <a:pt x="57762" y="58371"/>
                    <a:pt x="57609" y="60352"/>
                  </a:cubicBezTo>
                  <a:cubicBezTo>
                    <a:pt x="57381" y="62333"/>
                    <a:pt x="57038" y="64239"/>
                    <a:pt x="56580" y="66067"/>
                  </a:cubicBezTo>
                  <a:cubicBezTo>
                    <a:pt x="55590" y="69801"/>
                    <a:pt x="53914" y="73116"/>
                    <a:pt x="51551" y="76011"/>
                  </a:cubicBezTo>
                  <a:cubicBezTo>
                    <a:pt x="49342" y="78907"/>
                    <a:pt x="46179" y="81193"/>
                    <a:pt x="42064" y="82869"/>
                  </a:cubicBezTo>
                  <a:cubicBezTo>
                    <a:pt x="38026" y="84622"/>
                    <a:pt x="32920" y="85536"/>
                    <a:pt x="26748" y="85613"/>
                  </a:cubicBezTo>
                  <a:cubicBezTo>
                    <a:pt x="20576" y="85689"/>
                    <a:pt x="13794" y="84355"/>
                    <a:pt x="6403" y="81612"/>
                  </a:cubicBezTo>
                  <a:lnTo>
                    <a:pt x="7660" y="68582"/>
                  </a:lnTo>
                  <a:cubicBezTo>
                    <a:pt x="10175" y="69877"/>
                    <a:pt x="13032" y="71020"/>
                    <a:pt x="16233" y="72011"/>
                  </a:cubicBezTo>
                  <a:cubicBezTo>
                    <a:pt x="19433" y="73078"/>
                    <a:pt x="22290" y="73649"/>
                    <a:pt x="24805" y="73725"/>
                  </a:cubicBezTo>
                  <a:cubicBezTo>
                    <a:pt x="28996" y="73649"/>
                    <a:pt x="32349" y="72925"/>
                    <a:pt x="34864" y="71554"/>
                  </a:cubicBezTo>
                  <a:cubicBezTo>
                    <a:pt x="37226" y="70106"/>
                    <a:pt x="38978" y="68277"/>
                    <a:pt x="40121" y="66067"/>
                  </a:cubicBezTo>
                  <a:cubicBezTo>
                    <a:pt x="41264" y="63781"/>
                    <a:pt x="41988" y="61305"/>
                    <a:pt x="42293" y="58638"/>
                  </a:cubicBezTo>
                  <a:cubicBezTo>
                    <a:pt x="42445" y="55971"/>
                    <a:pt x="42522" y="53380"/>
                    <a:pt x="42522" y="50865"/>
                  </a:cubicBezTo>
                  <a:lnTo>
                    <a:pt x="42293" y="50865"/>
                  </a:lnTo>
                  <a:cubicBezTo>
                    <a:pt x="40845" y="53456"/>
                    <a:pt x="38559" y="55628"/>
                    <a:pt x="35435" y="57381"/>
                  </a:cubicBezTo>
                  <a:cubicBezTo>
                    <a:pt x="32235" y="59286"/>
                    <a:pt x="28425" y="60238"/>
                    <a:pt x="24005" y="60238"/>
                  </a:cubicBezTo>
                  <a:cubicBezTo>
                    <a:pt x="15394" y="60086"/>
                    <a:pt x="9260" y="57076"/>
                    <a:pt x="5603" y="51208"/>
                  </a:cubicBezTo>
                  <a:cubicBezTo>
                    <a:pt x="1793" y="45570"/>
                    <a:pt x="-74" y="38673"/>
                    <a:pt x="2" y="30520"/>
                  </a:cubicBezTo>
                  <a:cubicBezTo>
                    <a:pt x="-74" y="23052"/>
                    <a:pt x="1907" y="16156"/>
                    <a:pt x="5946" y="9832"/>
                  </a:cubicBezTo>
                  <a:cubicBezTo>
                    <a:pt x="9908" y="3507"/>
                    <a:pt x="16233" y="231"/>
                    <a:pt x="24919" y="2"/>
                  </a:cubicBezTo>
                  <a:close/>
                  <a:moveTo>
                    <a:pt x="29720" y="11889"/>
                  </a:moveTo>
                  <a:cubicBezTo>
                    <a:pt x="24615" y="12042"/>
                    <a:pt x="21071" y="13985"/>
                    <a:pt x="19090" y="17718"/>
                  </a:cubicBezTo>
                  <a:cubicBezTo>
                    <a:pt x="16957" y="21452"/>
                    <a:pt x="15928" y="25719"/>
                    <a:pt x="16004" y="30520"/>
                  </a:cubicBezTo>
                  <a:cubicBezTo>
                    <a:pt x="16004" y="34787"/>
                    <a:pt x="17109" y="38750"/>
                    <a:pt x="19319" y="42407"/>
                  </a:cubicBezTo>
                  <a:cubicBezTo>
                    <a:pt x="20462" y="44160"/>
                    <a:pt x="21833" y="45570"/>
                    <a:pt x="23434" y="46636"/>
                  </a:cubicBezTo>
                  <a:cubicBezTo>
                    <a:pt x="25034" y="47779"/>
                    <a:pt x="26901" y="48351"/>
                    <a:pt x="29034" y="48351"/>
                  </a:cubicBezTo>
                  <a:cubicBezTo>
                    <a:pt x="33835" y="48275"/>
                    <a:pt x="37302" y="46446"/>
                    <a:pt x="39435" y="42864"/>
                  </a:cubicBezTo>
                  <a:cubicBezTo>
                    <a:pt x="41493" y="39435"/>
                    <a:pt x="42522" y="35206"/>
                    <a:pt x="42522" y="30177"/>
                  </a:cubicBezTo>
                  <a:cubicBezTo>
                    <a:pt x="42522" y="24996"/>
                    <a:pt x="41531" y="20690"/>
                    <a:pt x="39550" y="17261"/>
                  </a:cubicBezTo>
                  <a:cubicBezTo>
                    <a:pt x="37416" y="13756"/>
                    <a:pt x="34140" y="11965"/>
                    <a:pt x="29720" y="11889"/>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18" name="Freihandform 317"/>
            <p:cNvSpPr/>
            <p:nvPr userDrawn="1"/>
          </p:nvSpPr>
          <p:spPr>
            <a:xfrm>
              <a:off x="4473832" y="925389"/>
              <a:ext cx="53149" cy="61613"/>
            </a:xfrm>
            <a:custGeom>
              <a:avLst/>
              <a:gdLst/>
              <a:ahLst/>
              <a:cxnLst/>
              <a:rect l="l" t="t" r="r" b="b"/>
              <a:pathLst>
                <a:path w="53149" h="61613">
                  <a:moveTo>
                    <a:pt x="26861" y="5"/>
                  </a:moveTo>
                  <a:cubicBezTo>
                    <a:pt x="44005" y="-224"/>
                    <a:pt x="52464" y="8044"/>
                    <a:pt x="52235" y="24808"/>
                  </a:cubicBezTo>
                  <a:lnTo>
                    <a:pt x="52235" y="32352"/>
                  </a:lnTo>
                  <a:cubicBezTo>
                    <a:pt x="52235" y="38067"/>
                    <a:pt x="52311" y="42982"/>
                    <a:pt x="52464" y="47097"/>
                  </a:cubicBezTo>
                  <a:cubicBezTo>
                    <a:pt x="52616" y="51440"/>
                    <a:pt x="52845" y="55821"/>
                    <a:pt x="53149" y="60241"/>
                  </a:cubicBezTo>
                  <a:lnTo>
                    <a:pt x="39662" y="60241"/>
                  </a:lnTo>
                  <a:cubicBezTo>
                    <a:pt x="39205" y="56660"/>
                    <a:pt x="38976" y="53726"/>
                    <a:pt x="38976" y="51440"/>
                  </a:cubicBezTo>
                  <a:lnTo>
                    <a:pt x="38748" y="51440"/>
                  </a:lnTo>
                  <a:cubicBezTo>
                    <a:pt x="36919" y="54640"/>
                    <a:pt x="34366" y="57117"/>
                    <a:pt x="31090" y="58869"/>
                  </a:cubicBezTo>
                  <a:cubicBezTo>
                    <a:pt x="27737" y="60698"/>
                    <a:pt x="24232" y="61613"/>
                    <a:pt x="20574" y="61613"/>
                  </a:cubicBezTo>
                  <a:cubicBezTo>
                    <a:pt x="15240" y="61536"/>
                    <a:pt x="10554" y="60012"/>
                    <a:pt x="6515" y="57041"/>
                  </a:cubicBezTo>
                  <a:cubicBezTo>
                    <a:pt x="2248" y="54069"/>
                    <a:pt x="76" y="49764"/>
                    <a:pt x="0" y="44125"/>
                  </a:cubicBezTo>
                  <a:cubicBezTo>
                    <a:pt x="0" y="39705"/>
                    <a:pt x="991" y="36124"/>
                    <a:pt x="2972" y="33381"/>
                  </a:cubicBezTo>
                  <a:cubicBezTo>
                    <a:pt x="4801" y="30637"/>
                    <a:pt x="7163" y="28618"/>
                    <a:pt x="10058" y="27323"/>
                  </a:cubicBezTo>
                  <a:cubicBezTo>
                    <a:pt x="13106" y="25875"/>
                    <a:pt x="16345" y="24922"/>
                    <a:pt x="19774" y="24465"/>
                  </a:cubicBezTo>
                  <a:cubicBezTo>
                    <a:pt x="23279" y="24084"/>
                    <a:pt x="26632" y="23894"/>
                    <a:pt x="29832" y="23894"/>
                  </a:cubicBezTo>
                  <a:lnTo>
                    <a:pt x="38291" y="23894"/>
                  </a:lnTo>
                  <a:cubicBezTo>
                    <a:pt x="38291" y="19169"/>
                    <a:pt x="37224" y="15855"/>
                    <a:pt x="35090" y="13950"/>
                  </a:cubicBezTo>
                  <a:cubicBezTo>
                    <a:pt x="32957" y="12121"/>
                    <a:pt x="29604" y="11206"/>
                    <a:pt x="25032" y="11206"/>
                  </a:cubicBezTo>
                  <a:cubicBezTo>
                    <a:pt x="18326" y="11283"/>
                    <a:pt x="12268" y="13416"/>
                    <a:pt x="6858" y="17607"/>
                  </a:cubicBezTo>
                  <a:lnTo>
                    <a:pt x="6401" y="4463"/>
                  </a:lnTo>
                  <a:cubicBezTo>
                    <a:pt x="12954" y="1567"/>
                    <a:pt x="19774" y="81"/>
                    <a:pt x="26861" y="5"/>
                  </a:cubicBezTo>
                  <a:close/>
                  <a:moveTo>
                    <a:pt x="29032" y="33038"/>
                  </a:moveTo>
                  <a:cubicBezTo>
                    <a:pt x="28118" y="33038"/>
                    <a:pt x="27203" y="33114"/>
                    <a:pt x="26289" y="33266"/>
                  </a:cubicBezTo>
                  <a:cubicBezTo>
                    <a:pt x="24308" y="33495"/>
                    <a:pt x="22441" y="33952"/>
                    <a:pt x="20688" y="34638"/>
                  </a:cubicBezTo>
                  <a:cubicBezTo>
                    <a:pt x="18936" y="35324"/>
                    <a:pt x="17526" y="36352"/>
                    <a:pt x="16459" y="37724"/>
                  </a:cubicBezTo>
                  <a:cubicBezTo>
                    <a:pt x="15240" y="39096"/>
                    <a:pt x="14630" y="40924"/>
                    <a:pt x="14630" y="43210"/>
                  </a:cubicBezTo>
                  <a:cubicBezTo>
                    <a:pt x="14630" y="45649"/>
                    <a:pt x="15583" y="47439"/>
                    <a:pt x="17488" y="48582"/>
                  </a:cubicBezTo>
                  <a:cubicBezTo>
                    <a:pt x="19241" y="49802"/>
                    <a:pt x="21527" y="50411"/>
                    <a:pt x="24346" y="50411"/>
                  </a:cubicBezTo>
                  <a:cubicBezTo>
                    <a:pt x="29070" y="50335"/>
                    <a:pt x="32652" y="48582"/>
                    <a:pt x="35090" y="45153"/>
                  </a:cubicBezTo>
                  <a:cubicBezTo>
                    <a:pt x="37300" y="41724"/>
                    <a:pt x="38367" y="37686"/>
                    <a:pt x="38291" y="33038"/>
                  </a:cubicBezTo>
                  <a:lnTo>
                    <a:pt x="31661" y="33038"/>
                  </a:lnTo>
                  <a:cubicBezTo>
                    <a:pt x="30823" y="33038"/>
                    <a:pt x="29947" y="33038"/>
                    <a:pt x="29032" y="33038"/>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17" name="Freihandform 316"/>
            <p:cNvSpPr/>
            <p:nvPr userDrawn="1"/>
          </p:nvSpPr>
          <p:spPr>
            <a:xfrm>
              <a:off x="3453056" y="926765"/>
              <a:ext cx="15316" cy="58864"/>
            </a:xfrm>
            <a:custGeom>
              <a:avLst/>
              <a:gdLst/>
              <a:ahLst/>
              <a:cxnLst/>
              <a:rect l="l" t="t" r="r" b="b"/>
              <a:pathLst>
                <a:path w="15316" h="58864">
                  <a:moveTo>
                    <a:pt x="0" y="0"/>
                  </a:moveTo>
                  <a:lnTo>
                    <a:pt x="15316" y="0"/>
                  </a:lnTo>
                  <a:lnTo>
                    <a:pt x="15316" y="58864"/>
                  </a:lnTo>
                  <a:lnTo>
                    <a:pt x="0" y="58864"/>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16" name="Freihandform 315"/>
            <p:cNvSpPr/>
            <p:nvPr userDrawn="1"/>
          </p:nvSpPr>
          <p:spPr>
            <a:xfrm>
              <a:off x="3487041" y="926765"/>
              <a:ext cx="48920" cy="58864"/>
            </a:xfrm>
            <a:custGeom>
              <a:avLst/>
              <a:gdLst/>
              <a:ahLst/>
              <a:cxnLst/>
              <a:rect l="l" t="t" r="r" b="b"/>
              <a:pathLst>
                <a:path w="48920" h="58864">
                  <a:moveTo>
                    <a:pt x="1257" y="0"/>
                  </a:moveTo>
                  <a:lnTo>
                    <a:pt x="47892" y="0"/>
                  </a:lnTo>
                  <a:lnTo>
                    <a:pt x="47892" y="12573"/>
                  </a:lnTo>
                  <a:lnTo>
                    <a:pt x="18631" y="46977"/>
                  </a:lnTo>
                  <a:lnTo>
                    <a:pt x="48920" y="46977"/>
                  </a:lnTo>
                  <a:lnTo>
                    <a:pt x="48920" y="58864"/>
                  </a:lnTo>
                  <a:lnTo>
                    <a:pt x="0" y="58864"/>
                  </a:lnTo>
                  <a:lnTo>
                    <a:pt x="0" y="46405"/>
                  </a:lnTo>
                  <a:lnTo>
                    <a:pt x="29832" y="11887"/>
                  </a:lnTo>
                  <a:lnTo>
                    <a:pt x="1257" y="11887"/>
                  </a:lnTo>
                  <a:lnTo>
                    <a:pt x="1257"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15" name="Freihandform 314"/>
            <p:cNvSpPr/>
            <p:nvPr userDrawn="1"/>
          </p:nvSpPr>
          <p:spPr>
            <a:xfrm>
              <a:off x="3544496" y="926765"/>
              <a:ext cx="15316" cy="58864"/>
            </a:xfrm>
            <a:custGeom>
              <a:avLst/>
              <a:gdLst/>
              <a:ahLst/>
              <a:cxnLst/>
              <a:rect l="l" t="t" r="r" b="b"/>
              <a:pathLst>
                <a:path w="15316" h="58864">
                  <a:moveTo>
                    <a:pt x="0" y="0"/>
                  </a:moveTo>
                  <a:lnTo>
                    <a:pt x="15316" y="0"/>
                  </a:lnTo>
                  <a:lnTo>
                    <a:pt x="15316" y="58864"/>
                  </a:lnTo>
                  <a:lnTo>
                    <a:pt x="0" y="58864"/>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314" name="Freihandform 313"/>
            <p:cNvSpPr/>
            <p:nvPr userDrawn="1"/>
          </p:nvSpPr>
          <p:spPr>
            <a:xfrm>
              <a:off x="4443656" y="926765"/>
              <a:ext cx="15316" cy="58864"/>
            </a:xfrm>
            <a:custGeom>
              <a:avLst/>
              <a:gdLst/>
              <a:ahLst/>
              <a:cxnLst/>
              <a:rect l="l" t="t" r="r" b="b"/>
              <a:pathLst>
                <a:path w="15316" h="58864">
                  <a:moveTo>
                    <a:pt x="0" y="0"/>
                  </a:moveTo>
                  <a:lnTo>
                    <a:pt x="15316" y="0"/>
                  </a:lnTo>
                  <a:lnTo>
                    <a:pt x="15316" y="58864"/>
                  </a:lnTo>
                  <a:lnTo>
                    <a:pt x="0" y="58864"/>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79" name="Freihandform 578"/>
            <p:cNvSpPr/>
            <p:nvPr userDrawn="1"/>
          </p:nvSpPr>
          <p:spPr>
            <a:xfrm>
              <a:off x="2882573" y="427998"/>
              <a:ext cx="33947" cy="87097"/>
            </a:xfrm>
            <a:custGeom>
              <a:avLst/>
              <a:gdLst/>
              <a:ahLst/>
              <a:cxnLst/>
              <a:rect l="l" t="t" r="r" b="b"/>
              <a:pathLst>
                <a:path w="33947" h="87097">
                  <a:moveTo>
                    <a:pt x="27203" y="0"/>
                  </a:moveTo>
                  <a:cubicBezTo>
                    <a:pt x="28423" y="0"/>
                    <a:pt x="29680" y="39"/>
                    <a:pt x="30975" y="115"/>
                  </a:cubicBezTo>
                  <a:cubicBezTo>
                    <a:pt x="32271" y="343"/>
                    <a:pt x="33261" y="686"/>
                    <a:pt x="33947" y="1143"/>
                  </a:cubicBezTo>
                  <a:lnTo>
                    <a:pt x="33490" y="7316"/>
                  </a:lnTo>
                  <a:cubicBezTo>
                    <a:pt x="31890" y="6554"/>
                    <a:pt x="29985" y="6173"/>
                    <a:pt x="27775" y="6173"/>
                  </a:cubicBezTo>
                  <a:cubicBezTo>
                    <a:pt x="25413" y="6173"/>
                    <a:pt x="23622" y="6706"/>
                    <a:pt x="22403" y="7773"/>
                  </a:cubicBezTo>
                  <a:cubicBezTo>
                    <a:pt x="21107" y="8992"/>
                    <a:pt x="20231" y="10478"/>
                    <a:pt x="19774" y="12231"/>
                  </a:cubicBezTo>
                  <a:cubicBezTo>
                    <a:pt x="19317" y="13983"/>
                    <a:pt x="19088" y="15850"/>
                    <a:pt x="19088" y="17831"/>
                  </a:cubicBezTo>
                  <a:cubicBezTo>
                    <a:pt x="19012" y="19889"/>
                    <a:pt x="18974" y="21870"/>
                    <a:pt x="18974" y="23775"/>
                  </a:cubicBezTo>
                  <a:lnTo>
                    <a:pt x="18974" y="28804"/>
                  </a:lnTo>
                  <a:lnTo>
                    <a:pt x="32118" y="28804"/>
                  </a:lnTo>
                  <a:lnTo>
                    <a:pt x="32118" y="34976"/>
                  </a:lnTo>
                  <a:lnTo>
                    <a:pt x="18974" y="34976"/>
                  </a:lnTo>
                  <a:lnTo>
                    <a:pt x="18974" y="87097"/>
                  </a:lnTo>
                  <a:lnTo>
                    <a:pt x="11773" y="87097"/>
                  </a:lnTo>
                  <a:lnTo>
                    <a:pt x="11773" y="34976"/>
                  </a:lnTo>
                  <a:lnTo>
                    <a:pt x="0" y="34976"/>
                  </a:lnTo>
                  <a:lnTo>
                    <a:pt x="0" y="28804"/>
                  </a:lnTo>
                  <a:lnTo>
                    <a:pt x="11773" y="28804"/>
                  </a:lnTo>
                  <a:lnTo>
                    <a:pt x="11773" y="24575"/>
                  </a:lnTo>
                  <a:cubicBezTo>
                    <a:pt x="11773" y="21451"/>
                    <a:pt x="11925" y="18403"/>
                    <a:pt x="12230" y="15431"/>
                  </a:cubicBezTo>
                  <a:cubicBezTo>
                    <a:pt x="12382" y="12535"/>
                    <a:pt x="12954" y="9945"/>
                    <a:pt x="13945" y="7659"/>
                  </a:cubicBezTo>
                  <a:cubicBezTo>
                    <a:pt x="14935" y="5296"/>
                    <a:pt x="16497" y="3429"/>
                    <a:pt x="18631" y="2058"/>
                  </a:cubicBezTo>
                  <a:cubicBezTo>
                    <a:pt x="20688" y="686"/>
                    <a:pt x="23546" y="0"/>
                    <a:pt x="27203"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78" name="Freihandform 577"/>
            <p:cNvSpPr/>
            <p:nvPr userDrawn="1"/>
          </p:nvSpPr>
          <p:spPr>
            <a:xfrm>
              <a:off x="1199696" y="429370"/>
              <a:ext cx="45495" cy="85725"/>
            </a:xfrm>
            <a:custGeom>
              <a:avLst/>
              <a:gdLst/>
              <a:ahLst/>
              <a:cxnLst/>
              <a:rect l="l" t="t" r="r" b="b"/>
              <a:pathLst>
                <a:path w="45495" h="85725">
                  <a:moveTo>
                    <a:pt x="0" y="0"/>
                  </a:moveTo>
                  <a:lnTo>
                    <a:pt x="7201" y="0"/>
                  </a:lnTo>
                  <a:lnTo>
                    <a:pt x="7201" y="37262"/>
                  </a:lnTo>
                  <a:lnTo>
                    <a:pt x="7429" y="37262"/>
                  </a:lnTo>
                  <a:cubicBezTo>
                    <a:pt x="9029" y="33985"/>
                    <a:pt x="11392" y="31280"/>
                    <a:pt x="14516" y="29147"/>
                  </a:cubicBezTo>
                  <a:cubicBezTo>
                    <a:pt x="17640" y="27165"/>
                    <a:pt x="21336" y="26137"/>
                    <a:pt x="25603" y="26060"/>
                  </a:cubicBezTo>
                  <a:cubicBezTo>
                    <a:pt x="33375" y="26137"/>
                    <a:pt x="38671" y="28423"/>
                    <a:pt x="41491" y="32918"/>
                  </a:cubicBezTo>
                  <a:cubicBezTo>
                    <a:pt x="44234" y="37490"/>
                    <a:pt x="45567" y="43472"/>
                    <a:pt x="45491" y="50864"/>
                  </a:cubicBezTo>
                  <a:lnTo>
                    <a:pt x="45491" y="85725"/>
                  </a:lnTo>
                  <a:lnTo>
                    <a:pt x="38290" y="85725"/>
                  </a:lnTo>
                  <a:lnTo>
                    <a:pt x="38290" y="50978"/>
                  </a:lnTo>
                  <a:cubicBezTo>
                    <a:pt x="38290" y="48387"/>
                    <a:pt x="38138" y="45949"/>
                    <a:pt x="37833" y="43663"/>
                  </a:cubicBezTo>
                  <a:cubicBezTo>
                    <a:pt x="37528" y="41453"/>
                    <a:pt x="36881" y="39510"/>
                    <a:pt x="35890" y="37833"/>
                  </a:cubicBezTo>
                  <a:cubicBezTo>
                    <a:pt x="34061" y="34176"/>
                    <a:pt x="30251" y="32309"/>
                    <a:pt x="24460" y="32233"/>
                  </a:cubicBezTo>
                  <a:cubicBezTo>
                    <a:pt x="18212" y="32385"/>
                    <a:pt x="13754" y="34785"/>
                    <a:pt x="11087" y="39434"/>
                  </a:cubicBezTo>
                  <a:cubicBezTo>
                    <a:pt x="8420" y="44082"/>
                    <a:pt x="7124" y="49111"/>
                    <a:pt x="7201" y="54521"/>
                  </a:cubicBezTo>
                  <a:lnTo>
                    <a:pt x="7201" y="85725"/>
                  </a:lnTo>
                  <a:lnTo>
                    <a:pt x="0" y="85725"/>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77" name="Freihandform 576"/>
            <p:cNvSpPr/>
            <p:nvPr userDrawn="1"/>
          </p:nvSpPr>
          <p:spPr>
            <a:xfrm>
              <a:off x="1780721" y="429370"/>
              <a:ext cx="45495" cy="85725"/>
            </a:xfrm>
            <a:custGeom>
              <a:avLst/>
              <a:gdLst/>
              <a:ahLst/>
              <a:cxnLst/>
              <a:rect l="l" t="t" r="r" b="b"/>
              <a:pathLst>
                <a:path w="45495" h="85725">
                  <a:moveTo>
                    <a:pt x="0" y="0"/>
                  </a:moveTo>
                  <a:lnTo>
                    <a:pt x="7201" y="0"/>
                  </a:lnTo>
                  <a:lnTo>
                    <a:pt x="7201" y="37262"/>
                  </a:lnTo>
                  <a:lnTo>
                    <a:pt x="7429" y="37262"/>
                  </a:lnTo>
                  <a:cubicBezTo>
                    <a:pt x="9029" y="33985"/>
                    <a:pt x="11392" y="31280"/>
                    <a:pt x="14516" y="29147"/>
                  </a:cubicBezTo>
                  <a:cubicBezTo>
                    <a:pt x="17640" y="27165"/>
                    <a:pt x="21336" y="26137"/>
                    <a:pt x="25603" y="26060"/>
                  </a:cubicBezTo>
                  <a:cubicBezTo>
                    <a:pt x="33375" y="26137"/>
                    <a:pt x="38671" y="28423"/>
                    <a:pt x="41491" y="32918"/>
                  </a:cubicBezTo>
                  <a:cubicBezTo>
                    <a:pt x="44234" y="37490"/>
                    <a:pt x="45567" y="43472"/>
                    <a:pt x="45491" y="50864"/>
                  </a:cubicBezTo>
                  <a:lnTo>
                    <a:pt x="45491" y="85725"/>
                  </a:lnTo>
                  <a:lnTo>
                    <a:pt x="38290" y="85725"/>
                  </a:lnTo>
                  <a:lnTo>
                    <a:pt x="38290" y="50978"/>
                  </a:lnTo>
                  <a:cubicBezTo>
                    <a:pt x="38290" y="48387"/>
                    <a:pt x="38138" y="45949"/>
                    <a:pt x="37833" y="43663"/>
                  </a:cubicBezTo>
                  <a:cubicBezTo>
                    <a:pt x="37528" y="41453"/>
                    <a:pt x="36881" y="39510"/>
                    <a:pt x="35890" y="37833"/>
                  </a:cubicBezTo>
                  <a:cubicBezTo>
                    <a:pt x="34061" y="34176"/>
                    <a:pt x="30251" y="32309"/>
                    <a:pt x="24460" y="32233"/>
                  </a:cubicBezTo>
                  <a:cubicBezTo>
                    <a:pt x="18212" y="32385"/>
                    <a:pt x="13754" y="34785"/>
                    <a:pt x="11087" y="39434"/>
                  </a:cubicBezTo>
                  <a:cubicBezTo>
                    <a:pt x="8420" y="44082"/>
                    <a:pt x="7125" y="49111"/>
                    <a:pt x="7201" y="54521"/>
                  </a:cubicBezTo>
                  <a:lnTo>
                    <a:pt x="7201" y="85725"/>
                  </a:lnTo>
                  <a:lnTo>
                    <a:pt x="0" y="85725"/>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76" name="Freihandform 575"/>
            <p:cNvSpPr/>
            <p:nvPr userDrawn="1"/>
          </p:nvSpPr>
          <p:spPr>
            <a:xfrm>
              <a:off x="2051609" y="429369"/>
              <a:ext cx="49608" cy="87098"/>
            </a:xfrm>
            <a:custGeom>
              <a:avLst/>
              <a:gdLst/>
              <a:ahLst/>
              <a:cxnLst/>
              <a:rect l="l" t="t" r="r" b="b"/>
              <a:pathLst>
                <a:path w="49608" h="87098">
                  <a:moveTo>
                    <a:pt x="42407" y="0"/>
                  </a:moveTo>
                  <a:lnTo>
                    <a:pt x="49608" y="0"/>
                  </a:lnTo>
                  <a:lnTo>
                    <a:pt x="49608" y="85725"/>
                  </a:lnTo>
                  <a:lnTo>
                    <a:pt x="42407" y="85725"/>
                  </a:lnTo>
                  <a:lnTo>
                    <a:pt x="42407" y="76467"/>
                  </a:lnTo>
                  <a:lnTo>
                    <a:pt x="42179" y="76467"/>
                  </a:lnTo>
                  <a:cubicBezTo>
                    <a:pt x="38369" y="83630"/>
                    <a:pt x="32311" y="87173"/>
                    <a:pt x="24005" y="87097"/>
                  </a:cubicBezTo>
                  <a:cubicBezTo>
                    <a:pt x="16004" y="86944"/>
                    <a:pt x="10022" y="84011"/>
                    <a:pt x="6060" y="78296"/>
                  </a:cubicBezTo>
                  <a:cubicBezTo>
                    <a:pt x="2021" y="72581"/>
                    <a:pt x="2" y="65342"/>
                    <a:pt x="2" y="56579"/>
                  </a:cubicBezTo>
                  <a:cubicBezTo>
                    <a:pt x="-75" y="47511"/>
                    <a:pt x="1792" y="40196"/>
                    <a:pt x="5602" y="34633"/>
                  </a:cubicBezTo>
                  <a:cubicBezTo>
                    <a:pt x="9412" y="28994"/>
                    <a:pt x="15547" y="26137"/>
                    <a:pt x="24005" y="26060"/>
                  </a:cubicBezTo>
                  <a:cubicBezTo>
                    <a:pt x="26900" y="26060"/>
                    <a:pt x="29415" y="26480"/>
                    <a:pt x="31549" y="27318"/>
                  </a:cubicBezTo>
                  <a:cubicBezTo>
                    <a:pt x="33758" y="28156"/>
                    <a:pt x="35587" y="29223"/>
                    <a:pt x="37035" y="30518"/>
                  </a:cubicBezTo>
                  <a:cubicBezTo>
                    <a:pt x="40007" y="33185"/>
                    <a:pt x="41721" y="35433"/>
                    <a:pt x="42179" y="37262"/>
                  </a:cubicBezTo>
                  <a:lnTo>
                    <a:pt x="42407" y="37262"/>
                  </a:lnTo>
                  <a:lnTo>
                    <a:pt x="42407" y="0"/>
                  </a:lnTo>
                  <a:close/>
                  <a:moveTo>
                    <a:pt x="25148" y="32233"/>
                  </a:moveTo>
                  <a:cubicBezTo>
                    <a:pt x="21719" y="32233"/>
                    <a:pt x="18937" y="32957"/>
                    <a:pt x="16804" y="34404"/>
                  </a:cubicBezTo>
                  <a:cubicBezTo>
                    <a:pt x="14594" y="35776"/>
                    <a:pt x="12803" y="37681"/>
                    <a:pt x="11432" y="40119"/>
                  </a:cubicBezTo>
                  <a:cubicBezTo>
                    <a:pt x="10213" y="42405"/>
                    <a:pt x="9298" y="44996"/>
                    <a:pt x="8689" y="47892"/>
                  </a:cubicBezTo>
                  <a:cubicBezTo>
                    <a:pt x="8155" y="50787"/>
                    <a:pt x="7888" y="53683"/>
                    <a:pt x="7888" y="56579"/>
                  </a:cubicBezTo>
                  <a:cubicBezTo>
                    <a:pt x="7888" y="59322"/>
                    <a:pt x="8155" y="62103"/>
                    <a:pt x="8689" y="64922"/>
                  </a:cubicBezTo>
                  <a:cubicBezTo>
                    <a:pt x="9298" y="67818"/>
                    <a:pt x="10213" y="70485"/>
                    <a:pt x="11432" y="72923"/>
                  </a:cubicBezTo>
                  <a:cubicBezTo>
                    <a:pt x="12803" y="75209"/>
                    <a:pt x="14594" y="77076"/>
                    <a:pt x="16804" y="78524"/>
                  </a:cubicBezTo>
                  <a:cubicBezTo>
                    <a:pt x="18937" y="80124"/>
                    <a:pt x="21719" y="80924"/>
                    <a:pt x="25148" y="80924"/>
                  </a:cubicBezTo>
                  <a:cubicBezTo>
                    <a:pt x="28348" y="80924"/>
                    <a:pt x="31091" y="80124"/>
                    <a:pt x="33378" y="78524"/>
                  </a:cubicBezTo>
                  <a:cubicBezTo>
                    <a:pt x="35511" y="77076"/>
                    <a:pt x="37264" y="75133"/>
                    <a:pt x="38635" y="72695"/>
                  </a:cubicBezTo>
                  <a:cubicBezTo>
                    <a:pt x="41226" y="67513"/>
                    <a:pt x="42483" y="62141"/>
                    <a:pt x="42407" y="56579"/>
                  </a:cubicBezTo>
                  <a:cubicBezTo>
                    <a:pt x="42407" y="53835"/>
                    <a:pt x="42140" y="51016"/>
                    <a:pt x="41607" y="48120"/>
                  </a:cubicBezTo>
                  <a:cubicBezTo>
                    <a:pt x="40998" y="45377"/>
                    <a:pt x="40007" y="42786"/>
                    <a:pt x="38635" y="40348"/>
                  </a:cubicBezTo>
                  <a:cubicBezTo>
                    <a:pt x="37264" y="37910"/>
                    <a:pt x="35511" y="35928"/>
                    <a:pt x="33378" y="34404"/>
                  </a:cubicBezTo>
                  <a:cubicBezTo>
                    <a:pt x="31091" y="32957"/>
                    <a:pt x="28348" y="32233"/>
                    <a:pt x="25148" y="3223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75" name="Freihandform 574"/>
            <p:cNvSpPr/>
            <p:nvPr userDrawn="1"/>
          </p:nvSpPr>
          <p:spPr>
            <a:xfrm>
              <a:off x="2756080" y="429370"/>
              <a:ext cx="45494" cy="85725"/>
            </a:xfrm>
            <a:custGeom>
              <a:avLst/>
              <a:gdLst/>
              <a:ahLst/>
              <a:cxnLst/>
              <a:rect l="l" t="t" r="r" b="b"/>
              <a:pathLst>
                <a:path w="45494" h="85725">
                  <a:moveTo>
                    <a:pt x="0" y="0"/>
                  </a:moveTo>
                  <a:lnTo>
                    <a:pt x="7201" y="0"/>
                  </a:lnTo>
                  <a:lnTo>
                    <a:pt x="7201" y="37262"/>
                  </a:lnTo>
                  <a:lnTo>
                    <a:pt x="7429" y="37262"/>
                  </a:lnTo>
                  <a:cubicBezTo>
                    <a:pt x="9030" y="33985"/>
                    <a:pt x="11392" y="31280"/>
                    <a:pt x="14516" y="29147"/>
                  </a:cubicBezTo>
                  <a:cubicBezTo>
                    <a:pt x="17640" y="27165"/>
                    <a:pt x="21336" y="26137"/>
                    <a:pt x="25603" y="26060"/>
                  </a:cubicBezTo>
                  <a:cubicBezTo>
                    <a:pt x="33376" y="26137"/>
                    <a:pt x="38671" y="28423"/>
                    <a:pt x="41491" y="32918"/>
                  </a:cubicBezTo>
                  <a:cubicBezTo>
                    <a:pt x="44234" y="37490"/>
                    <a:pt x="45567" y="43472"/>
                    <a:pt x="45491" y="50864"/>
                  </a:cubicBezTo>
                  <a:lnTo>
                    <a:pt x="45491" y="85725"/>
                  </a:lnTo>
                  <a:lnTo>
                    <a:pt x="38290" y="85725"/>
                  </a:lnTo>
                  <a:lnTo>
                    <a:pt x="38290" y="50978"/>
                  </a:lnTo>
                  <a:cubicBezTo>
                    <a:pt x="38290" y="48387"/>
                    <a:pt x="38138" y="45949"/>
                    <a:pt x="37833" y="43663"/>
                  </a:cubicBezTo>
                  <a:cubicBezTo>
                    <a:pt x="37528" y="41453"/>
                    <a:pt x="36881" y="39510"/>
                    <a:pt x="35890" y="37833"/>
                  </a:cubicBezTo>
                  <a:cubicBezTo>
                    <a:pt x="34061" y="34176"/>
                    <a:pt x="30251" y="32309"/>
                    <a:pt x="24460" y="32233"/>
                  </a:cubicBezTo>
                  <a:cubicBezTo>
                    <a:pt x="18212" y="32385"/>
                    <a:pt x="13754" y="34785"/>
                    <a:pt x="11087" y="39434"/>
                  </a:cubicBezTo>
                  <a:cubicBezTo>
                    <a:pt x="8420" y="44082"/>
                    <a:pt x="7125" y="49111"/>
                    <a:pt x="7201" y="54521"/>
                  </a:cubicBezTo>
                  <a:lnTo>
                    <a:pt x="7201" y="85725"/>
                  </a:lnTo>
                  <a:lnTo>
                    <a:pt x="0" y="85725"/>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74" name="Freihandform 573"/>
            <p:cNvSpPr/>
            <p:nvPr userDrawn="1"/>
          </p:nvSpPr>
          <p:spPr>
            <a:xfrm>
              <a:off x="1434011" y="431656"/>
              <a:ext cx="7201" cy="9601"/>
            </a:xfrm>
            <a:custGeom>
              <a:avLst/>
              <a:gdLst/>
              <a:ahLst/>
              <a:cxnLst/>
              <a:rect l="l" t="t" r="r" b="b"/>
              <a:pathLst>
                <a:path w="7201" h="9601">
                  <a:moveTo>
                    <a:pt x="0" y="0"/>
                  </a:moveTo>
                  <a:lnTo>
                    <a:pt x="7201" y="0"/>
                  </a:lnTo>
                  <a:lnTo>
                    <a:pt x="7201" y="9601"/>
                  </a:lnTo>
                  <a:lnTo>
                    <a:pt x="0" y="960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73" name="Freihandform 572"/>
            <p:cNvSpPr/>
            <p:nvPr userDrawn="1"/>
          </p:nvSpPr>
          <p:spPr>
            <a:xfrm>
              <a:off x="1635941" y="431656"/>
              <a:ext cx="7201" cy="9601"/>
            </a:xfrm>
            <a:custGeom>
              <a:avLst/>
              <a:gdLst/>
              <a:ahLst/>
              <a:cxnLst/>
              <a:rect l="l" t="t" r="r" b="b"/>
              <a:pathLst>
                <a:path w="7201" h="9601">
                  <a:moveTo>
                    <a:pt x="0" y="0"/>
                  </a:moveTo>
                  <a:lnTo>
                    <a:pt x="7201" y="0"/>
                  </a:lnTo>
                  <a:lnTo>
                    <a:pt x="7201" y="9601"/>
                  </a:lnTo>
                  <a:lnTo>
                    <a:pt x="0" y="960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72" name="Freihandform 571"/>
            <p:cNvSpPr/>
            <p:nvPr userDrawn="1"/>
          </p:nvSpPr>
          <p:spPr>
            <a:xfrm>
              <a:off x="2016941" y="431656"/>
              <a:ext cx="7201" cy="9601"/>
            </a:xfrm>
            <a:custGeom>
              <a:avLst/>
              <a:gdLst/>
              <a:ahLst/>
              <a:cxnLst/>
              <a:rect l="l" t="t" r="r" b="b"/>
              <a:pathLst>
                <a:path w="7201" h="9601">
                  <a:moveTo>
                    <a:pt x="0" y="0"/>
                  </a:moveTo>
                  <a:lnTo>
                    <a:pt x="7201" y="0"/>
                  </a:lnTo>
                  <a:lnTo>
                    <a:pt x="7201" y="9601"/>
                  </a:lnTo>
                  <a:lnTo>
                    <a:pt x="0" y="960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71" name="Freihandform 570"/>
            <p:cNvSpPr/>
            <p:nvPr userDrawn="1"/>
          </p:nvSpPr>
          <p:spPr>
            <a:xfrm>
              <a:off x="1071565" y="433942"/>
              <a:ext cx="44463" cy="82525"/>
            </a:xfrm>
            <a:custGeom>
              <a:avLst/>
              <a:gdLst/>
              <a:ahLst/>
              <a:cxnLst/>
              <a:rect l="l" t="t" r="r" b="b"/>
              <a:pathLst>
                <a:path w="44463" h="82525">
                  <a:moveTo>
                    <a:pt x="25261" y="0"/>
                  </a:moveTo>
                  <a:cubicBezTo>
                    <a:pt x="27318" y="0"/>
                    <a:pt x="29757" y="152"/>
                    <a:pt x="32576" y="457"/>
                  </a:cubicBezTo>
                  <a:cubicBezTo>
                    <a:pt x="35395" y="914"/>
                    <a:pt x="38177" y="1638"/>
                    <a:pt x="40920" y="2629"/>
                  </a:cubicBezTo>
                  <a:lnTo>
                    <a:pt x="39663" y="9830"/>
                  </a:lnTo>
                  <a:cubicBezTo>
                    <a:pt x="35776" y="7849"/>
                    <a:pt x="30938" y="6858"/>
                    <a:pt x="25146" y="6858"/>
                  </a:cubicBezTo>
                  <a:cubicBezTo>
                    <a:pt x="23089" y="6858"/>
                    <a:pt x="21070" y="7049"/>
                    <a:pt x="19089" y="7430"/>
                  </a:cubicBezTo>
                  <a:cubicBezTo>
                    <a:pt x="17107" y="7887"/>
                    <a:pt x="15241" y="8687"/>
                    <a:pt x="13488" y="9830"/>
                  </a:cubicBezTo>
                  <a:cubicBezTo>
                    <a:pt x="11888" y="10820"/>
                    <a:pt x="10554" y="12192"/>
                    <a:pt x="9487" y="13945"/>
                  </a:cubicBezTo>
                  <a:cubicBezTo>
                    <a:pt x="8421" y="15773"/>
                    <a:pt x="7887" y="17983"/>
                    <a:pt x="7887" y="20574"/>
                  </a:cubicBezTo>
                  <a:cubicBezTo>
                    <a:pt x="7887" y="22479"/>
                    <a:pt x="8421" y="24232"/>
                    <a:pt x="9487" y="25832"/>
                  </a:cubicBezTo>
                  <a:cubicBezTo>
                    <a:pt x="10554" y="27432"/>
                    <a:pt x="11926" y="28842"/>
                    <a:pt x="13602" y="30061"/>
                  </a:cubicBezTo>
                  <a:cubicBezTo>
                    <a:pt x="15355" y="31356"/>
                    <a:pt x="17336" y="32576"/>
                    <a:pt x="19546" y="33719"/>
                  </a:cubicBezTo>
                  <a:cubicBezTo>
                    <a:pt x="21679" y="34938"/>
                    <a:pt x="23889" y="36195"/>
                    <a:pt x="26175" y="37490"/>
                  </a:cubicBezTo>
                  <a:cubicBezTo>
                    <a:pt x="30976" y="39776"/>
                    <a:pt x="35167" y="42672"/>
                    <a:pt x="38748" y="46177"/>
                  </a:cubicBezTo>
                  <a:cubicBezTo>
                    <a:pt x="40501" y="47854"/>
                    <a:pt x="41910" y="49835"/>
                    <a:pt x="42977" y="52121"/>
                  </a:cubicBezTo>
                  <a:cubicBezTo>
                    <a:pt x="43968" y="54407"/>
                    <a:pt x="44463" y="57036"/>
                    <a:pt x="44463" y="60008"/>
                  </a:cubicBezTo>
                  <a:cubicBezTo>
                    <a:pt x="44311" y="67932"/>
                    <a:pt x="41529" y="73685"/>
                    <a:pt x="36119" y="77267"/>
                  </a:cubicBezTo>
                  <a:cubicBezTo>
                    <a:pt x="30785" y="80772"/>
                    <a:pt x="24842" y="82525"/>
                    <a:pt x="18289" y="82525"/>
                  </a:cubicBezTo>
                  <a:cubicBezTo>
                    <a:pt x="10516" y="82361"/>
                    <a:pt x="4496" y="81142"/>
                    <a:pt x="229" y="78867"/>
                  </a:cubicBezTo>
                  <a:lnTo>
                    <a:pt x="1029" y="70980"/>
                  </a:lnTo>
                  <a:cubicBezTo>
                    <a:pt x="5525" y="74105"/>
                    <a:pt x="11392" y="75667"/>
                    <a:pt x="18631" y="75667"/>
                  </a:cubicBezTo>
                  <a:cubicBezTo>
                    <a:pt x="23737" y="75667"/>
                    <a:pt x="28004" y="74333"/>
                    <a:pt x="31433" y="71666"/>
                  </a:cubicBezTo>
                  <a:cubicBezTo>
                    <a:pt x="34786" y="68999"/>
                    <a:pt x="36500" y="64884"/>
                    <a:pt x="36577" y="59322"/>
                  </a:cubicBezTo>
                  <a:cubicBezTo>
                    <a:pt x="36500" y="55436"/>
                    <a:pt x="34595" y="52159"/>
                    <a:pt x="30861" y="49492"/>
                  </a:cubicBezTo>
                  <a:cubicBezTo>
                    <a:pt x="29185" y="48120"/>
                    <a:pt x="27242" y="46825"/>
                    <a:pt x="25032" y="45606"/>
                  </a:cubicBezTo>
                  <a:cubicBezTo>
                    <a:pt x="22822" y="44387"/>
                    <a:pt x="20574" y="43167"/>
                    <a:pt x="18289" y="41948"/>
                  </a:cubicBezTo>
                  <a:cubicBezTo>
                    <a:pt x="16002" y="40653"/>
                    <a:pt x="13793" y="39281"/>
                    <a:pt x="11659" y="37833"/>
                  </a:cubicBezTo>
                  <a:cubicBezTo>
                    <a:pt x="9449" y="36462"/>
                    <a:pt x="7468" y="34938"/>
                    <a:pt x="5715" y="33261"/>
                  </a:cubicBezTo>
                  <a:cubicBezTo>
                    <a:pt x="1982" y="29985"/>
                    <a:pt x="77" y="25832"/>
                    <a:pt x="0" y="20803"/>
                  </a:cubicBezTo>
                  <a:cubicBezTo>
                    <a:pt x="77" y="14326"/>
                    <a:pt x="2553" y="9220"/>
                    <a:pt x="7430" y="5486"/>
                  </a:cubicBezTo>
                  <a:cubicBezTo>
                    <a:pt x="12154" y="1905"/>
                    <a:pt x="18098" y="76"/>
                    <a:pt x="25261"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70" name="Freihandform 569"/>
            <p:cNvSpPr/>
            <p:nvPr userDrawn="1"/>
          </p:nvSpPr>
          <p:spPr>
            <a:xfrm>
              <a:off x="1954875" y="435314"/>
              <a:ext cx="40462" cy="79781"/>
            </a:xfrm>
            <a:custGeom>
              <a:avLst/>
              <a:gdLst/>
              <a:ahLst/>
              <a:cxnLst/>
              <a:rect l="l" t="t" r="r" b="b"/>
              <a:pathLst>
                <a:path w="40462" h="79781">
                  <a:moveTo>
                    <a:pt x="0" y="0"/>
                  </a:moveTo>
                  <a:lnTo>
                    <a:pt x="39090" y="0"/>
                  </a:lnTo>
                  <a:lnTo>
                    <a:pt x="39090" y="6858"/>
                  </a:lnTo>
                  <a:lnTo>
                    <a:pt x="7887" y="6858"/>
                  </a:lnTo>
                  <a:lnTo>
                    <a:pt x="7887" y="35318"/>
                  </a:lnTo>
                  <a:lnTo>
                    <a:pt x="37490" y="35318"/>
                  </a:lnTo>
                  <a:lnTo>
                    <a:pt x="37490" y="42176"/>
                  </a:lnTo>
                  <a:lnTo>
                    <a:pt x="7887" y="42176"/>
                  </a:lnTo>
                  <a:lnTo>
                    <a:pt x="7887" y="72923"/>
                  </a:lnTo>
                  <a:lnTo>
                    <a:pt x="40462" y="72923"/>
                  </a:lnTo>
                  <a:lnTo>
                    <a:pt x="40462" y="79781"/>
                  </a:lnTo>
                  <a:lnTo>
                    <a:pt x="0" y="7978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69" name="Freihandform 568"/>
            <p:cNvSpPr/>
            <p:nvPr userDrawn="1"/>
          </p:nvSpPr>
          <p:spPr>
            <a:xfrm>
              <a:off x="2931458" y="440228"/>
              <a:ext cx="33490" cy="76238"/>
            </a:xfrm>
            <a:custGeom>
              <a:avLst/>
              <a:gdLst/>
              <a:ahLst/>
              <a:cxnLst/>
              <a:rect l="l" t="t" r="r" b="b"/>
              <a:pathLst>
                <a:path w="33490" h="76238">
                  <a:moveTo>
                    <a:pt x="18631" y="0"/>
                  </a:moveTo>
                  <a:lnTo>
                    <a:pt x="18631" y="16573"/>
                  </a:lnTo>
                  <a:lnTo>
                    <a:pt x="31890" y="16573"/>
                  </a:lnTo>
                  <a:lnTo>
                    <a:pt x="31890" y="22745"/>
                  </a:lnTo>
                  <a:lnTo>
                    <a:pt x="18631" y="22745"/>
                  </a:lnTo>
                  <a:lnTo>
                    <a:pt x="18631" y="60464"/>
                  </a:lnTo>
                  <a:cubicBezTo>
                    <a:pt x="18631" y="63131"/>
                    <a:pt x="19241" y="65379"/>
                    <a:pt x="20460" y="67208"/>
                  </a:cubicBezTo>
                  <a:cubicBezTo>
                    <a:pt x="21603" y="69113"/>
                    <a:pt x="23584" y="70065"/>
                    <a:pt x="26403" y="70065"/>
                  </a:cubicBezTo>
                  <a:cubicBezTo>
                    <a:pt x="28994" y="70065"/>
                    <a:pt x="31204" y="69608"/>
                    <a:pt x="33033" y="68694"/>
                  </a:cubicBezTo>
                  <a:lnTo>
                    <a:pt x="33490" y="74637"/>
                  </a:lnTo>
                  <a:cubicBezTo>
                    <a:pt x="32652" y="74942"/>
                    <a:pt x="31471" y="75285"/>
                    <a:pt x="29947" y="75666"/>
                  </a:cubicBezTo>
                  <a:cubicBezTo>
                    <a:pt x="28347" y="76047"/>
                    <a:pt x="26594" y="76238"/>
                    <a:pt x="24689" y="76238"/>
                  </a:cubicBezTo>
                  <a:cubicBezTo>
                    <a:pt x="21565" y="76238"/>
                    <a:pt x="19088" y="75704"/>
                    <a:pt x="17259" y="74637"/>
                  </a:cubicBezTo>
                  <a:cubicBezTo>
                    <a:pt x="15507" y="73571"/>
                    <a:pt x="14173" y="72161"/>
                    <a:pt x="13259" y="70408"/>
                  </a:cubicBezTo>
                  <a:cubicBezTo>
                    <a:pt x="12497" y="68580"/>
                    <a:pt x="12002" y="66522"/>
                    <a:pt x="11773" y="64236"/>
                  </a:cubicBezTo>
                  <a:cubicBezTo>
                    <a:pt x="11545" y="61950"/>
                    <a:pt x="11430" y="59474"/>
                    <a:pt x="11430" y="56807"/>
                  </a:cubicBezTo>
                  <a:lnTo>
                    <a:pt x="11430" y="22745"/>
                  </a:lnTo>
                  <a:lnTo>
                    <a:pt x="0" y="22745"/>
                  </a:lnTo>
                  <a:lnTo>
                    <a:pt x="0" y="16573"/>
                  </a:lnTo>
                  <a:lnTo>
                    <a:pt x="11430" y="16573"/>
                  </a:lnTo>
                  <a:lnTo>
                    <a:pt x="11430" y="2514"/>
                  </a:lnTo>
                  <a:lnTo>
                    <a:pt x="18631"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68" name="Freihandform 567"/>
            <p:cNvSpPr/>
            <p:nvPr userDrawn="1"/>
          </p:nvSpPr>
          <p:spPr>
            <a:xfrm>
              <a:off x="1136297" y="455429"/>
              <a:ext cx="42863" cy="61042"/>
            </a:xfrm>
            <a:custGeom>
              <a:avLst/>
              <a:gdLst/>
              <a:ahLst/>
              <a:cxnLst/>
              <a:rect l="l" t="t" r="r" b="b"/>
              <a:pathLst>
                <a:path w="42863" h="61042">
                  <a:moveTo>
                    <a:pt x="28804" y="0"/>
                  </a:moveTo>
                  <a:cubicBezTo>
                    <a:pt x="32385" y="0"/>
                    <a:pt x="35357" y="267"/>
                    <a:pt x="37719" y="801"/>
                  </a:cubicBezTo>
                  <a:cubicBezTo>
                    <a:pt x="38939" y="1029"/>
                    <a:pt x="40005" y="1258"/>
                    <a:pt x="40920" y="1486"/>
                  </a:cubicBezTo>
                  <a:cubicBezTo>
                    <a:pt x="41758" y="1791"/>
                    <a:pt x="42406" y="2058"/>
                    <a:pt x="42863" y="2286"/>
                  </a:cubicBezTo>
                  <a:lnTo>
                    <a:pt x="42291" y="9144"/>
                  </a:lnTo>
                  <a:cubicBezTo>
                    <a:pt x="38177" y="7239"/>
                    <a:pt x="34024" y="6249"/>
                    <a:pt x="29833" y="6173"/>
                  </a:cubicBezTo>
                  <a:cubicBezTo>
                    <a:pt x="22822" y="6249"/>
                    <a:pt x="17450" y="8497"/>
                    <a:pt x="13716" y="12916"/>
                  </a:cubicBezTo>
                  <a:cubicBezTo>
                    <a:pt x="9830" y="17412"/>
                    <a:pt x="7887" y="23280"/>
                    <a:pt x="7887" y="30519"/>
                  </a:cubicBezTo>
                  <a:cubicBezTo>
                    <a:pt x="7887" y="37300"/>
                    <a:pt x="9792" y="42977"/>
                    <a:pt x="13602" y="47549"/>
                  </a:cubicBezTo>
                  <a:cubicBezTo>
                    <a:pt x="17336" y="52350"/>
                    <a:pt x="22479" y="54788"/>
                    <a:pt x="29033" y="54864"/>
                  </a:cubicBezTo>
                  <a:cubicBezTo>
                    <a:pt x="33528" y="54864"/>
                    <a:pt x="37910" y="53988"/>
                    <a:pt x="42177" y="52236"/>
                  </a:cubicBezTo>
                  <a:lnTo>
                    <a:pt x="42863" y="59094"/>
                  </a:lnTo>
                  <a:cubicBezTo>
                    <a:pt x="38139" y="60465"/>
                    <a:pt x="33147" y="61113"/>
                    <a:pt x="27890" y="61037"/>
                  </a:cubicBezTo>
                  <a:cubicBezTo>
                    <a:pt x="18517" y="60884"/>
                    <a:pt x="11545" y="57798"/>
                    <a:pt x="6973" y="51778"/>
                  </a:cubicBezTo>
                  <a:cubicBezTo>
                    <a:pt x="2324" y="45911"/>
                    <a:pt x="0" y="38824"/>
                    <a:pt x="0" y="30519"/>
                  </a:cubicBezTo>
                  <a:cubicBezTo>
                    <a:pt x="77" y="21298"/>
                    <a:pt x="2744" y="13945"/>
                    <a:pt x="8001" y="8459"/>
                  </a:cubicBezTo>
                  <a:cubicBezTo>
                    <a:pt x="13183" y="2896"/>
                    <a:pt x="20117" y="77"/>
                    <a:pt x="28804"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67" name="Freihandform 566"/>
            <p:cNvSpPr/>
            <p:nvPr userDrawn="1"/>
          </p:nvSpPr>
          <p:spPr>
            <a:xfrm>
              <a:off x="1362989" y="455430"/>
              <a:ext cx="47780" cy="61037"/>
            </a:xfrm>
            <a:custGeom>
              <a:avLst/>
              <a:gdLst/>
              <a:ahLst/>
              <a:cxnLst/>
              <a:rect l="l" t="t" r="r" b="b"/>
              <a:pathLst>
                <a:path w="47780" h="61037">
                  <a:moveTo>
                    <a:pt x="24577" y="0"/>
                  </a:moveTo>
                  <a:cubicBezTo>
                    <a:pt x="32730" y="153"/>
                    <a:pt x="38674" y="3010"/>
                    <a:pt x="42408" y="8573"/>
                  </a:cubicBezTo>
                  <a:cubicBezTo>
                    <a:pt x="45989" y="14059"/>
                    <a:pt x="47780" y="20841"/>
                    <a:pt x="47780" y="28918"/>
                  </a:cubicBezTo>
                  <a:lnTo>
                    <a:pt x="47780" y="32576"/>
                  </a:lnTo>
                  <a:lnTo>
                    <a:pt x="7889" y="32576"/>
                  </a:lnTo>
                  <a:cubicBezTo>
                    <a:pt x="7889" y="38901"/>
                    <a:pt x="9527" y="44120"/>
                    <a:pt x="12804" y="48235"/>
                  </a:cubicBezTo>
                  <a:cubicBezTo>
                    <a:pt x="16004" y="52578"/>
                    <a:pt x="20767" y="54788"/>
                    <a:pt x="27092" y="54864"/>
                  </a:cubicBezTo>
                  <a:cubicBezTo>
                    <a:pt x="29911" y="54864"/>
                    <a:pt x="32883" y="54369"/>
                    <a:pt x="36007" y="53379"/>
                  </a:cubicBezTo>
                  <a:cubicBezTo>
                    <a:pt x="39131" y="52540"/>
                    <a:pt x="41608" y="51588"/>
                    <a:pt x="43436" y="50521"/>
                  </a:cubicBezTo>
                  <a:lnTo>
                    <a:pt x="43436" y="57836"/>
                  </a:lnTo>
                  <a:cubicBezTo>
                    <a:pt x="37950" y="59894"/>
                    <a:pt x="32311" y="60960"/>
                    <a:pt x="26520" y="61037"/>
                  </a:cubicBezTo>
                  <a:cubicBezTo>
                    <a:pt x="16995" y="60884"/>
                    <a:pt x="10175" y="57951"/>
                    <a:pt x="6060" y="52236"/>
                  </a:cubicBezTo>
                  <a:cubicBezTo>
                    <a:pt x="1945" y="46673"/>
                    <a:pt x="-74" y="39434"/>
                    <a:pt x="2" y="30519"/>
                  </a:cubicBezTo>
                  <a:cubicBezTo>
                    <a:pt x="79" y="21451"/>
                    <a:pt x="2365" y="14097"/>
                    <a:pt x="6860" y="8459"/>
                  </a:cubicBezTo>
                  <a:cubicBezTo>
                    <a:pt x="11204" y="2896"/>
                    <a:pt x="17109" y="77"/>
                    <a:pt x="24577" y="0"/>
                  </a:cubicBezTo>
                  <a:close/>
                  <a:moveTo>
                    <a:pt x="25034" y="6173"/>
                  </a:moveTo>
                  <a:cubicBezTo>
                    <a:pt x="19776" y="6325"/>
                    <a:pt x="15623" y="8459"/>
                    <a:pt x="12575" y="12573"/>
                  </a:cubicBezTo>
                  <a:cubicBezTo>
                    <a:pt x="9451" y="16688"/>
                    <a:pt x="7889" y="21298"/>
                    <a:pt x="7889" y="26404"/>
                  </a:cubicBezTo>
                  <a:lnTo>
                    <a:pt x="39893" y="26404"/>
                  </a:lnTo>
                  <a:cubicBezTo>
                    <a:pt x="39893" y="21070"/>
                    <a:pt x="38788" y="16422"/>
                    <a:pt x="36578" y="12459"/>
                  </a:cubicBezTo>
                  <a:cubicBezTo>
                    <a:pt x="34216" y="8421"/>
                    <a:pt x="30368" y="6325"/>
                    <a:pt x="25034"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66" name="Freihandform 565"/>
            <p:cNvSpPr/>
            <p:nvPr userDrawn="1"/>
          </p:nvSpPr>
          <p:spPr>
            <a:xfrm>
              <a:off x="1521104" y="455430"/>
              <a:ext cx="47780" cy="61037"/>
            </a:xfrm>
            <a:custGeom>
              <a:avLst/>
              <a:gdLst/>
              <a:ahLst/>
              <a:cxnLst/>
              <a:rect l="l" t="t" r="r" b="b"/>
              <a:pathLst>
                <a:path w="47780" h="61037">
                  <a:moveTo>
                    <a:pt x="24577" y="0"/>
                  </a:moveTo>
                  <a:cubicBezTo>
                    <a:pt x="32730" y="153"/>
                    <a:pt x="38674" y="3010"/>
                    <a:pt x="42408" y="8573"/>
                  </a:cubicBezTo>
                  <a:cubicBezTo>
                    <a:pt x="45989" y="14059"/>
                    <a:pt x="47780" y="20841"/>
                    <a:pt x="47780" y="28918"/>
                  </a:cubicBezTo>
                  <a:lnTo>
                    <a:pt x="47780" y="32576"/>
                  </a:lnTo>
                  <a:lnTo>
                    <a:pt x="7889" y="32576"/>
                  </a:lnTo>
                  <a:cubicBezTo>
                    <a:pt x="7889" y="38901"/>
                    <a:pt x="9527" y="44120"/>
                    <a:pt x="12804" y="48235"/>
                  </a:cubicBezTo>
                  <a:cubicBezTo>
                    <a:pt x="16004" y="52578"/>
                    <a:pt x="20767" y="54788"/>
                    <a:pt x="27092" y="54864"/>
                  </a:cubicBezTo>
                  <a:cubicBezTo>
                    <a:pt x="29911" y="54864"/>
                    <a:pt x="32883" y="54369"/>
                    <a:pt x="36007" y="53379"/>
                  </a:cubicBezTo>
                  <a:cubicBezTo>
                    <a:pt x="39131" y="52540"/>
                    <a:pt x="41608" y="51588"/>
                    <a:pt x="43436" y="50521"/>
                  </a:cubicBezTo>
                  <a:lnTo>
                    <a:pt x="43436" y="57836"/>
                  </a:lnTo>
                  <a:cubicBezTo>
                    <a:pt x="37950" y="59894"/>
                    <a:pt x="32311" y="60960"/>
                    <a:pt x="26520" y="61037"/>
                  </a:cubicBezTo>
                  <a:cubicBezTo>
                    <a:pt x="16995" y="60884"/>
                    <a:pt x="10175" y="57951"/>
                    <a:pt x="6060" y="52236"/>
                  </a:cubicBezTo>
                  <a:cubicBezTo>
                    <a:pt x="1946" y="46673"/>
                    <a:pt x="-74" y="39434"/>
                    <a:pt x="2" y="30519"/>
                  </a:cubicBezTo>
                  <a:cubicBezTo>
                    <a:pt x="79" y="21451"/>
                    <a:pt x="2365" y="14097"/>
                    <a:pt x="6860" y="8459"/>
                  </a:cubicBezTo>
                  <a:cubicBezTo>
                    <a:pt x="11204" y="2896"/>
                    <a:pt x="17109" y="77"/>
                    <a:pt x="24577" y="0"/>
                  </a:cubicBezTo>
                  <a:close/>
                  <a:moveTo>
                    <a:pt x="25034" y="6173"/>
                  </a:moveTo>
                  <a:cubicBezTo>
                    <a:pt x="19776" y="6325"/>
                    <a:pt x="15623" y="8459"/>
                    <a:pt x="12575" y="12573"/>
                  </a:cubicBezTo>
                  <a:cubicBezTo>
                    <a:pt x="9451" y="16688"/>
                    <a:pt x="7889" y="21298"/>
                    <a:pt x="7889" y="26404"/>
                  </a:cubicBezTo>
                  <a:lnTo>
                    <a:pt x="39893" y="26404"/>
                  </a:lnTo>
                  <a:cubicBezTo>
                    <a:pt x="39893" y="21070"/>
                    <a:pt x="38788" y="16422"/>
                    <a:pt x="36578" y="12459"/>
                  </a:cubicBezTo>
                  <a:cubicBezTo>
                    <a:pt x="34216" y="8421"/>
                    <a:pt x="30368" y="6325"/>
                    <a:pt x="25034"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65" name="Freihandform 564"/>
            <p:cNvSpPr/>
            <p:nvPr userDrawn="1"/>
          </p:nvSpPr>
          <p:spPr>
            <a:xfrm>
              <a:off x="1589763" y="455430"/>
              <a:ext cx="27432" cy="59665"/>
            </a:xfrm>
            <a:custGeom>
              <a:avLst/>
              <a:gdLst/>
              <a:ahLst/>
              <a:cxnLst/>
              <a:rect l="l" t="t" r="r" b="b"/>
              <a:pathLst>
                <a:path w="27432" h="59665">
                  <a:moveTo>
                    <a:pt x="22402" y="0"/>
                  </a:moveTo>
                  <a:cubicBezTo>
                    <a:pt x="24307" y="77"/>
                    <a:pt x="25984" y="305"/>
                    <a:pt x="27432" y="686"/>
                  </a:cubicBezTo>
                  <a:lnTo>
                    <a:pt x="27432" y="8230"/>
                  </a:lnTo>
                  <a:cubicBezTo>
                    <a:pt x="25831" y="7773"/>
                    <a:pt x="24079" y="7544"/>
                    <a:pt x="22174" y="7544"/>
                  </a:cubicBezTo>
                  <a:cubicBezTo>
                    <a:pt x="19354" y="7620"/>
                    <a:pt x="17030" y="8306"/>
                    <a:pt x="15202" y="9602"/>
                  </a:cubicBezTo>
                  <a:cubicBezTo>
                    <a:pt x="13373" y="10973"/>
                    <a:pt x="11887" y="12840"/>
                    <a:pt x="10744" y="15202"/>
                  </a:cubicBezTo>
                  <a:cubicBezTo>
                    <a:pt x="9677" y="17488"/>
                    <a:pt x="8915" y="19965"/>
                    <a:pt x="8458" y="22632"/>
                  </a:cubicBezTo>
                  <a:cubicBezTo>
                    <a:pt x="7924" y="25451"/>
                    <a:pt x="7658" y="28194"/>
                    <a:pt x="7658" y="30861"/>
                  </a:cubicBezTo>
                  <a:lnTo>
                    <a:pt x="7658" y="59665"/>
                  </a:lnTo>
                  <a:lnTo>
                    <a:pt x="457" y="59665"/>
                  </a:lnTo>
                  <a:lnTo>
                    <a:pt x="457" y="14402"/>
                  </a:lnTo>
                  <a:cubicBezTo>
                    <a:pt x="457" y="8992"/>
                    <a:pt x="304" y="4649"/>
                    <a:pt x="0" y="1372"/>
                  </a:cubicBezTo>
                  <a:lnTo>
                    <a:pt x="7201" y="1372"/>
                  </a:lnTo>
                  <a:lnTo>
                    <a:pt x="7201" y="12573"/>
                  </a:lnTo>
                  <a:lnTo>
                    <a:pt x="7429" y="12573"/>
                  </a:lnTo>
                  <a:cubicBezTo>
                    <a:pt x="8801" y="9144"/>
                    <a:pt x="10744" y="6211"/>
                    <a:pt x="13258" y="3772"/>
                  </a:cubicBezTo>
                  <a:cubicBezTo>
                    <a:pt x="15697" y="1334"/>
                    <a:pt x="18745" y="77"/>
                    <a:pt x="22402"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64" name="Freihandform 563"/>
            <p:cNvSpPr/>
            <p:nvPr userDrawn="1"/>
          </p:nvSpPr>
          <p:spPr>
            <a:xfrm>
              <a:off x="1665087" y="455430"/>
              <a:ext cx="36691" cy="61037"/>
            </a:xfrm>
            <a:custGeom>
              <a:avLst/>
              <a:gdLst/>
              <a:ahLst/>
              <a:cxnLst/>
              <a:rect l="l" t="t" r="r" b="b"/>
              <a:pathLst>
                <a:path w="36691" h="61037">
                  <a:moveTo>
                    <a:pt x="19774" y="0"/>
                  </a:moveTo>
                  <a:cubicBezTo>
                    <a:pt x="21451" y="0"/>
                    <a:pt x="23622" y="159"/>
                    <a:pt x="26289" y="477"/>
                  </a:cubicBezTo>
                  <a:cubicBezTo>
                    <a:pt x="28956" y="955"/>
                    <a:pt x="31585" y="1710"/>
                    <a:pt x="34176" y="2744"/>
                  </a:cubicBezTo>
                  <a:lnTo>
                    <a:pt x="33490" y="8916"/>
                  </a:lnTo>
                  <a:cubicBezTo>
                    <a:pt x="29299" y="7163"/>
                    <a:pt x="24994" y="6249"/>
                    <a:pt x="20574" y="6173"/>
                  </a:cubicBezTo>
                  <a:cubicBezTo>
                    <a:pt x="16841" y="6173"/>
                    <a:pt x="13869" y="6854"/>
                    <a:pt x="11659" y="8218"/>
                  </a:cubicBezTo>
                  <a:cubicBezTo>
                    <a:pt x="10516" y="8899"/>
                    <a:pt x="9640" y="9845"/>
                    <a:pt x="9030" y="11057"/>
                  </a:cubicBezTo>
                  <a:cubicBezTo>
                    <a:pt x="8344" y="12268"/>
                    <a:pt x="8001" y="13858"/>
                    <a:pt x="8001" y="15827"/>
                  </a:cubicBezTo>
                  <a:cubicBezTo>
                    <a:pt x="8001" y="17039"/>
                    <a:pt x="8420" y="18175"/>
                    <a:pt x="9259" y="19235"/>
                  </a:cubicBezTo>
                  <a:cubicBezTo>
                    <a:pt x="10097" y="20220"/>
                    <a:pt x="11202" y="21128"/>
                    <a:pt x="12573" y="21960"/>
                  </a:cubicBezTo>
                  <a:cubicBezTo>
                    <a:pt x="13945" y="22718"/>
                    <a:pt x="15507" y="23513"/>
                    <a:pt x="17260" y="24346"/>
                  </a:cubicBezTo>
                  <a:cubicBezTo>
                    <a:pt x="19012" y="25111"/>
                    <a:pt x="20727" y="25951"/>
                    <a:pt x="22403" y="26868"/>
                  </a:cubicBezTo>
                  <a:cubicBezTo>
                    <a:pt x="26213" y="28474"/>
                    <a:pt x="29528" y="30615"/>
                    <a:pt x="32347" y="33290"/>
                  </a:cubicBezTo>
                  <a:cubicBezTo>
                    <a:pt x="35167" y="35966"/>
                    <a:pt x="36614" y="39673"/>
                    <a:pt x="36691" y="44411"/>
                  </a:cubicBezTo>
                  <a:cubicBezTo>
                    <a:pt x="36691" y="47469"/>
                    <a:pt x="36081" y="50029"/>
                    <a:pt x="34862" y="52093"/>
                  </a:cubicBezTo>
                  <a:cubicBezTo>
                    <a:pt x="33566" y="54233"/>
                    <a:pt x="31928" y="55953"/>
                    <a:pt x="29947" y="57252"/>
                  </a:cubicBezTo>
                  <a:cubicBezTo>
                    <a:pt x="25680" y="59775"/>
                    <a:pt x="21146" y="61037"/>
                    <a:pt x="16345" y="61037"/>
                  </a:cubicBezTo>
                  <a:cubicBezTo>
                    <a:pt x="10707" y="61037"/>
                    <a:pt x="5258" y="60122"/>
                    <a:pt x="0" y="58293"/>
                  </a:cubicBezTo>
                  <a:lnTo>
                    <a:pt x="686" y="51207"/>
                  </a:lnTo>
                  <a:cubicBezTo>
                    <a:pt x="5106" y="53569"/>
                    <a:pt x="10173" y="54788"/>
                    <a:pt x="15888" y="54864"/>
                  </a:cubicBezTo>
                  <a:cubicBezTo>
                    <a:pt x="19469" y="54864"/>
                    <a:pt x="22517" y="53912"/>
                    <a:pt x="25032" y="52007"/>
                  </a:cubicBezTo>
                  <a:cubicBezTo>
                    <a:pt x="27470" y="50254"/>
                    <a:pt x="28728" y="47740"/>
                    <a:pt x="28804" y="44463"/>
                  </a:cubicBezTo>
                  <a:cubicBezTo>
                    <a:pt x="28728" y="41034"/>
                    <a:pt x="27318" y="38329"/>
                    <a:pt x="24575" y="36348"/>
                  </a:cubicBezTo>
                  <a:cubicBezTo>
                    <a:pt x="21832" y="34443"/>
                    <a:pt x="18593" y="32728"/>
                    <a:pt x="14859" y="31204"/>
                  </a:cubicBezTo>
                  <a:cubicBezTo>
                    <a:pt x="13107" y="30366"/>
                    <a:pt x="11430" y="29490"/>
                    <a:pt x="9830" y="28575"/>
                  </a:cubicBezTo>
                  <a:cubicBezTo>
                    <a:pt x="8230" y="27661"/>
                    <a:pt x="6706" y="26632"/>
                    <a:pt x="5258" y="25489"/>
                  </a:cubicBezTo>
                  <a:cubicBezTo>
                    <a:pt x="3963" y="24270"/>
                    <a:pt x="2896" y="22860"/>
                    <a:pt x="2058" y="21260"/>
                  </a:cubicBezTo>
                  <a:cubicBezTo>
                    <a:pt x="1220" y="19736"/>
                    <a:pt x="800" y="17946"/>
                    <a:pt x="800" y="15888"/>
                  </a:cubicBezTo>
                  <a:cubicBezTo>
                    <a:pt x="877" y="10097"/>
                    <a:pt x="2858" y="5982"/>
                    <a:pt x="6744" y="3544"/>
                  </a:cubicBezTo>
                  <a:cubicBezTo>
                    <a:pt x="10478" y="1182"/>
                    <a:pt x="14821" y="0"/>
                    <a:pt x="19774"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63" name="Freihandform 562"/>
            <p:cNvSpPr/>
            <p:nvPr userDrawn="1"/>
          </p:nvSpPr>
          <p:spPr>
            <a:xfrm>
              <a:off x="1717322" y="455429"/>
              <a:ext cx="42863" cy="61042"/>
            </a:xfrm>
            <a:custGeom>
              <a:avLst/>
              <a:gdLst/>
              <a:ahLst/>
              <a:cxnLst/>
              <a:rect l="l" t="t" r="r" b="b"/>
              <a:pathLst>
                <a:path w="42863" h="61042">
                  <a:moveTo>
                    <a:pt x="28804" y="0"/>
                  </a:moveTo>
                  <a:cubicBezTo>
                    <a:pt x="32385" y="0"/>
                    <a:pt x="35357" y="267"/>
                    <a:pt x="37719" y="801"/>
                  </a:cubicBezTo>
                  <a:cubicBezTo>
                    <a:pt x="38939" y="1029"/>
                    <a:pt x="40005" y="1258"/>
                    <a:pt x="40920" y="1486"/>
                  </a:cubicBezTo>
                  <a:cubicBezTo>
                    <a:pt x="41758" y="1791"/>
                    <a:pt x="42406" y="2058"/>
                    <a:pt x="42863" y="2286"/>
                  </a:cubicBezTo>
                  <a:lnTo>
                    <a:pt x="42291" y="9144"/>
                  </a:lnTo>
                  <a:cubicBezTo>
                    <a:pt x="38177" y="7239"/>
                    <a:pt x="34024" y="6249"/>
                    <a:pt x="29833" y="6173"/>
                  </a:cubicBezTo>
                  <a:cubicBezTo>
                    <a:pt x="22822" y="6249"/>
                    <a:pt x="17450" y="8497"/>
                    <a:pt x="13716" y="12916"/>
                  </a:cubicBezTo>
                  <a:cubicBezTo>
                    <a:pt x="9830" y="17412"/>
                    <a:pt x="7887" y="23280"/>
                    <a:pt x="7887" y="30519"/>
                  </a:cubicBezTo>
                  <a:cubicBezTo>
                    <a:pt x="7887" y="37300"/>
                    <a:pt x="9792" y="42977"/>
                    <a:pt x="13602" y="47549"/>
                  </a:cubicBezTo>
                  <a:cubicBezTo>
                    <a:pt x="17336" y="52350"/>
                    <a:pt x="22479" y="54788"/>
                    <a:pt x="29033" y="54864"/>
                  </a:cubicBezTo>
                  <a:cubicBezTo>
                    <a:pt x="33528" y="54864"/>
                    <a:pt x="37910" y="53988"/>
                    <a:pt x="42177" y="52236"/>
                  </a:cubicBezTo>
                  <a:lnTo>
                    <a:pt x="42863" y="59094"/>
                  </a:lnTo>
                  <a:cubicBezTo>
                    <a:pt x="38139" y="60465"/>
                    <a:pt x="33147" y="61113"/>
                    <a:pt x="27890" y="61037"/>
                  </a:cubicBezTo>
                  <a:cubicBezTo>
                    <a:pt x="18517" y="60884"/>
                    <a:pt x="11545" y="57798"/>
                    <a:pt x="6973" y="51778"/>
                  </a:cubicBezTo>
                  <a:cubicBezTo>
                    <a:pt x="2324" y="45911"/>
                    <a:pt x="0" y="38824"/>
                    <a:pt x="0" y="30519"/>
                  </a:cubicBezTo>
                  <a:cubicBezTo>
                    <a:pt x="77" y="21298"/>
                    <a:pt x="2744" y="13945"/>
                    <a:pt x="8001" y="8459"/>
                  </a:cubicBezTo>
                  <a:cubicBezTo>
                    <a:pt x="13183" y="2896"/>
                    <a:pt x="20117" y="77"/>
                    <a:pt x="28804"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62" name="Freihandform 561"/>
            <p:cNvSpPr/>
            <p:nvPr userDrawn="1"/>
          </p:nvSpPr>
          <p:spPr>
            <a:xfrm>
              <a:off x="1846859" y="455430"/>
              <a:ext cx="47780" cy="61037"/>
            </a:xfrm>
            <a:custGeom>
              <a:avLst/>
              <a:gdLst/>
              <a:ahLst/>
              <a:cxnLst/>
              <a:rect l="l" t="t" r="r" b="b"/>
              <a:pathLst>
                <a:path w="47780" h="61037">
                  <a:moveTo>
                    <a:pt x="24577" y="0"/>
                  </a:moveTo>
                  <a:cubicBezTo>
                    <a:pt x="32730" y="153"/>
                    <a:pt x="38674" y="3010"/>
                    <a:pt x="42408" y="8573"/>
                  </a:cubicBezTo>
                  <a:cubicBezTo>
                    <a:pt x="45989" y="14059"/>
                    <a:pt x="47780" y="20841"/>
                    <a:pt x="47780" y="28918"/>
                  </a:cubicBezTo>
                  <a:lnTo>
                    <a:pt x="47780" y="32576"/>
                  </a:lnTo>
                  <a:lnTo>
                    <a:pt x="7889" y="32576"/>
                  </a:lnTo>
                  <a:cubicBezTo>
                    <a:pt x="7889" y="38901"/>
                    <a:pt x="9527" y="44120"/>
                    <a:pt x="12804" y="48235"/>
                  </a:cubicBezTo>
                  <a:cubicBezTo>
                    <a:pt x="16004" y="52578"/>
                    <a:pt x="20767" y="54788"/>
                    <a:pt x="27091" y="54864"/>
                  </a:cubicBezTo>
                  <a:cubicBezTo>
                    <a:pt x="29911" y="54864"/>
                    <a:pt x="32883" y="54369"/>
                    <a:pt x="36007" y="53379"/>
                  </a:cubicBezTo>
                  <a:cubicBezTo>
                    <a:pt x="39131" y="52540"/>
                    <a:pt x="41608" y="51588"/>
                    <a:pt x="43436" y="50521"/>
                  </a:cubicBezTo>
                  <a:lnTo>
                    <a:pt x="43436" y="57836"/>
                  </a:lnTo>
                  <a:cubicBezTo>
                    <a:pt x="37950" y="59894"/>
                    <a:pt x="32311" y="60960"/>
                    <a:pt x="26520" y="61037"/>
                  </a:cubicBezTo>
                  <a:cubicBezTo>
                    <a:pt x="16995" y="60884"/>
                    <a:pt x="10175" y="57951"/>
                    <a:pt x="6060" y="52236"/>
                  </a:cubicBezTo>
                  <a:cubicBezTo>
                    <a:pt x="1946" y="46673"/>
                    <a:pt x="-74" y="39434"/>
                    <a:pt x="2" y="30519"/>
                  </a:cubicBezTo>
                  <a:cubicBezTo>
                    <a:pt x="79" y="21451"/>
                    <a:pt x="2365" y="14097"/>
                    <a:pt x="6860" y="8459"/>
                  </a:cubicBezTo>
                  <a:cubicBezTo>
                    <a:pt x="11204" y="2896"/>
                    <a:pt x="17109" y="77"/>
                    <a:pt x="24577" y="0"/>
                  </a:cubicBezTo>
                  <a:close/>
                  <a:moveTo>
                    <a:pt x="25034" y="6173"/>
                  </a:moveTo>
                  <a:cubicBezTo>
                    <a:pt x="19776" y="6325"/>
                    <a:pt x="15623" y="8459"/>
                    <a:pt x="12575" y="12573"/>
                  </a:cubicBezTo>
                  <a:cubicBezTo>
                    <a:pt x="9451" y="16688"/>
                    <a:pt x="7889" y="21298"/>
                    <a:pt x="7889" y="26404"/>
                  </a:cubicBezTo>
                  <a:lnTo>
                    <a:pt x="39893" y="26404"/>
                  </a:lnTo>
                  <a:cubicBezTo>
                    <a:pt x="39893" y="21070"/>
                    <a:pt x="38788" y="16422"/>
                    <a:pt x="36578" y="12459"/>
                  </a:cubicBezTo>
                  <a:cubicBezTo>
                    <a:pt x="34216" y="8421"/>
                    <a:pt x="30368" y="6325"/>
                    <a:pt x="25034"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61" name="Freihandform 560"/>
            <p:cNvSpPr/>
            <p:nvPr userDrawn="1"/>
          </p:nvSpPr>
          <p:spPr>
            <a:xfrm>
              <a:off x="2120189" y="455429"/>
              <a:ext cx="49722" cy="84354"/>
            </a:xfrm>
            <a:custGeom>
              <a:avLst/>
              <a:gdLst/>
              <a:ahLst/>
              <a:cxnLst/>
              <a:rect l="l" t="t" r="r" b="b"/>
              <a:pathLst>
                <a:path w="49722" h="84354">
                  <a:moveTo>
                    <a:pt x="24005" y="0"/>
                  </a:moveTo>
                  <a:cubicBezTo>
                    <a:pt x="27815" y="0"/>
                    <a:pt x="31168" y="420"/>
                    <a:pt x="34063" y="1258"/>
                  </a:cubicBezTo>
                  <a:cubicBezTo>
                    <a:pt x="36883" y="2325"/>
                    <a:pt x="39588" y="4572"/>
                    <a:pt x="42179" y="8001"/>
                  </a:cubicBezTo>
                  <a:lnTo>
                    <a:pt x="42407" y="8001"/>
                  </a:lnTo>
                  <a:lnTo>
                    <a:pt x="42407" y="1372"/>
                  </a:lnTo>
                  <a:lnTo>
                    <a:pt x="49722" y="1372"/>
                  </a:lnTo>
                  <a:lnTo>
                    <a:pt x="49722" y="54864"/>
                  </a:lnTo>
                  <a:cubicBezTo>
                    <a:pt x="49722" y="63170"/>
                    <a:pt x="47698" y="70104"/>
                    <a:pt x="43648" y="75667"/>
                  </a:cubicBezTo>
                  <a:cubicBezTo>
                    <a:pt x="39447" y="81306"/>
                    <a:pt x="32342" y="84201"/>
                    <a:pt x="22335" y="84354"/>
                  </a:cubicBezTo>
                  <a:cubicBezTo>
                    <a:pt x="18515" y="84278"/>
                    <a:pt x="15001" y="83859"/>
                    <a:pt x="11793" y="83097"/>
                  </a:cubicBezTo>
                  <a:cubicBezTo>
                    <a:pt x="8660" y="82335"/>
                    <a:pt x="6292" y="81725"/>
                    <a:pt x="4688" y="81268"/>
                  </a:cubicBezTo>
                  <a:lnTo>
                    <a:pt x="5260" y="74067"/>
                  </a:lnTo>
                  <a:cubicBezTo>
                    <a:pt x="10060" y="76658"/>
                    <a:pt x="15775" y="78029"/>
                    <a:pt x="22405" y="78182"/>
                  </a:cubicBezTo>
                  <a:cubicBezTo>
                    <a:pt x="27053" y="78105"/>
                    <a:pt x="30710" y="77267"/>
                    <a:pt x="33378" y="75667"/>
                  </a:cubicBezTo>
                  <a:cubicBezTo>
                    <a:pt x="36121" y="74143"/>
                    <a:pt x="38140" y="72009"/>
                    <a:pt x="39435" y="69266"/>
                  </a:cubicBezTo>
                  <a:cubicBezTo>
                    <a:pt x="40807" y="66523"/>
                    <a:pt x="41683" y="63361"/>
                    <a:pt x="42064" y="59779"/>
                  </a:cubicBezTo>
                  <a:cubicBezTo>
                    <a:pt x="42369" y="56198"/>
                    <a:pt x="42521" y="52350"/>
                    <a:pt x="42521" y="48235"/>
                  </a:cubicBezTo>
                  <a:lnTo>
                    <a:pt x="42293" y="48235"/>
                  </a:lnTo>
                  <a:cubicBezTo>
                    <a:pt x="38178" y="56007"/>
                    <a:pt x="32273" y="59817"/>
                    <a:pt x="24576" y="59665"/>
                  </a:cubicBezTo>
                  <a:cubicBezTo>
                    <a:pt x="15432" y="59436"/>
                    <a:pt x="9032" y="56160"/>
                    <a:pt x="5374" y="49835"/>
                  </a:cubicBezTo>
                  <a:cubicBezTo>
                    <a:pt x="3469" y="46940"/>
                    <a:pt x="2135" y="43815"/>
                    <a:pt x="1373" y="40463"/>
                  </a:cubicBezTo>
                  <a:cubicBezTo>
                    <a:pt x="459" y="37110"/>
                    <a:pt x="2" y="33795"/>
                    <a:pt x="2" y="30519"/>
                  </a:cubicBezTo>
                  <a:cubicBezTo>
                    <a:pt x="-74" y="21451"/>
                    <a:pt x="1793" y="14136"/>
                    <a:pt x="5603" y="8573"/>
                  </a:cubicBezTo>
                  <a:cubicBezTo>
                    <a:pt x="9413" y="2934"/>
                    <a:pt x="15547" y="77"/>
                    <a:pt x="24005" y="0"/>
                  </a:cubicBezTo>
                  <a:close/>
                  <a:moveTo>
                    <a:pt x="25148" y="6173"/>
                  </a:moveTo>
                  <a:cubicBezTo>
                    <a:pt x="21719" y="6173"/>
                    <a:pt x="18938" y="6897"/>
                    <a:pt x="16804" y="8344"/>
                  </a:cubicBezTo>
                  <a:cubicBezTo>
                    <a:pt x="14594" y="9716"/>
                    <a:pt x="12804" y="11621"/>
                    <a:pt x="11432" y="14059"/>
                  </a:cubicBezTo>
                  <a:cubicBezTo>
                    <a:pt x="10213" y="16345"/>
                    <a:pt x="9298" y="18936"/>
                    <a:pt x="8689" y="21832"/>
                  </a:cubicBezTo>
                  <a:cubicBezTo>
                    <a:pt x="8155" y="24727"/>
                    <a:pt x="7889" y="27623"/>
                    <a:pt x="7889" y="30519"/>
                  </a:cubicBezTo>
                  <a:cubicBezTo>
                    <a:pt x="7812" y="36462"/>
                    <a:pt x="9108" y="41682"/>
                    <a:pt x="11775" y="46178"/>
                  </a:cubicBezTo>
                  <a:cubicBezTo>
                    <a:pt x="14366" y="50902"/>
                    <a:pt x="18671" y="53340"/>
                    <a:pt x="24691" y="53493"/>
                  </a:cubicBezTo>
                  <a:cubicBezTo>
                    <a:pt x="31168" y="53340"/>
                    <a:pt x="35778" y="50826"/>
                    <a:pt x="38521" y="45949"/>
                  </a:cubicBezTo>
                  <a:cubicBezTo>
                    <a:pt x="41112" y="41225"/>
                    <a:pt x="42407" y="36081"/>
                    <a:pt x="42407" y="30519"/>
                  </a:cubicBezTo>
                  <a:cubicBezTo>
                    <a:pt x="42407" y="23280"/>
                    <a:pt x="41188" y="17450"/>
                    <a:pt x="38750" y="13031"/>
                  </a:cubicBezTo>
                  <a:cubicBezTo>
                    <a:pt x="36235" y="8535"/>
                    <a:pt x="31701" y="6249"/>
                    <a:pt x="25148"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60" name="Freihandform 559"/>
            <p:cNvSpPr/>
            <p:nvPr userDrawn="1"/>
          </p:nvSpPr>
          <p:spPr>
            <a:xfrm>
              <a:off x="2185949" y="455430"/>
              <a:ext cx="47780" cy="61037"/>
            </a:xfrm>
            <a:custGeom>
              <a:avLst/>
              <a:gdLst/>
              <a:ahLst/>
              <a:cxnLst/>
              <a:rect l="l" t="t" r="r" b="b"/>
              <a:pathLst>
                <a:path w="47780" h="61037">
                  <a:moveTo>
                    <a:pt x="24577" y="0"/>
                  </a:moveTo>
                  <a:cubicBezTo>
                    <a:pt x="32730" y="153"/>
                    <a:pt x="38674" y="3010"/>
                    <a:pt x="42408" y="8573"/>
                  </a:cubicBezTo>
                  <a:cubicBezTo>
                    <a:pt x="45989" y="14059"/>
                    <a:pt x="47780" y="20841"/>
                    <a:pt x="47780" y="28918"/>
                  </a:cubicBezTo>
                  <a:lnTo>
                    <a:pt x="47780" y="32576"/>
                  </a:lnTo>
                  <a:lnTo>
                    <a:pt x="7889" y="32576"/>
                  </a:lnTo>
                  <a:cubicBezTo>
                    <a:pt x="7889" y="38901"/>
                    <a:pt x="9527" y="44120"/>
                    <a:pt x="12804" y="48235"/>
                  </a:cubicBezTo>
                  <a:cubicBezTo>
                    <a:pt x="16005" y="52578"/>
                    <a:pt x="20767" y="54788"/>
                    <a:pt x="27092" y="54864"/>
                  </a:cubicBezTo>
                  <a:cubicBezTo>
                    <a:pt x="29911" y="54864"/>
                    <a:pt x="32883" y="54369"/>
                    <a:pt x="36007" y="53379"/>
                  </a:cubicBezTo>
                  <a:cubicBezTo>
                    <a:pt x="39131" y="52540"/>
                    <a:pt x="41608" y="51588"/>
                    <a:pt x="43437" y="50521"/>
                  </a:cubicBezTo>
                  <a:lnTo>
                    <a:pt x="43437" y="57836"/>
                  </a:lnTo>
                  <a:cubicBezTo>
                    <a:pt x="37950" y="59894"/>
                    <a:pt x="32311" y="60960"/>
                    <a:pt x="26520" y="61037"/>
                  </a:cubicBezTo>
                  <a:cubicBezTo>
                    <a:pt x="16995" y="60884"/>
                    <a:pt x="10175" y="57951"/>
                    <a:pt x="6060" y="52236"/>
                  </a:cubicBezTo>
                  <a:cubicBezTo>
                    <a:pt x="1946" y="46673"/>
                    <a:pt x="-74" y="39434"/>
                    <a:pt x="2" y="30519"/>
                  </a:cubicBezTo>
                  <a:cubicBezTo>
                    <a:pt x="79" y="21451"/>
                    <a:pt x="2365" y="14097"/>
                    <a:pt x="6860" y="8459"/>
                  </a:cubicBezTo>
                  <a:cubicBezTo>
                    <a:pt x="11204" y="2896"/>
                    <a:pt x="17109" y="77"/>
                    <a:pt x="24577" y="0"/>
                  </a:cubicBezTo>
                  <a:close/>
                  <a:moveTo>
                    <a:pt x="25034" y="6173"/>
                  </a:moveTo>
                  <a:cubicBezTo>
                    <a:pt x="19776" y="6325"/>
                    <a:pt x="15624" y="8459"/>
                    <a:pt x="12576" y="12573"/>
                  </a:cubicBezTo>
                  <a:cubicBezTo>
                    <a:pt x="9451" y="16688"/>
                    <a:pt x="7889" y="21298"/>
                    <a:pt x="7889" y="26404"/>
                  </a:cubicBezTo>
                  <a:lnTo>
                    <a:pt x="39893" y="26404"/>
                  </a:lnTo>
                  <a:cubicBezTo>
                    <a:pt x="39893" y="21070"/>
                    <a:pt x="38788" y="16422"/>
                    <a:pt x="36579" y="12459"/>
                  </a:cubicBezTo>
                  <a:cubicBezTo>
                    <a:pt x="34216" y="8421"/>
                    <a:pt x="30368" y="6325"/>
                    <a:pt x="25034"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59" name="Freihandform 558"/>
            <p:cNvSpPr/>
            <p:nvPr userDrawn="1"/>
          </p:nvSpPr>
          <p:spPr>
            <a:xfrm>
              <a:off x="2256513" y="455430"/>
              <a:ext cx="45948" cy="59665"/>
            </a:xfrm>
            <a:custGeom>
              <a:avLst/>
              <a:gdLst/>
              <a:ahLst/>
              <a:cxnLst/>
              <a:rect l="l" t="t" r="r" b="b"/>
              <a:pathLst>
                <a:path w="45948" h="59665">
                  <a:moveTo>
                    <a:pt x="26060" y="0"/>
                  </a:moveTo>
                  <a:cubicBezTo>
                    <a:pt x="33223" y="77"/>
                    <a:pt x="38366" y="2210"/>
                    <a:pt x="41491" y="6401"/>
                  </a:cubicBezTo>
                  <a:cubicBezTo>
                    <a:pt x="44462" y="10516"/>
                    <a:pt x="45948" y="15850"/>
                    <a:pt x="45948" y="22403"/>
                  </a:cubicBezTo>
                  <a:lnTo>
                    <a:pt x="45948" y="59665"/>
                  </a:lnTo>
                  <a:lnTo>
                    <a:pt x="38747" y="59665"/>
                  </a:lnTo>
                  <a:lnTo>
                    <a:pt x="38747" y="24232"/>
                  </a:lnTo>
                  <a:cubicBezTo>
                    <a:pt x="38747" y="18669"/>
                    <a:pt x="37719" y="14250"/>
                    <a:pt x="35661" y="10973"/>
                  </a:cubicBezTo>
                  <a:cubicBezTo>
                    <a:pt x="33452" y="7849"/>
                    <a:pt x="29870" y="6249"/>
                    <a:pt x="24917" y="6173"/>
                  </a:cubicBezTo>
                  <a:cubicBezTo>
                    <a:pt x="18516" y="6325"/>
                    <a:pt x="14020" y="8611"/>
                    <a:pt x="11430" y="13031"/>
                  </a:cubicBezTo>
                  <a:cubicBezTo>
                    <a:pt x="10058" y="15088"/>
                    <a:pt x="9106" y="17336"/>
                    <a:pt x="8572" y="19774"/>
                  </a:cubicBezTo>
                  <a:cubicBezTo>
                    <a:pt x="7963" y="22289"/>
                    <a:pt x="7658" y="24842"/>
                    <a:pt x="7658" y="27432"/>
                  </a:cubicBezTo>
                  <a:lnTo>
                    <a:pt x="7658" y="59665"/>
                  </a:lnTo>
                  <a:lnTo>
                    <a:pt x="457" y="59665"/>
                  </a:lnTo>
                  <a:lnTo>
                    <a:pt x="457" y="15088"/>
                  </a:lnTo>
                  <a:cubicBezTo>
                    <a:pt x="457" y="10592"/>
                    <a:pt x="304" y="6020"/>
                    <a:pt x="0" y="1372"/>
                  </a:cubicBezTo>
                  <a:lnTo>
                    <a:pt x="6972" y="1372"/>
                  </a:lnTo>
                  <a:lnTo>
                    <a:pt x="6972" y="11773"/>
                  </a:lnTo>
                  <a:lnTo>
                    <a:pt x="7201" y="11773"/>
                  </a:lnTo>
                  <a:cubicBezTo>
                    <a:pt x="7886" y="10402"/>
                    <a:pt x="8687" y="9030"/>
                    <a:pt x="9601" y="7659"/>
                  </a:cubicBezTo>
                  <a:cubicBezTo>
                    <a:pt x="10515" y="6287"/>
                    <a:pt x="11658" y="5030"/>
                    <a:pt x="13030" y="3887"/>
                  </a:cubicBezTo>
                  <a:cubicBezTo>
                    <a:pt x="14478" y="2667"/>
                    <a:pt x="16268" y="1715"/>
                    <a:pt x="18402" y="1029"/>
                  </a:cubicBezTo>
                  <a:cubicBezTo>
                    <a:pt x="20536" y="343"/>
                    <a:pt x="23088" y="0"/>
                    <a:pt x="26060"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58" name="Freihandform 557"/>
            <p:cNvSpPr/>
            <p:nvPr userDrawn="1"/>
          </p:nvSpPr>
          <p:spPr>
            <a:xfrm>
              <a:off x="2328713" y="455430"/>
              <a:ext cx="54407" cy="61037"/>
            </a:xfrm>
            <a:custGeom>
              <a:avLst/>
              <a:gdLst/>
              <a:ahLst/>
              <a:cxnLst/>
              <a:rect l="l" t="t" r="r" b="b"/>
              <a:pathLst>
                <a:path w="54407" h="61037">
                  <a:moveTo>
                    <a:pt x="27204" y="0"/>
                  </a:moveTo>
                  <a:cubicBezTo>
                    <a:pt x="36652" y="153"/>
                    <a:pt x="43587" y="3239"/>
                    <a:pt x="48006" y="9259"/>
                  </a:cubicBezTo>
                  <a:cubicBezTo>
                    <a:pt x="52273" y="15126"/>
                    <a:pt x="54407" y="22213"/>
                    <a:pt x="54407" y="30519"/>
                  </a:cubicBezTo>
                  <a:cubicBezTo>
                    <a:pt x="54407" y="38672"/>
                    <a:pt x="52273" y="45720"/>
                    <a:pt x="48006" y="51664"/>
                  </a:cubicBezTo>
                  <a:cubicBezTo>
                    <a:pt x="43587" y="57760"/>
                    <a:pt x="36652" y="60884"/>
                    <a:pt x="27204" y="61037"/>
                  </a:cubicBezTo>
                  <a:cubicBezTo>
                    <a:pt x="17907" y="60884"/>
                    <a:pt x="11049" y="57760"/>
                    <a:pt x="6630" y="51664"/>
                  </a:cubicBezTo>
                  <a:cubicBezTo>
                    <a:pt x="2210" y="45720"/>
                    <a:pt x="0" y="38672"/>
                    <a:pt x="0" y="30519"/>
                  </a:cubicBezTo>
                  <a:cubicBezTo>
                    <a:pt x="0" y="22213"/>
                    <a:pt x="2210" y="15126"/>
                    <a:pt x="6630" y="9259"/>
                  </a:cubicBezTo>
                  <a:cubicBezTo>
                    <a:pt x="11049" y="3239"/>
                    <a:pt x="17907" y="153"/>
                    <a:pt x="27204" y="0"/>
                  </a:cubicBezTo>
                  <a:close/>
                  <a:moveTo>
                    <a:pt x="27204" y="6173"/>
                  </a:moveTo>
                  <a:cubicBezTo>
                    <a:pt x="20879" y="6249"/>
                    <a:pt x="16117" y="8573"/>
                    <a:pt x="12916" y="13145"/>
                  </a:cubicBezTo>
                  <a:cubicBezTo>
                    <a:pt x="9563" y="17793"/>
                    <a:pt x="7887" y="23584"/>
                    <a:pt x="7887" y="30519"/>
                  </a:cubicBezTo>
                  <a:cubicBezTo>
                    <a:pt x="7887" y="37453"/>
                    <a:pt x="9563" y="43168"/>
                    <a:pt x="12916" y="47664"/>
                  </a:cubicBezTo>
                  <a:cubicBezTo>
                    <a:pt x="16117" y="52388"/>
                    <a:pt x="20879" y="54788"/>
                    <a:pt x="27204" y="54864"/>
                  </a:cubicBezTo>
                  <a:cubicBezTo>
                    <a:pt x="33528" y="54788"/>
                    <a:pt x="38367" y="52388"/>
                    <a:pt x="41720" y="47664"/>
                  </a:cubicBezTo>
                  <a:cubicBezTo>
                    <a:pt x="44920" y="43168"/>
                    <a:pt x="46520" y="37453"/>
                    <a:pt x="46520" y="30519"/>
                  </a:cubicBezTo>
                  <a:cubicBezTo>
                    <a:pt x="46520" y="23584"/>
                    <a:pt x="44920" y="17793"/>
                    <a:pt x="41720" y="13145"/>
                  </a:cubicBezTo>
                  <a:cubicBezTo>
                    <a:pt x="38367" y="8573"/>
                    <a:pt x="33528" y="6249"/>
                    <a:pt x="27204"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57" name="Freihandform 556"/>
            <p:cNvSpPr/>
            <p:nvPr userDrawn="1"/>
          </p:nvSpPr>
          <p:spPr>
            <a:xfrm>
              <a:off x="2398512" y="455430"/>
              <a:ext cx="36691" cy="61037"/>
            </a:xfrm>
            <a:custGeom>
              <a:avLst/>
              <a:gdLst/>
              <a:ahLst/>
              <a:cxnLst/>
              <a:rect l="l" t="t" r="r" b="b"/>
              <a:pathLst>
                <a:path w="36691" h="61037">
                  <a:moveTo>
                    <a:pt x="19774" y="0"/>
                  </a:moveTo>
                  <a:cubicBezTo>
                    <a:pt x="21451" y="0"/>
                    <a:pt x="23622" y="159"/>
                    <a:pt x="26289" y="477"/>
                  </a:cubicBezTo>
                  <a:cubicBezTo>
                    <a:pt x="28956" y="955"/>
                    <a:pt x="31585" y="1710"/>
                    <a:pt x="34176" y="2744"/>
                  </a:cubicBezTo>
                  <a:lnTo>
                    <a:pt x="33490" y="8916"/>
                  </a:lnTo>
                  <a:cubicBezTo>
                    <a:pt x="29299" y="7163"/>
                    <a:pt x="24994" y="6249"/>
                    <a:pt x="20574" y="6173"/>
                  </a:cubicBezTo>
                  <a:cubicBezTo>
                    <a:pt x="16841" y="6173"/>
                    <a:pt x="13869" y="6854"/>
                    <a:pt x="11659" y="8218"/>
                  </a:cubicBezTo>
                  <a:cubicBezTo>
                    <a:pt x="10516" y="8899"/>
                    <a:pt x="9640" y="9845"/>
                    <a:pt x="9030" y="11057"/>
                  </a:cubicBezTo>
                  <a:cubicBezTo>
                    <a:pt x="8344" y="12268"/>
                    <a:pt x="8001" y="13858"/>
                    <a:pt x="8001" y="15827"/>
                  </a:cubicBezTo>
                  <a:cubicBezTo>
                    <a:pt x="8001" y="17039"/>
                    <a:pt x="8421" y="18175"/>
                    <a:pt x="9259" y="19235"/>
                  </a:cubicBezTo>
                  <a:cubicBezTo>
                    <a:pt x="10097" y="20220"/>
                    <a:pt x="11202" y="21128"/>
                    <a:pt x="12573" y="21960"/>
                  </a:cubicBezTo>
                  <a:cubicBezTo>
                    <a:pt x="13945" y="22718"/>
                    <a:pt x="15507" y="23513"/>
                    <a:pt x="17260" y="24346"/>
                  </a:cubicBezTo>
                  <a:cubicBezTo>
                    <a:pt x="19012" y="25111"/>
                    <a:pt x="20727" y="25951"/>
                    <a:pt x="22403" y="26868"/>
                  </a:cubicBezTo>
                  <a:cubicBezTo>
                    <a:pt x="26213" y="28474"/>
                    <a:pt x="29528" y="30615"/>
                    <a:pt x="32347" y="33290"/>
                  </a:cubicBezTo>
                  <a:cubicBezTo>
                    <a:pt x="35167" y="35966"/>
                    <a:pt x="36615" y="39673"/>
                    <a:pt x="36691" y="44411"/>
                  </a:cubicBezTo>
                  <a:cubicBezTo>
                    <a:pt x="36691" y="47469"/>
                    <a:pt x="36081" y="50029"/>
                    <a:pt x="34862" y="52093"/>
                  </a:cubicBezTo>
                  <a:cubicBezTo>
                    <a:pt x="33567" y="54233"/>
                    <a:pt x="31928" y="55953"/>
                    <a:pt x="29947" y="57252"/>
                  </a:cubicBezTo>
                  <a:cubicBezTo>
                    <a:pt x="25680" y="59775"/>
                    <a:pt x="21146" y="61037"/>
                    <a:pt x="16345" y="61037"/>
                  </a:cubicBezTo>
                  <a:cubicBezTo>
                    <a:pt x="10707" y="61037"/>
                    <a:pt x="5258" y="60122"/>
                    <a:pt x="0" y="58293"/>
                  </a:cubicBezTo>
                  <a:lnTo>
                    <a:pt x="686" y="51207"/>
                  </a:lnTo>
                  <a:cubicBezTo>
                    <a:pt x="5106" y="53569"/>
                    <a:pt x="10173" y="54788"/>
                    <a:pt x="15888" y="54864"/>
                  </a:cubicBezTo>
                  <a:cubicBezTo>
                    <a:pt x="19470" y="54864"/>
                    <a:pt x="22518" y="53912"/>
                    <a:pt x="25032" y="52007"/>
                  </a:cubicBezTo>
                  <a:cubicBezTo>
                    <a:pt x="27471" y="50254"/>
                    <a:pt x="28728" y="47740"/>
                    <a:pt x="28804" y="44463"/>
                  </a:cubicBezTo>
                  <a:cubicBezTo>
                    <a:pt x="28728" y="41034"/>
                    <a:pt x="27318" y="38329"/>
                    <a:pt x="24575" y="36348"/>
                  </a:cubicBezTo>
                  <a:cubicBezTo>
                    <a:pt x="21832" y="34443"/>
                    <a:pt x="18593" y="32728"/>
                    <a:pt x="14859" y="31204"/>
                  </a:cubicBezTo>
                  <a:cubicBezTo>
                    <a:pt x="13107" y="30366"/>
                    <a:pt x="11430" y="29490"/>
                    <a:pt x="9830" y="28575"/>
                  </a:cubicBezTo>
                  <a:cubicBezTo>
                    <a:pt x="8230" y="27661"/>
                    <a:pt x="6706" y="26632"/>
                    <a:pt x="5258" y="25489"/>
                  </a:cubicBezTo>
                  <a:cubicBezTo>
                    <a:pt x="3963" y="24270"/>
                    <a:pt x="2896" y="22860"/>
                    <a:pt x="2058" y="21260"/>
                  </a:cubicBezTo>
                  <a:cubicBezTo>
                    <a:pt x="1220" y="19736"/>
                    <a:pt x="800" y="17946"/>
                    <a:pt x="800" y="15888"/>
                  </a:cubicBezTo>
                  <a:cubicBezTo>
                    <a:pt x="877" y="10097"/>
                    <a:pt x="2858" y="5982"/>
                    <a:pt x="6744" y="3544"/>
                  </a:cubicBezTo>
                  <a:cubicBezTo>
                    <a:pt x="10478" y="1182"/>
                    <a:pt x="14821" y="0"/>
                    <a:pt x="19774"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56" name="Freihandform 555"/>
            <p:cNvSpPr/>
            <p:nvPr userDrawn="1"/>
          </p:nvSpPr>
          <p:spPr>
            <a:xfrm>
              <a:off x="2449947" y="455430"/>
              <a:ext cx="36691" cy="61037"/>
            </a:xfrm>
            <a:custGeom>
              <a:avLst/>
              <a:gdLst/>
              <a:ahLst/>
              <a:cxnLst/>
              <a:rect l="l" t="t" r="r" b="b"/>
              <a:pathLst>
                <a:path w="36691" h="61037">
                  <a:moveTo>
                    <a:pt x="19774" y="0"/>
                  </a:moveTo>
                  <a:cubicBezTo>
                    <a:pt x="21451" y="0"/>
                    <a:pt x="23622" y="159"/>
                    <a:pt x="26289" y="477"/>
                  </a:cubicBezTo>
                  <a:cubicBezTo>
                    <a:pt x="28956" y="955"/>
                    <a:pt x="31585" y="1710"/>
                    <a:pt x="34176" y="2744"/>
                  </a:cubicBezTo>
                  <a:lnTo>
                    <a:pt x="33490" y="8916"/>
                  </a:lnTo>
                  <a:cubicBezTo>
                    <a:pt x="29299" y="7163"/>
                    <a:pt x="24994" y="6249"/>
                    <a:pt x="20574" y="6173"/>
                  </a:cubicBezTo>
                  <a:cubicBezTo>
                    <a:pt x="16841" y="6173"/>
                    <a:pt x="13869" y="6854"/>
                    <a:pt x="11659" y="8218"/>
                  </a:cubicBezTo>
                  <a:cubicBezTo>
                    <a:pt x="10516" y="8899"/>
                    <a:pt x="9640" y="9845"/>
                    <a:pt x="9030" y="11057"/>
                  </a:cubicBezTo>
                  <a:cubicBezTo>
                    <a:pt x="8344" y="12268"/>
                    <a:pt x="8001" y="13858"/>
                    <a:pt x="8001" y="15827"/>
                  </a:cubicBezTo>
                  <a:cubicBezTo>
                    <a:pt x="8001" y="17039"/>
                    <a:pt x="8421" y="18175"/>
                    <a:pt x="9259" y="19235"/>
                  </a:cubicBezTo>
                  <a:cubicBezTo>
                    <a:pt x="10097" y="20220"/>
                    <a:pt x="11202" y="21128"/>
                    <a:pt x="12573" y="21960"/>
                  </a:cubicBezTo>
                  <a:cubicBezTo>
                    <a:pt x="13945" y="22718"/>
                    <a:pt x="15507" y="23513"/>
                    <a:pt x="17260" y="24346"/>
                  </a:cubicBezTo>
                  <a:cubicBezTo>
                    <a:pt x="19012" y="25111"/>
                    <a:pt x="20727" y="25951"/>
                    <a:pt x="22403" y="26868"/>
                  </a:cubicBezTo>
                  <a:cubicBezTo>
                    <a:pt x="26213" y="28474"/>
                    <a:pt x="29528" y="30615"/>
                    <a:pt x="32347" y="33290"/>
                  </a:cubicBezTo>
                  <a:cubicBezTo>
                    <a:pt x="35167" y="35966"/>
                    <a:pt x="36615" y="39673"/>
                    <a:pt x="36691" y="44411"/>
                  </a:cubicBezTo>
                  <a:cubicBezTo>
                    <a:pt x="36691" y="47469"/>
                    <a:pt x="36081" y="50029"/>
                    <a:pt x="34862" y="52093"/>
                  </a:cubicBezTo>
                  <a:cubicBezTo>
                    <a:pt x="33567" y="54233"/>
                    <a:pt x="31928" y="55953"/>
                    <a:pt x="29947" y="57252"/>
                  </a:cubicBezTo>
                  <a:cubicBezTo>
                    <a:pt x="25680" y="59775"/>
                    <a:pt x="21146" y="61037"/>
                    <a:pt x="16345" y="61037"/>
                  </a:cubicBezTo>
                  <a:cubicBezTo>
                    <a:pt x="10707" y="61037"/>
                    <a:pt x="5258" y="60122"/>
                    <a:pt x="0" y="58293"/>
                  </a:cubicBezTo>
                  <a:lnTo>
                    <a:pt x="686" y="51207"/>
                  </a:lnTo>
                  <a:cubicBezTo>
                    <a:pt x="5106" y="53569"/>
                    <a:pt x="10173" y="54788"/>
                    <a:pt x="15888" y="54864"/>
                  </a:cubicBezTo>
                  <a:cubicBezTo>
                    <a:pt x="19470" y="54864"/>
                    <a:pt x="22518" y="53912"/>
                    <a:pt x="25032" y="52007"/>
                  </a:cubicBezTo>
                  <a:cubicBezTo>
                    <a:pt x="27470" y="50254"/>
                    <a:pt x="28728" y="47740"/>
                    <a:pt x="28804" y="44463"/>
                  </a:cubicBezTo>
                  <a:cubicBezTo>
                    <a:pt x="28728" y="41034"/>
                    <a:pt x="27318" y="38329"/>
                    <a:pt x="24575" y="36348"/>
                  </a:cubicBezTo>
                  <a:cubicBezTo>
                    <a:pt x="21832" y="34443"/>
                    <a:pt x="18593" y="32728"/>
                    <a:pt x="14859" y="31204"/>
                  </a:cubicBezTo>
                  <a:cubicBezTo>
                    <a:pt x="13107" y="30366"/>
                    <a:pt x="11430" y="29490"/>
                    <a:pt x="9830" y="28575"/>
                  </a:cubicBezTo>
                  <a:cubicBezTo>
                    <a:pt x="8230" y="27661"/>
                    <a:pt x="6706" y="26632"/>
                    <a:pt x="5258" y="25489"/>
                  </a:cubicBezTo>
                  <a:cubicBezTo>
                    <a:pt x="3963" y="24270"/>
                    <a:pt x="2896" y="22860"/>
                    <a:pt x="2058" y="21260"/>
                  </a:cubicBezTo>
                  <a:cubicBezTo>
                    <a:pt x="1220" y="19736"/>
                    <a:pt x="801" y="17946"/>
                    <a:pt x="801" y="15888"/>
                  </a:cubicBezTo>
                  <a:cubicBezTo>
                    <a:pt x="877" y="10097"/>
                    <a:pt x="2858" y="5982"/>
                    <a:pt x="6744" y="3544"/>
                  </a:cubicBezTo>
                  <a:cubicBezTo>
                    <a:pt x="10478" y="1182"/>
                    <a:pt x="14821" y="0"/>
                    <a:pt x="19774"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55" name="Freihandform 554"/>
            <p:cNvSpPr/>
            <p:nvPr userDrawn="1"/>
          </p:nvSpPr>
          <p:spPr>
            <a:xfrm>
              <a:off x="2504084" y="455430"/>
              <a:ext cx="47780" cy="61037"/>
            </a:xfrm>
            <a:custGeom>
              <a:avLst/>
              <a:gdLst/>
              <a:ahLst/>
              <a:cxnLst/>
              <a:rect l="l" t="t" r="r" b="b"/>
              <a:pathLst>
                <a:path w="47780" h="61037">
                  <a:moveTo>
                    <a:pt x="24577" y="0"/>
                  </a:moveTo>
                  <a:cubicBezTo>
                    <a:pt x="32730" y="153"/>
                    <a:pt x="38674" y="3010"/>
                    <a:pt x="42408" y="8573"/>
                  </a:cubicBezTo>
                  <a:cubicBezTo>
                    <a:pt x="45989" y="14059"/>
                    <a:pt x="47780" y="20841"/>
                    <a:pt x="47780" y="28918"/>
                  </a:cubicBezTo>
                  <a:lnTo>
                    <a:pt x="47780" y="32576"/>
                  </a:lnTo>
                  <a:lnTo>
                    <a:pt x="7889" y="32576"/>
                  </a:lnTo>
                  <a:cubicBezTo>
                    <a:pt x="7889" y="38901"/>
                    <a:pt x="9527" y="44120"/>
                    <a:pt x="12804" y="48235"/>
                  </a:cubicBezTo>
                  <a:cubicBezTo>
                    <a:pt x="16005" y="52578"/>
                    <a:pt x="20767" y="54788"/>
                    <a:pt x="27092" y="54864"/>
                  </a:cubicBezTo>
                  <a:cubicBezTo>
                    <a:pt x="29911" y="54864"/>
                    <a:pt x="32883" y="54369"/>
                    <a:pt x="36007" y="53379"/>
                  </a:cubicBezTo>
                  <a:cubicBezTo>
                    <a:pt x="39131" y="52540"/>
                    <a:pt x="41608" y="51588"/>
                    <a:pt x="43437" y="50521"/>
                  </a:cubicBezTo>
                  <a:lnTo>
                    <a:pt x="43437" y="57836"/>
                  </a:lnTo>
                  <a:cubicBezTo>
                    <a:pt x="37950" y="59894"/>
                    <a:pt x="32311" y="60960"/>
                    <a:pt x="26520" y="61037"/>
                  </a:cubicBezTo>
                  <a:cubicBezTo>
                    <a:pt x="16995" y="60884"/>
                    <a:pt x="10175" y="57951"/>
                    <a:pt x="6061" y="52236"/>
                  </a:cubicBezTo>
                  <a:cubicBezTo>
                    <a:pt x="1946" y="46673"/>
                    <a:pt x="-74" y="39434"/>
                    <a:pt x="3" y="30519"/>
                  </a:cubicBezTo>
                  <a:cubicBezTo>
                    <a:pt x="79" y="21451"/>
                    <a:pt x="2365" y="14097"/>
                    <a:pt x="6861" y="8459"/>
                  </a:cubicBezTo>
                  <a:cubicBezTo>
                    <a:pt x="11204" y="2896"/>
                    <a:pt x="17110" y="77"/>
                    <a:pt x="24577" y="0"/>
                  </a:cubicBezTo>
                  <a:close/>
                  <a:moveTo>
                    <a:pt x="25034" y="6173"/>
                  </a:moveTo>
                  <a:cubicBezTo>
                    <a:pt x="19776" y="6325"/>
                    <a:pt x="15624" y="8459"/>
                    <a:pt x="12576" y="12573"/>
                  </a:cubicBezTo>
                  <a:cubicBezTo>
                    <a:pt x="9451" y="16688"/>
                    <a:pt x="7889" y="21298"/>
                    <a:pt x="7889" y="26404"/>
                  </a:cubicBezTo>
                  <a:lnTo>
                    <a:pt x="39893" y="26404"/>
                  </a:lnTo>
                  <a:cubicBezTo>
                    <a:pt x="39893" y="21070"/>
                    <a:pt x="38788" y="16422"/>
                    <a:pt x="36579" y="12459"/>
                  </a:cubicBezTo>
                  <a:cubicBezTo>
                    <a:pt x="34216" y="8421"/>
                    <a:pt x="30368" y="6325"/>
                    <a:pt x="25034"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54" name="Freihandform 553"/>
            <p:cNvSpPr/>
            <p:nvPr userDrawn="1"/>
          </p:nvSpPr>
          <p:spPr>
            <a:xfrm>
              <a:off x="2570838" y="455430"/>
              <a:ext cx="45948" cy="59665"/>
            </a:xfrm>
            <a:custGeom>
              <a:avLst/>
              <a:gdLst/>
              <a:ahLst/>
              <a:cxnLst/>
              <a:rect l="l" t="t" r="r" b="b"/>
              <a:pathLst>
                <a:path w="45948" h="59665">
                  <a:moveTo>
                    <a:pt x="26060" y="0"/>
                  </a:moveTo>
                  <a:cubicBezTo>
                    <a:pt x="33223" y="77"/>
                    <a:pt x="38366" y="2210"/>
                    <a:pt x="41491" y="6401"/>
                  </a:cubicBezTo>
                  <a:cubicBezTo>
                    <a:pt x="44462" y="10516"/>
                    <a:pt x="45948" y="15850"/>
                    <a:pt x="45948" y="22403"/>
                  </a:cubicBezTo>
                  <a:lnTo>
                    <a:pt x="45948" y="59665"/>
                  </a:lnTo>
                  <a:lnTo>
                    <a:pt x="38747" y="59665"/>
                  </a:lnTo>
                  <a:lnTo>
                    <a:pt x="38747" y="24232"/>
                  </a:lnTo>
                  <a:cubicBezTo>
                    <a:pt x="38747" y="18669"/>
                    <a:pt x="37719" y="14250"/>
                    <a:pt x="35661" y="10973"/>
                  </a:cubicBezTo>
                  <a:cubicBezTo>
                    <a:pt x="33452" y="7849"/>
                    <a:pt x="29870" y="6249"/>
                    <a:pt x="24917" y="6173"/>
                  </a:cubicBezTo>
                  <a:cubicBezTo>
                    <a:pt x="18516" y="6325"/>
                    <a:pt x="14020" y="8611"/>
                    <a:pt x="11430" y="13031"/>
                  </a:cubicBezTo>
                  <a:cubicBezTo>
                    <a:pt x="10058" y="15088"/>
                    <a:pt x="9106" y="17336"/>
                    <a:pt x="8572" y="19774"/>
                  </a:cubicBezTo>
                  <a:cubicBezTo>
                    <a:pt x="7963" y="22289"/>
                    <a:pt x="7658" y="24842"/>
                    <a:pt x="7658" y="27432"/>
                  </a:cubicBezTo>
                  <a:lnTo>
                    <a:pt x="7658" y="59665"/>
                  </a:lnTo>
                  <a:lnTo>
                    <a:pt x="457" y="59665"/>
                  </a:lnTo>
                  <a:lnTo>
                    <a:pt x="457" y="15088"/>
                  </a:lnTo>
                  <a:cubicBezTo>
                    <a:pt x="457" y="10592"/>
                    <a:pt x="305" y="6020"/>
                    <a:pt x="0" y="1372"/>
                  </a:cubicBezTo>
                  <a:lnTo>
                    <a:pt x="6972" y="1372"/>
                  </a:lnTo>
                  <a:lnTo>
                    <a:pt x="6972" y="11773"/>
                  </a:lnTo>
                  <a:lnTo>
                    <a:pt x="7201" y="11773"/>
                  </a:lnTo>
                  <a:cubicBezTo>
                    <a:pt x="7886" y="10402"/>
                    <a:pt x="8687" y="9030"/>
                    <a:pt x="9601" y="7659"/>
                  </a:cubicBezTo>
                  <a:cubicBezTo>
                    <a:pt x="10515" y="6287"/>
                    <a:pt x="11658" y="5030"/>
                    <a:pt x="13030" y="3887"/>
                  </a:cubicBezTo>
                  <a:cubicBezTo>
                    <a:pt x="14478" y="2667"/>
                    <a:pt x="16268" y="1715"/>
                    <a:pt x="18402" y="1029"/>
                  </a:cubicBezTo>
                  <a:cubicBezTo>
                    <a:pt x="20536" y="343"/>
                    <a:pt x="23088" y="0"/>
                    <a:pt x="26060"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53" name="Freihandform 552"/>
            <p:cNvSpPr/>
            <p:nvPr userDrawn="1"/>
          </p:nvSpPr>
          <p:spPr>
            <a:xfrm>
              <a:off x="2636637" y="455430"/>
              <a:ext cx="36691" cy="61037"/>
            </a:xfrm>
            <a:custGeom>
              <a:avLst/>
              <a:gdLst/>
              <a:ahLst/>
              <a:cxnLst/>
              <a:rect l="l" t="t" r="r" b="b"/>
              <a:pathLst>
                <a:path w="36691" h="61037">
                  <a:moveTo>
                    <a:pt x="19774" y="0"/>
                  </a:moveTo>
                  <a:cubicBezTo>
                    <a:pt x="21451" y="0"/>
                    <a:pt x="23622" y="159"/>
                    <a:pt x="26289" y="477"/>
                  </a:cubicBezTo>
                  <a:cubicBezTo>
                    <a:pt x="28956" y="955"/>
                    <a:pt x="31585" y="1710"/>
                    <a:pt x="34176" y="2744"/>
                  </a:cubicBezTo>
                  <a:lnTo>
                    <a:pt x="33490" y="8916"/>
                  </a:lnTo>
                  <a:cubicBezTo>
                    <a:pt x="29299" y="7163"/>
                    <a:pt x="24994" y="6249"/>
                    <a:pt x="20575" y="6173"/>
                  </a:cubicBezTo>
                  <a:cubicBezTo>
                    <a:pt x="16841" y="6173"/>
                    <a:pt x="13869" y="6854"/>
                    <a:pt x="11659" y="8218"/>
                  </a:cubicBezTo>
                  <a:cubicBezTo>
                    <a:pt x="10516" y="8899"/>
                    <a:pt x="9640" y="9845"/>
                    <a:pt x="9030" y="11057"/>
                  </a:cubicBezTo>
                  <a:cubicBezTo>
                    <a:pt x="8344" y="12268"/>
                    <a:pt x="8001" y="13858"/>
                    <a:pt x="8001" y="15827"/>
                  </a:cubicBezTo>
                  <a:cubicBezTo>
                    <a:pt x="8001" y="17039"/>
                    <a:pt x="8420" y="18175"/>
                    <a:pt x="9259" y="19235"/>
                  </a:cubicBezTo>
                  <a:cubicBezTo>
                    <a:pt x="10097" y="20220"/>
                    <a:pt x="11202" y="21128"/>
                    <a:pt x="12573" y="21960"/>
                  </a:cubicBezTo>
                  <a:cubicBezTo>
                    <a:pt x="13945" y="22718"/>
                    <a:pt x="15507" y="23513"/>
                    <a:pt x="17260" y="24346"/>
                  </a:cubicBezTo>
                  <a:cubicBezTo>
                    <a:pt x="19012" y="25111"/>
                    <a:pt x="20727" y="25951"/>
                    <a:pt x="22403" y="26868"/>
                  </a:cubicBezTo>
                  <a:cubicBezTo>
                    <a:pt x="26213" y="28474"/>
                    <a:pt x="29528" y="30615"/>
                    <a:pt x="32347" y="33290"/>
                  </a:cubicBezTo>
                  <a:cubicBezTo>
                    <a:pt x="35167" y="35966"/>
                    <a:pt x="36615" y="39673"/>
                    <a:pt x="36691" y="44411"/>
                  </a:cubicBezTo>
                  <a:cubicBezTo>
                    <a:pt x="36691" y="47469"/>
                    <a:pt x="36081" y="50029"/>
                    <a:pt x="34862" y="52093"/>
                  </a:cubicBezTo>
                  <a:cubicBezTo>
                    <a:pt x="33566" y="54233"/>
                    <a:pt x="31928" y="55953"/>
                    <a:pt x="29947" y="57252"/>
                  </a:cubicBezTo>
                  <a:cubicBezTo>
                    <a:pt x="25680" y="59775"/>
                    <a:pt x="21146" y="61037"/>
                    <a:pt x="16345" y="61037"/>
                  </a:cubicBezTo>
                  <a:cubicBezTo>
                    <a:pt x="10707" y="61037"/>
                    <a:pt x="5258" y="60122"/>
                    <a:pt x="0" y="58293"/>
                  </a:cubicBezTo>
                  <a:lnTo>
                    <a:pt x="686" y="51207"/>
                  </a:lnTo>
                  <a:cubicBezTo>
                    <a:pt x="5106" y="53569"/>
                    <a:pt x="10173" y="54788"/>
                    <a:pt x="15888" y="54864"/>
                  </a:cubicBezTo>
                  <a:cubicBezTo>
                    <a:pt x="19470" y="54864"/>
                    <a:pt x="22518" y="53912"/>
                    <a:pt x="25032" y="52007"/>
                  </a:cubicBezTo>
                  <a:cubicBezTo>
                    <a:pt x="27471" y="50254"/>
                    <a:pt x="28728" y="47740"/>
                    <a:pt x="28804" y="44463"/>
                  </a:cubicBezTo>
                  <a:cubicBezTo>
                    <a:pt x="28728" y="41034"/>
                    <a:pt x="27318" y="38329"/>
                    <a:pt x="24575" y="36348"/>
                  </a:cubicBezTo>
                  <a:cubicBezTo>
                    <a:pt x="21832" y="34443"/>
                    <a:pt x="18593" y="32728"/>
                    <a:pt x="14859" y="31204"/>
                  </a:cubicBezTo>
                  <a:cubicBezTo>
                    <a:pt x="13107" y="30366"/>
                    <a:pt x="11430" y="29490"/>
                    <a:pt x="9830" y="28575"/>
                  </a:cubicBezTo>
                  <a:cubicBezTo>
                    <a:pt x="8230" y="27661"/>
                    <a:pt x="6706" y="26632"/>
                    <a:pt x="5258" y="25489"/>
                  </a:cubicBezTo>
                  <a:cubicBezTo>
                    <a:pt x="3963" y="24270"/>
                    <a:pt x="2896" y="22860"/>
                    <a:pt x="2058" y="21260"/>
                  </a:cubicBezTo>
                  <a:cubicBezTo>
                    <a:pt x="1220" y="19736"/>
                    <a:pt x="801" y="17946"/>
                    <a:pt x="801" y="15888"/>
                  </a:cubicBezTo>
                  <a:cubicBezTo>
                    <a:pt x="877" y="10097"/>
                    <a:pt x="2858" y="5982"/>
                    <a:pt x="6744" y="3544"/>
                  </a:cubicBezTo>
                  <a:cubicBezTo>
                    <a:pt x="10478" y="1182"/>
                    <a:pt x="14821" y="0"/>
                    <a:pt x="19774"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52" name="Freihandform 551"/>
            <p:cNvSpPr/>
            <p:nvPr userDrawn="1"/>
          </p:nvSpPr>
          <p:spPr>
            <a:xfrm>
              <a:off x="2694587" y="455429"/>
              <a:ext cx="42862" cy="61042"/>
            </a:xfrm>
            <a:custGeom>
              <a:avLst/>
              <a:gdLst/>
              <a:ahLst/>
              <a:cxnLst/>
              <a:rect l="l" t="t" r="r" b="b"/>
              <a:pathLst>
                <a:path w="42862" h="61042">
                  <a:moveTo>
                    <a:pt x="28803" y="0"/>
                  </a:moveTo>
                  <a:cubicBezTo>
                    <a:pt x="32385" y="0"/>
                    <a:pt x="35356" y="267"/>
                    <a:pt x="37719" y="801"/>
                  </a:cubicBezTo>
                  <a:cubicBezTo>
                    <a:pt x="38938" y="1029"/>
                    <a:pt x="40005" y="1258"/>
                    <a:pt x="40919" y="1486"/>
                  </a:cubicBezTo>
                  <a:cubicBezTo>
                    <a:pt x="41757" y="1791"/>
                    <a:pt x="42405" y="2058"/>
                    <a:pt x="42862" y="2286"/>
                  </a:cubicBezTo>
                  <a:lnTo>
                    <a:pt x="42291" y="9144"/>
                  </a:lnTo>
                  <a:cubicBezTo>
                    <a:pt x="38176" y="7239"/>
                    <a:pt x="34023" y="6249"/>
                    <a:pt x="29832" y="6173"/>
                  </a:cubicBezTo>
                  <a:cubicBezTo>
                    <a:pt x="22821" y="6249"/>
                    <a:pt x="17449" y="8497"/>
                    <a:pt x="13716" y="12916"/>
                  </a:cubicBezTo>
                  <a:cubicBezTo>
                    <a:pt x="9829" y="17412"/>
                    <a:pt x="7886" y="23280"/>
                    <a:pt x="7886" y="30519"/>
                  </a:cubicBezTo>
                  <a:cubicBezTo>
                    <a:pt x="7886" y="37300"/>
                    <a:pt x="9791" y="42977"/>
                    <a:pt x="13601" y="47549"/>
                  </a:cubicBezTo>
                  <a:cubicBezTo>
                    <a:pt x="17335" y="52350"/>
                    <a:pt x="22478" y="54788"/>
                    <a:pt x="29032" y="54864"/>
                  </a:cubicBezTo>
                  <a:cubicBezTo>
                    <a:pt x="33527" y="54864"/>
                    <a:pt x="37909" y="53988"/>
                    <a:pt x="42176" y="52236"/>
                  </a:cubicBezTo>
                  <a:lnTo>
                    <a:pt x="42862" y="59094"/>
                  </a:lnTo>
                  <a:cubicBezTo>
                    <a:pt x="38138" y="60465"/>
                    <a:pt x="33147" y="61113"/>
                    <a:pt x="27889" y="61037"/>
                  </a:cubicBezTo>
                  <a:cubicBezTo>
                    <a:pt x="18516" y="60884"/>
                    <a:pt x="11544" y="57798"/>
                    <a:pt x="6972" y="51778"/>
                  </a:cubicBezTo>
                  <a:cubicBezTo>
                    <a:pt x="2324" y="45911"/>
                    <a:pt x="0" y="38824"/>
                    <a:pt x="0" y="30519"/>
                  </a:cubicBezTo>
                  <a:cubicBezTo>
                    <a:pt x="76" y="21298"/>
                    <a:pt x="2743" y="13945"/>
                    <a:pt x="8001" y="8459"/>
                  </a:cubicBezTo>
                  <a:cubicBezTo>
                    <a:pt x="13182" y="2896"/>
                    <a:pt x="20116" y="77"/>
                    <a:pt x="28803"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51" name="Freihandform 550"/>
            <p:cNvSpPr/>
            <p:nvPr userDrawn="1"/>
          </p:nvSpPr>
          <p:spPr>
            <a:xfrm>
              <a:off x="2822093" y="455426"/>
              <a:ext cx="45048" cy="61040"/>
            </a:xfrm>
            <a:custGeom>
              <a:avLst/>
              <a:gdLst/>
              <a:ahLst/>
              <a:cxnLst/>
              <a:rect l="l" t="t" r="r" b="b"/>
              <a:pathLst>
                <a:path w="45048" h="61040">
                  <a:moveTo>
                    <a:pt x="24017" y="3"/>
                  </a:moveTo>
                  <a:cubicBezTo>
                    <a:pt x="37809" y="-149"/>
                    <a:pt x="44629" y="7090"/>
                    <a:pt x="44477" y="21720"/>
                  </a:cubicBezTo>
                  <a:lnTo>
                    <a:pt x="44477" y="47438"/>
                  </a:lnTo>
                  <a:cubicBezTo>
                    <a:pt x="44401" y="51858"/>
                    <a:pt x="44591" y="55934"/>
                    <a:pt x="45048" y="59668"/>
                  </a:cubicBezTo>
                  <a:lnTo>
                    <a:pt x="37962" y="59668"/>
                  </a:lnTo>
                  <a:lnTo>
                    <a:pt x="37962" y="50295"/>
                  </a:lnTo>
                  <a:lnTo>
                    <a:pt x="37733" y="50295"/>
                  </a:lnTo>
                  <a:cubicBezTo>
                    <a:pt x="36057" y="53724"/>
                    <a:pt x="33504" y="56353"/>
                    <a:pt x="30075" y="58182"/>
                  </a:cubicBezTo>
                  <a:cubicBezTo>
                    <a:pt x="26646" y="60011"/>
                    <a:pt x="23027" y="60963"/>
                    <a:pt x="19217" y="61040"/>
                  </a:cubicBezTo>
                  <a:cubicBezTo>
                    <a:pt x="15178" y="60963"/>
                    <a:pt x="11901" y="60316"/>
                    <a:pt x="9387" y="59097"/>
                  </a:cubicBezTo>
                  <a:cubicBezTo>
                    <a:pt x="6796" y="57954"/>
                    <a:pt x="4815" y="56506"/>
                    <a:pt x="3443" y="54753"/>
                  </a:cubicBezTo>
                  <a:cubicBezTo>
                    <a:pt x="1005" y="50943"/>
                    <a:pt x="-138" y="47552"/>
                    <a:pt x="14" y="44580"/>
                  </a:cubicBezTo>
                  <a:cubicBezTo>
                    <a:pt x="14" y="39704"/>
                    <a:pt x="1195" y="35856"/>
                    <a:pt x="3558" y="33036"/>
                  </a:cubicBezTo>
                  <a:cubicBezTo>
                    <a:pt x="5844" y="30217"/>
                    <a:pt x="8777" y="28197"/>
                    <a:pt x="12359" y="26978"/>
                  </a:cubicBezTo>
                  <a:cubicBezTo>
                    <a:pt x="15940" y="25683"/>
                    <a:pt x="19826" y="24845"/>
                    <a:pt x="24017" y="24464"/>
                  </a:cubicBezTo>
                  <a:cubicBezTo>
                    <a:pt x="28132" y="24235"/>
                    <a:pt x="32095" y="24121"/>
                    <a:pt x="35904" y="24121"/>
                  </a:cubicBezTo>
                  <a:lnTo>
                    <a:pt x="37276" y="24121"/>
                  </a:lnTo>
                  <a:lnTo>
                    <a:pt x="37276" y="21149"/>
                  </a:lnTo>
                  <a:cubicBezTo>
                    <a:pt x="37505" y="11167"/>
                    <a:pt x="33085" y="6176"/>
                    <a:pt x="24017" y="6176"/>
                  </a:cubicBezTo>
                  <a:cubicBezTo>
                    <a:pt x="17997" y="6099"/>
                    <a:pt x="12282" y="7700"/>
                    <a:pt x="6872" y="10976"/>
                  </a:cubicBezTo>
                  <a:lnTo>
                    <a:pt x="6872" y="4118"/>
                  </a:lnTo>
                  <a:cubicBezTo>
                    <a:pt x="12282" y="1532"/>
                    <a:pt x="17997" y="161"/>
                    <a:pt x="24017" y="3"/>
                  </a:cubicBezTo>
                  <a:close/>
                  <a:moveTo>
                    <a:pt x="35219" y="30293"/>
                  </a:moveTo>
                  <a:cubicBezTo>
                    <a:pt x="32095" y="30293"/>
                    <a:pt x="28970" y="30369"/>
                    <a:pt x="25846" y="30522"/>
                  </a:cubicBezTo>
                  <a:cubicBezTo>
                    <a:pt x="22569" y="30826"/>
                    <a:pt x="19598" y="31474"/>
                    <a:pt x="16931" y="32465"/>
                  </a:cubicBezTo>
                  <a:cubicBezTo>
                    <a:pt x="14264" y="33379"/>
                    <a:pt x="12130" y="34789"/>
                    <a:pt x="10530" y="36694"/>
                  </a:cubicBezTo>
                  <a:cubicBezTo>
                    <a:pt x="8777" y="38599"/>
                    <a:pt x="7901" y="41151"/>
                    <a:pt x="7901" y="44352"/>
                  </a:cubicBezTo>
                  <a:cubicBezTo>
                    <a:pt x="7901" y="48086"/>
                    <a:pt x="9120" y="50753"/>
                    <a:pt x="11559" y="52353"/>
                  </a:cubicBezTo>
                  <a:cubicBezTo>
                    <a:pt x="13845" y="54029"/>
                    <a:pt x="16664" y="54867"/>
                    <a:pt x="20017" y="54867"/>
                  </a:cubicBezTo>
                  <a:cubicBezTo>
                    <a:pt x="24208" y="54867"/>
                    <a:pt x="27523" y="54029"/>
                    <a:pt x="29961" y="52353"/>
                  </a:cubicBezTo>
                  <a:cubicBezTo>
                    <a:pt x="32323" y="50753"/>
                    <a:pt x="34038" y="48848"/>
                    <a:pt x="35104" y="46638"/>
                  </a:cubicBezTo>
                  <a:cubicBezTo>
                    <a:pt x="36247" y="44276"/>
                    <a:pt x="36895" y="41952"/>
                    <a:pt x="37047" y="39666"/>
                  </a:cubicBezTo>
                  <a:cubicBezTo>
                    <a:pt x="37200" y="37303"/>
                    <a:pt x="37276" y="35360"/>
                    <a:pt x="37276" y="33836"/>
                  </a:cubicBezTo>
                  <a:lnTo>
                    <a:pt x="37276" y="30293"/>
                  </a:lnTo>
                  <a:lnTo>
                    <a:pt x="35219" y="3029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50" name="Freihandform 549"/>
            <p:cNvSpPr/>
            <p:nvPr userDrawn="1"/>
          </p:nvSpPr>
          <p:spPr>
            <a:xfrm>
              <a:off x="1263856" y="456802"/>
              <a:ext cx="87325" cy="58293"/>
            </a:xfrm>
            <a:custGeom>
              <a:avLst/>
              <a:gdLst/>
              <a:ahLst/>
              <a:cxnLst/>
              <a:rect l="l" t="t" r="r" b="b"/>
              <a:pathLst>
                <a:path w="87325" h="58293">
                  <a:moveTo>
                    <a:pt x="0" y="0"/>
                  </a:moveTo>
                  <a:lnTo>
                    <a:pt x="7887" y="0"/>
                  </a:lnTo>
                  <a:lnTo>
                    <a:pt x="23203" y="50406"/>
                  </a:lnTo>
                  <a:lnTo>
                    <a:pt x="23432" y="50406"/>
                  </a:lnTo>
                  <a:lnTo>
                    <a:pt x="39662" y="0"/>
                  </a:lnTo>
                  <a:lnTo>
                    <a:pt x="48349" y="0"/>
                  </a:lnTo>
                  <a:lnTo>
                    <a:pt x="63780" y="50406"/>
                  </a:lnTo>
                  <a:lnTo>
                    <a:pt x="64008" y="50406"/>
                  </a:lnTo>
                  <a:lnTo>
                    <a:pt x="80124" y="0"/>
                  </a:lnTo>
                  <a:lnTo>
                    <a:pt x="87325" y="0"/>
                  </a:lnTo>
                  <a:lnTo>
                    <a:pt x="68123" y="58293"/>
                  </a:lnTo>
                  <a:lnTo>
                    <a:pt x="59436" y="58293"/>
                  </a:lnTo>
                  <a:lnTo>
                    <a:pt x="43548" y="7887"/>
                  </a:lnTo>
                  <a:lnTo>
                    <a:pt x="43320" y="7887"/>
                  </a:lnTo>
                  <a:lnTo>
                    <a:pt x="27432" y="58293"/>
                  </a:lnTo>
                  <a:lnTo>
                    <a:pt x="18745" y="58293"/>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49" name="Freihandform 548"/>
            <p:cNvSpPr/>
            <p:nvPr userDrawn="1"/>
          </p:nvSpPr>
          <p:spPr>
            <a:xfrm>
              <a:off x="1434011" y="456802"/>
              <a:ext cx="7201" cy="58293"/>
            </a:xfrm>
            <a:custGeom>
              <a:avLst/>
              <a:gdLst/>
              <a:ahLst/>
              <a:cxnLst/>
              <a:rect l="l" t="t" r="r" b="b"/>
              <a:pathLst>
                <a:path w="7201" h="58293">
                  <a:moveTo>
                    <a:pt x="0" y="0"/>
                  </a:moveTo>
                  <a:lnTo>
                    <a:pt x="7201" y="0"/>
                  </a:lnTo>
                  <a:lnTo>
                    <a:pt x="7201" y="58293"/>
                  </a:lnTo>
                  <a:lnTo>
                    <a:pt x="0" y="58293"/>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48" name="Freihandform 547"/>
            <p:cNvSpPr/>
            <p:nvPr userDrawn="1"/>
          </p:nvSpPr>
          <p:spPr>
            <a:xfrm>
              <a:off x="1461023" y="456802"/>
              <a:ext cx="43434" cy="58293"/>
            </a:xfrm>
            <a:custGeom>
              <a:avLst/>
              <a:gdLst/>
              <a:ahLst/>
              <a:cxnLst/>
              <a:rect l="l" t="t" r="r" b="b"/>
              <a:pathLst>
                <a:path w="43434" h="58293">
                  <a:moveTo>
                    <a:pt x="1371" y="0"/>
                  </a:moveTo>
                  <a:lnTo>
                    <a:pt x="43434" y="0"/>
                  </a:lnTo>
                  <a:lnTo>
                    <a:pt x="43434" y="6172"/>
                  </a:lnTo>
                  <a:lnTo>
                    <a:pt x="8344" y="52121"/>
                  </a:lnTo>
                  <a:lnTo>
                    <a:pt x="43434" y="52121"/>
                  </a:lnTo>
                  <a:lnTo>
                    <a:pt x="43434" y="58293"/>
                  </a:lnTo>
                  <a:lnTo>
                    <a:pt x="0" y="58293"/>
                  </a:lnTo>
                  <a:lnTo>
                    <a:pt x="0" y="52235"/>
                  </a:lnTo>
                  <a:lnTo>
                    <a:pt x="35090" y="6172"/>
                  </a:lnTo>
                  <a:lnTo>
                    <a:pt x="1371" y="6172"/>
                  </a:lnTo>
                  <a:lnTo>
                    <a:pt x="1371"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47" name="Freihandform 546"/>
            <p:cNvSpPr/>
            <p:nvPr userDrawn="1"/>
          </p:nvSpPr>
          <p:spPr>
            <a:xfrm>
              <a:off x="1635941" y="456802"/>
              <a:ext cx="7201" cy="58293"/>
            </a:xfrm>
            <a:custGeom>
              <a:avLst/>
              <a:gdLst/>
              <a:ahLst/>
              <a:cxnLst/>
              <a:rect l="l" t="t" r="r" b="b"/>
              <a:pathLst>
                <a:path w="7201" h="58293">
                  <a:moveTo>
                    <a:pt x="0" y="0"/>
                  </a:moveTo>
                  <a:lnTo>
                    <a:pt x="7201" y="0"/>
                  </a:lnTo>
                  <a:lnTo>
                    <a:pt x="7201" y="58293"/>
                  </a:lnTo>
                  <a:lnTo>
                    <a:pt x="0" y="58293"/>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46" name="Freihandform 545"/>
            <p:cNvSpPr/>
            <p:nvPr userDrawn="1"/>
          </p:nvSpPr>
          <p:spPr>
            <a:xfrm>
              <a:off x="2016941" y="456802"/>
              <a:ext cx="7201" cy="58293"/>
            </a:xfrm>
            <a:custGeom>
              <a:avLst/>
              <a:gdLst/>
              <a:ahLst/>
              <a:cxnLst/>
              <a:rect l="l" t="t" r="r" b="b"/>
              <a:pathLst>
                <a:path w="7201" h="58293">
                  <a:moveTo>
                    <a:pt x="0" y="0"/>
                  </a:moveTo>
                  <a:lnTo>
                    <a:pt x="7201" y="0"/>
                  </a:lnTo>
                  <a:lnTo>
                    <a:pt x="7201" y="58293"/>
                  </a:lnTo>
                  <a:lnTo>
                    <a:pt x="0" y="58293"/>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45" name="Freihandform 544"/>
            <p:cNvSpPr/>
            <p:nvPr userDrawn="1"/>
          </p:nvSpPr>
          <p:spPr>
            <a:xfrm>
              <a:off x="1292105" y="582303"/>
              <a:ext cx="37342" cy="87097"/>
            </a:xfrm>
            <a:custGeom>
              <a:avLst/>
              <a:gdLst/>
              <a:ahLst/>
              <a:cxnLst/>
              <a:rect l="l" t="t" r="r" b="b"/>
              <a:pathLst>
                <a:path w="33947" h="87097">
                  <a:moveTo>
                    <a:pt x="27203" y="0"/>
                  </a:moveTo>
                  <a:cubicBezTo>
                    <a:pt x="28422" y="0"/>
                    <a:pt x="29680" y="39"/>
                    <a:pt x="30975" y="115"/>
                  </a:cubicBezTo>
                  <a:cubicBezTo>
                    <a:pt x="32270" y="343"/>
                    <a:pt x="33261" y="686"/>
                    <a:pt x="33947" y="1143"/>
                  </a:cubicBezTo>
                  <a:lnTo>
                    <a:pt x="33490" y="7316"/>
                  </a:lnTo>
                  <a:cubicBezTo>
                    <a:pt x="31889" y="6554"/>
                    <a:pt x="29984" y="6173"/>
                    <a:pt x="27775" y="6173"/>
                  </a:cubicBezTo>
                  <a:cubicBezTo>
                    <a:pt x="25412" y="6173"/>
                    <a:pt x="23622" y="6706"/>
                    <a:pt x="22403" y="7773"/>
                  </a:cubicBezTo>
                  <a:cubicBezTo>
                    <a:pt x="21107" y="8992"/>
                    <a:pt x="20231" y="10478"/>
                    <a:pt x="19774" y="12231"/>
                  </a:cubicBezTo>
                  <a:cubicBezTo>
                    <a:pt x="19316" y="13983"/>
                    <a:pt x="19088" y="15850"/>
                    <a:pt x="19088" y="17831"/>
                  </a:cubicBezTo>
                  <a:cubicBezTo>
                    <a:pt x="19012" y="19889"/>
                    <a:pt x="18974" y="21870"/>
                    <a:pt x="18974" y="23775"/>
                  </a:cubicBezTo>
                  <a:lnTo>
                    <a:pt x="18974" y="28804"/>
                  </a:lnTo>
                  <a:lnTo>
                    <a:pt x="32118" y="28804"/>
                  </a:lnTo>
                  <a:lnTo>
                    <a:pt x="32118" y="34976"/>
                  </a:lnTo>
                  <a:lnTo>
                    <a:pt x="18974" y="34976"/>
                  </a:lnTo>
                  <a:lnTo>
                    <a:pt x="18974" y="87097"/>
                  </a:lnTo>
                  <a:lnTo>
                    <a:pt x="11773" y="87097"/>
                  </a:lnTo>
                  <a:lnTo>
                    <a:pt x="11773" y="34976"/>
                  </a:lnTo>
                  <a:lnTo>
                    <a:pt x="0" y="34976"/>
                  </a:lnTo>
                  <a:lnTo>
                    <a:pt x="0" y="28804"/>
                  </a:lnTo>
                  <a:lnTo>
                    <a:pt x="11773" y="28804"/>
                  </a:lnTo>
                  <a:lnTo>
                    <a:pt x="11773" y="24575"/>
                  </a:lnTo>
                  <a:cubicBezTo>
                    <a:pt x="11773" y="21451"/>
                    <a:pt x="11925" y="18403"/>
                    <a:pt x="12230" y="15431"/>
                  </a:cubicBezTo>
                  <a:cubicBezTo>
                    <a:pt x="12382" y="12535"/>
                    <a:pt x="12954" y="9945"/>
                    <a:pt x="13944" y="7659"/>
                  </a:cubicBezTo>
                  <a:cubicBezTo>
                    <a:pt x="14935" y="5296"/>
                    <a:pt x="16497" y="3429"/>
                    <a:pt x="18631" y="2058"/>
                  </a:cubicBezTo>
                  <a:cubicBezTo>
                    <a:pt x="20688" y="686"/>
                    <a:pt x="23546" y="0"/>
                    <a:pt x="27203"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44" name="Freihandform 543"/>
            <p:cNvSpPr/>
            <p:nvPr userDrawn="1"/>
          </p:nvSpPr>
          <p:spPr>
            <a:xfrm>
              <a:off x="1403334" y="583674"/>
              <a:ext cx="54569" cy="87098"/>
            </a:xfrm>
            <a:custGeom>
              <a:avLst/>
              <a:gdLst/>
              <a:ahLst/>
              <a:cxnLst/>
              <a:rect l="l" t="t" r="r" b="b"/>
              <a:pathLst>
                <a:path w="49608" h="87098">
                  <a:moveTo>
                    <a:pt x="42407" y="0"/>
                  </a:moveTo>
                  <a:lnTo>
                    <a:pt x="49608" y="0"/>
                  </a:lnTo>
                  <a:lnTo>
                    <a:pt x="49608" y="85725"/>
                  </a:lnTo>
                  <a:lnTo>
                    <a:pt x="42407" y="85725"/>
                  </a:lnTo>
                  <a:lnTo>
                    <a:pt x="42407" y="76467"/>
                  </a:lnTo>
                  <a:lnTo>
                    <a:pt x="42178" y="76467"/>
                  </a:lnTo>
                  <a:cubicBezTo>
                    <a:pt x="38368" y="83630"/>
                    <a:pt x="32311" y="87173"/>
                    <a:pt x="24005" y="87097"/>
                  </a:cubicBezTo>
                  <a:cubicBezTo>
                    <a:pt x="16004" y="86944"/>
                    <a:pt x="10022" y="84011"/>
                    <a:pt x="6060" y="78296"/>
                  </a:cubicBezTo>
                  <a:cubicBezTo>
                    <a:pt x="2021" y="72581"/>
                    <a:pt x="2" y="65342"/>
                    <a:pt x="2" y="56579"/>
                  </a:cubicBezTo>
                  <a:cubicBezTo>
                    <a:pt x="-74" y="47511"/>
                    <a:pt x="1792" y="40196"/>
                    <a:pt x="5602" y="34633"/>
                  </a:cubicBezTo>
                  <a:cubicBezTo>
                    <a:pt x="9412" y="28994"/>
                    <a:pt x="15547" y="26137"/>
                    <a:pt x="24005" y="26060"/>
                  </a:cubicBezTo>
                  <a:cubicBezTo>
                    <a:pt x="26900" y="26060"/>
                    <a:pt x="29415" y="26480"/>
                    <a:pt x="31549" y="27318"/>
                  </a:cubicBezTo>
                  <a:cubicBezTo>
                    <a:pt x="33758" y="28156"/>
                    <a:pt x="35587" y="29223"/>
                    <a:pt x="37035" y="30518"/>
                  </a:cubicBezTo>
                  <a:cubicBezTo>
                    <a:pt x="40007" y="33185"/>
                    <a:pt x="41721" y="35433"/>
                    <a:pt x="42178" y="37262"/>
                  </a:cubicBezTo>
                  <a:lnTo>
                    <a:pt x="42407" y="37262"/>
                  </a:lnTo>
                  <a:lnTo>
                    <a:pt x="42407" y="0"/>
                  </a:lnTo>
                  <a:close/>
                  <a:moveTo>
                    <a:pt x="25148" y="32233"/>
                  </a:moveTo>
                  <a:cubicBezTo>
                    <a:pt x="21719" y="32233"/>
                    <a:pt x="18937" y="32957"/>
                    <a:pt x="16804" y="34404"/>
                  </a:cubicBezTo>
                  <a:cubicBezTo>
                    <a:pt x="14594" y="35776"/>
                    <a:pt x="12803" y="37681"/>
                    <a:pt x="11432" y="40119"/>
                  </a:cubicBezTo>
                  <a:cubicBezTo>
                    <a:pt x="10213" y="42405"/>
                    <a:pt x="9298" y="44996"/>
                    <a:pt x="8689" y="47892"/>
                  </a:cubicBezTo>
                  <a:cubicBezTo>
                    <a:pt x="8155" y="50787"/>
                    <a:pt x="7888" y="53683"/>
                    <a:pt x="7888" y="56579"/>
                  </a:cubicBezTo>
                  <a:cubicBezTo>
                    <a:pt x="7888" y="59322"/>
                    <a:pt x="8155" y="62103"/>
                    <a:pt x="8689" y="64922"/>
                  </a:cubicBezTo>
                  <a:cubicBezTo>
                    <a:pt x="9298" y="67818"/>
                    <a:pt x="10213" y="70485"/>
                    <a:pt x="11432" y="72923"/>
                  </a:cubicBezTo>
                  <a:cubicBezTo>
                    <a:pt x="12803" y="75209"/>
                    <a:pt x="14594" y="77076"/>
                    <a:pt x="16804" y="78524"/>
                  </a:cubicBezTo>
                  <a:cubicBezTo>
                    <a:pt x="18937" y="80124"/>
                    <a:pt x="21719" y="80924"/>
                    <a:pt x="25148" y="80924"/>
                  </a:cubicBezTo>
                  <a:cubicBezTo>
                    <a:pt x="28348" y="80924"/>
                    <a:pt x="31091" y="80124"/>
                    <a:pt x="33377" y="78524"/>
                  </a:cubicBezTo>
                  <a:cubicBezTo>
                    <a:pt x="35511" y="77076"/>
                    <a:pt x="37264" y="75133"/>
                    <a:pt x="38635" y="72695"/>
                  </a:cubicBezTo>
                  <a:cubicBezTo>
                    <a:pt x="41226" y="67513"/>
                    <a:pt x="42483" y="62141"/>
                    <a:pt x="42407" y="56579"/>
                  </a:cubicBezTo>
                  <a:cubicBezTo>
                    <a:pt x="42407" y="53835"/>
                    <a:pt x="42140" y="51016"/>
                    <a:pt x="41607" y="48120"/>
                  </a:cubicBezTo>
                  <a:cubicBezTo>
                    <a:pt x="40997" y="45377"/>
                    <a:pt x="40007" y="42786"/>
                    <a:pt x="38635" y="40348"/>
                  </a:cubicBezTo>
                  <a:cubicBezTo>
                    <a:pt x="37264" y="37910"/>
                    <a:pt x="35511" y="35928"/>
                    <a:pt x="33377" y="34404"/>
                  </a:cubicBezTo>
                  <a:cubicBezTo>
                    <a:pt x="31091" y="32957"/>
                    <a:pt x="28348" y="32233"/>
                    <a:pt x="25148" y="3223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43" name="Freihandform 542"/>
            <p:cNvSpPr/>
            <p:nvPr userDrawn="1"/>
          </p:nvSpPr>
          <p:spPr>
            <a:xfrm>
              <a:off x="1703512" y="585961"/>
              <a:ext cx="7921" cy="9601"/>
            </a:xfrm>
            <a:custGeom>
              <a:avLst/>
              <a:gdLst/>
              <a:ahLst/>
              <a:cxnLst/>
              <a:rect l="l" t="t" r="r" b="b"/>
              <a:pathLst>
                <a:path w="7201" h="9601">
                  <a:moveTo>
                    <a:pt x="0" y="0"/>
                  </a:moveTo>
                  <a:lnTo>
                    <a:pt x="7201" y="0"/>
                  </a:lnTo>
                  <a:lnTo>
                    <a:pt x="7201" y="9601"/>
                  </a:lnTo>
                  <a:lnTo>
                    <a:pt x="0" y="960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42" name="Freihandform 541"/>
            <p:cNvSpPr/>
            <p:nvPr userDrawn="1"/>
          </p:nvSpPr>
          <p:spPr>
            <a:xfrm>
              <a:off x="2042360" y="585961"/>
              <a:ext cx="7921" cy="9601"/>
            </a:xfrm>
            <a:custGeom>
              <a:avLst/>
              <a:gdLst/>
              <a:ahLst/>
              <a:cxnLst/>
              <a:rect l="l" t="t" r="r" b="b"/>
              <a:pathLst>
                <a:path w="7201" h="9601">
                  <a:moveTo>
                    <a:pt x="0" y="0"/>
                  </a:moveTo>
                  <a:lnTo>
                    <a:pt x="7201" y="0"/>
                  </a:lnTo>
                  <a:lnTo>
                    <a:pt x="7201" y="9601"/>
                  </a:lnTo>
                  <a:lnTo>
                    <a:pt x="0" y="960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41" name="Freihandform 540"/>
            <p:cNvSpPr/>
            <p:nvPr userDrawn="1"/>
          </p:nvSpPr>
          <p:spPr>
            <a:xfrm>
              <a:off x="1072599" y="588247"/>
              <a:ext cx="64374" cy="82525"/>
            </a:xfrm>
            <a:custGeom>
              <a:avLst/>
              <a:gdLst/>
              <a:ahLst/>
              <a:cxnLst/>
              <a:rect l="l" t="t" r="r" b="b"/>
              <a:pathLst>
                <a:path w="58522" h="82525">
                  <a:moveTo>
                    <a:pt x="40234" y="0"/>
                  </a:moveTo>
                  <a:cubicBezTo>
                    <a:pt x="42825" y="0"/>
                    <a:pt x="45987" y="191"/>
                    <a:pt x="49721" y="572"/>
                  </a:cubicBezTo>
                  <a:cubicBezTo>
                    <a:pt x="53378" y="1029"/>
                    <a:pt x="56312" y="1829"/>
                    <a:pt x="58522" y="2972"/>
                  </a:cubicBezTo>
                  <a:lnTo>
                    <a:pt x="58065" y="10287"/>
                  </a:lnTo>
                  <a:cubicBezTo>
                    <a:pt x="55474" y="8915"/>
                    <a:pt x="52616" y="7963"/>
                    <a:pt x="49492" y="7430"/>
                  </a:cubicBezTo>
                  <a:cubicBezTo>
                    <a:pt x="46215" y="7049"/>
                    <a:pt x="43129" y="6858"/>
                    <a:pt x="40234" y="6858"/>
                  </a:cubicBezTo>
                  <a:cubicBezTo>
                    <a:pt x="29871" y="7010"/>
                    <a:pt x="21908" y="10249"/>
                    <a:pt x="16345" y="16574"/>
                  </a:cubicBezTo>
                  <a:cubicBezTo>
                    <a:pt x="10706" y="22898"/>
                    <a:pt x="7887" y="31128"/>
                    <a:pt x="7887" y="41262"/>
                  </a:cubicBezTo>
                  <a:cubicBezTo>
                    <a:pt x="7887" y="51473"/>
                    <a:pt x="10668" y="59703"/>
                    <a:pt x="16231" y="65951"/>
                  </a:cubicBezTo>
                  <a:cubicBezTo>
                    <a:pt x="21717" y="72352"/>
                    <a:pt x="29718" y="75590"/>
                    <a:pt x="40234" y="75667"/>
                  </a:cubicBezTo>
                  <a:cubicBezTo>
                    <a:pt x="42977" y="75667"/>
                    <a:pt x="46063" y="75400"/>
                    <a:pt x="49492" y="74867"/>
                  </a:cubicBezTo>
                  <a:cubicBezTo>
                    <a:pt x="52845" y="74409"/>
                    <a:pt x="55702" y="73533"/>
                    <a:pt x="58065" y="72238"/>
                  </a:cubicBezTo>
                  <a:lnTo>
                    <a:pt x="58522" y="79096"/>
                  </a:lnTo>
                  <a:cubicBezTo>
                    <a:pt x="56160" y="80315"/>
                    <a:pt x="53226" y="81191"/>
                    <a:pt x="49721" y="81725"/>
                  </a:cubicBezTo>
                  <a:cubicBezTo>
                    <a:pt x="46139" y="82258"/>
                    <a:pt x="42977" y="82525"/>
                    <a:pt x="40234" y="82525"/>
                  </a:cubicBezTo>
                  <a:cubicBezTo>
                    <a:pt x="27585" y="82372"/>
                    <a:pt x="17755" y="78562"/>
                    <a:pt x="10744" y="71095"/>
                  </a:cubicBezTo>
                  <a:cubicBezTo>
                    <a:pt x="3582" y="63703"/>
                    <a:pt x="0" y="53759"/>
                    <a:pt x="0" y="41262"/>
                  </a:cubicBezTo>
                  <a:cubicBezTo>
                    <a:pt x="76" y="28918"/>
                    <a:pt x="3696" y="18974"/>
                    <a:pt x="10859" y="11430"/>
                  </a:cubicBezTo>
                  <a:cubicBezTo>
                    <a:pt x="17945" y="3962"/>
                    <a:pt x="27737" y="152"/>
                    <a:pt x="40234"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40" name="Freihandform 539"/>
            <p:cNvSpPr/>
            <p:nvPr userDrawn="1"/>
          </p:nvSpPr>
          <p:spPr>
            <a:xfrm>
              <a:off x="1356790" y="588247"/>
              <a:ext cx="21625" cy="16459"/>
            </a:xfrm>
            <a:custGeom>
              <a:avLst/>
              <a:gdLst/>
              <a:ahLst/>
              <a:cxnLst/>
              <a:rect l="l" t="t" r="r" b="b"/>
              <a:pathLst>
                <a:path w="19659" h="16459">
                  <a:moveTo>
                    <a:pt x="10629" y="0"/>
                  </a:moveTo>
                  <a:lnTo>
                    <a:pt x="19659" y="0"/>
                  </a:lnTo>
                  <a:lnTo>
                    <a:pt x="5257" y="16459"/>
                  </a:lnTo>
                  <a:lnTo>
                    <a:pt x="0" y="16459"/>
                  </a:lnTo>
                  <a:lnTo>
                    <a:pt x="10629"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39" name="Freihandform 538"/>
            <p:cNvSpPr/>
            <p:nvPr userDrawn="1"/>
          </p:nvSpPr>
          <p:spPr>
            <a:xfrm>
              <a:off x="1493565" y="588247"/>
              <a:ext cx="21625" cy="16459"/>
            </a:xfrm>
            <a:custGeom>
              <a:avLst/>
              <a:gdLst/>
              <a:ahLst/>
              <a:cxnLst/>
              <a:rect l="l" t="t" r="r" b="b"/>
              <a:pathLst>
                <a:path w="19659" h="16459">
                  <a:moveTo>
                    <a:pt x="10629" y="0"/>
                  </a:moveTo>
                  <a:lnTo>
                    <a:pt x="19659" y="0"/>
                  </a:lnTo>
                  <a:lnTo>
                    <a:pt x="5257" y="16459"/>
                  </a:lnTo>
                  <a:lnTo>
                    <a:pt x="0" y="16459"/>
                  </a:lnTo>
                  <a:lnTo>
                    <a:pt x="10629"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38" name="Freihandform 537"/>
            <p:cNvSpPr/>
            <p:nvPr userDrawn="1"/>
          </p:nvSpPr>
          <p:spPr>
            <a:xfrm>
              <a:off x="1648477" y="594533"/>
              <a:ext cx="36839" cy="76238"/>
            </a:xfrm>
            <a:custGeom>
              <a:avLst/>
              <a:gdLst/>
              <a:ahLst/>
              <a:cxnLst/>
              <a:rect l="l" t="t" r="r" b="b"/>
              <a:pathLst>
                <a:path w="33490" h="76238">
                  <a:moveTo>
                    <a:pt x="18631" y="0"/>
                  </a:moveTo>
                  <a:lnTo>
                    <a:pt x="18631" y="16573"/>
                  </a:lnTo>
                  <a:lnTo>
                    <a:pt x="31890" y="16573"/>
                  </a:lnTo>
                  <a:lnTo>
                    <a:pt x="31890" y="22745"/>
                  </a:lnTo>
                  <a:lnTo>
                    <a:pt x="18631" y="22745"/>
                  </a:lnTo>
                  <a:lnTo>
                    <a:pt x="18631" y="60464"/>
                  </a:lnTo>
                  <a:cubicBezTo>
                    <a:pt x="18631" y="63131"/>
                    <a:pt x="19241" y="65379"/>
                    <a:pt x="20460" y="67208"/>
                  </a:cubicBezTo>
                  <a:cubicBezTo>
                    <a:pt x="21603" y="69113"/>
                    <a:pt x="23584" y="70065"/>
                    <a:pt x="26403" y="70065"/>
                  </a:cubicBezTo>
                  <a:cubicBezTo>
                    <a:pt x="28994" y="70065"/>
                    <a:pt x="31204" y="69608"/>
                    <a:pt x="33033" y="68694"/>
                  </a:cubicBezTo>
                  <a:lnTo>
                    <a:pt x="33490" y="74637"/>
                  </a:lnTo>
                  <a:cubicBezTo>
                    <a:pt x="32652" y="74942"/>
                    <a:pt x="31471" y="75285"/>
                    <a:pt x="29947" y="75666"/>
                  </a:cubicBezTo>
                  <a:cubicBezTo>
                    <a:pt x="28347" y="76047"/>
                    <a:pt x="26594" y="76238"/>
                    <a:pt x="24689" y="76238"/>
                  </a:cubicBezTo>
                  <a:cubicBezTo>
                    <a:pt x="21565" y="76238"/>
                    <a:pt x="19088" y="75704"/>
                    <a:pt x="17259" y="74637"/>
                  </a:cubicBezTo>
                  <a:cubicBezTo>
                    <a:pt x="15507" y="73571"/>
                    <a:pt x="14173" y="72161"/>
                    <a:pt x="13259" y="70408"/>
                  </a:cubicBezTo>
                  <a:cubicBezTo>
                    <a:pt x="12497" y="68580"/>
                    <a:pt x="12002" y="66522"/>
                    <a:pt x="11773" y="64236"/>
                  </a:cubicBezTo>
                  <a:cubicBezTo>
                    <a:pt x="11544" y="61950"/>
                    <a:pt x="11430" y="59474"/>
                    <a:pt x="11430" y="56807"/>
                  </a:cubicBezTo>
                  <a:lnTo>
                    <a:pt x="11430" y="22745"/>
                  </a:lnTo>
                  <a:lnTo>
                    <a:pt x="0" y="22745"/>
                  </a:lnTo>
                  <a:lnTo>
                    <a:pt x="0" y="16573"/>
                  </a:lnTo>
                  <a:lnTo>
                    <a:pt x="11430" y="16573"/>
                  </a:lnTo>
                  <a:lnTo>
                    <a:pt x="11430" y="2514"/>
                  </a:lnTo>
                  <a:lnTo>
                    <a:pt x="18631"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37" name="Freihandform 536"/>
            <p:cNvSpPr/>
            <p:nvPr userDrawn="1"/>
          </p:nvSpPr>
          <p:spPr>
            <a:xfrm>
              <a:off x="1147228" y="609735"/>
              <a:ext cx="59848" cy="61037"/>
            </a:xfrm>
            <a:custGeom>
              <a:avLst/>
              <a:gdLst/>
              <a:ahLst/>
              <a:cxnLst/>
              <a:rect l="l" t="t" r="r" b="b"/>
              <a:pathLst>
                <a:path w="54407" h="61037">
                  <a:moveTo>
                    <a:pt x="27203" y="0"/>
                  </a:moveTo>
                  <a:cubicBezTo>
                    <a:pt x="36652" y="153"/>
                    <a:pt x="43586" y="3239"/>
                    <a:pt x="48006" y="9259"/>
                  </a:cubicBezTo>
                  <a:cubicBezTo>
                    <a:pt x="52273" y="15126"/>
                    <a:pt x="54407" y="22213"/>
                    <a:pt x="54407" y="30519"/>
                  </a:cubicBezTo>
                  <a:cubicBezTo>
                    <a:pt x="54407" y="38672"/>
                    <a:pt x="52273" y="45720"/>
                    <a:pt x="48006" y="51664"/>
                  </a:cubicBezTo>
                  <a:cubicBezTo>
                    <a:pt x="43586" y="57760"/>
                    <a:pt x="36652" y="60884"/>
                    <a:pt x="27203" y="61037"/>
                  </a:cubicBezTo>
                  <a:cubicBezTo>
                    <a:pt x="17907" y="60884"/>
                    <a:pt x="11049" y="57760"/>
                    <a:pt x="6629" y="51664"/>
                  </a:cubicBezTo>
                  <a:cubicBezTo>
                    <a:pt x="2210" y="45720"/>
                    <a:pt x="0" y="38672"/>
                    <a:pt x="0" y="30519"/>
                  </a:cubicBezTo>
                  <a:cubicBezTo>
                    <a:pt x="0" y="22213"/>
                    <a:pt x="2210" y="15126"/>
                    <a:pt x="6629" y="9259"/>
                  </a:cubicBezTo>
                  <a:cubicBezTo>
                    <a:pt x="11049" y="3239"/>
                    <a:pt x="17907" y="153"/>
                    <a:pt x="27203" y="0"/>
                  </a:cubicBezTo>
                  <a:close/>
                  <a:moveTo>
                    <a:pt x="27203" y="6173"/>
                  </a:moveTo>
                  <a:cubicBezTo>
                    <a:pt x="20879" y="6249"/>
                    <a:pt x="16116" y="8573"/>
                    <a:pt x="12916" y="13145"/>
                  </a:cubicBezTo>
                  <a:cubicBezTo>
                    <a:pt x="9563" y="17793"/>
                    <a:pt x="7887" y="23584"/>
                    <a:pt x="7887" y="30519"/>
                  </a:cubicBezTo>
                  <a:cubicBezTo>
                    <a:pt x="7887" y="37453"/>
                    <a:pt x="9563" y="43168"/>
                    <a:pt x="12916" y="47664"/>
                  </a:cubicBezTo>
                  <a:cubicBezTo>
                    <a:pt x="16116" y="52388"/>
                    <a:pt x="20879" y="54788"/>
                    <a:pt x="27203" y="54864"/>
                  </a:cubicBezTo>
                  <a:cubicBezTo>
                    <a:pt x="33528" y="54788"/>
                    <a:pt x="38367" y="52388"/>
                    <a:pt x="41720" y="47664"/>
                  </a:cubicBezTo>
                  <a:cubicBezTo>
                    <a:pt x="44920" y="43168"/>
                    <a:pt x="46520" y="37453"/>
                    <a:pt x="46520" y="30519"/>
                  </a:cubicBezTo>
                  <a:cubicBezTo>
                    <a:pt x="46520" y="23584"/>
                    <a:pt x="44920" y="17793"/>
                    <a:pt x="41720" y="13145"/>
                  </a:cubicBezTo>
                  <a:cubicBezTo>
                    <a:pt x="38367" y="8573"/>
                    <a:pt x="33528" y="6249"/>
                    <a:pt x="27203"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36" name="Freihandform 535"/>
            <p:cNvSpPr/>
            <p:nvPr userDrawn="1"/>
          </p:nvSpPr>
          <p:spPr>
            <a:xfrm>
              <a:off x="1225516" y="609735"/>
              <a:ext cx="50543" cy="59665"/>
            </a:xfrm>
            <a:custGeom>
              <a:avLst/>
              <a:gdLst/>
              <a:ahLst/>
              <a:cxnLst/>
              <a:rect l="l" t="t" r="r" b="b"/>
              <a:pathLst>
                <a:path w="45948" h="59665">
                  <a:moveTo>
                    <a:pt x="26060" y="0"/>
                  </a:moveTo>
                  <a:cubicBezTo>
                    <a:pt x="33223" y="77"/>
                    <a:pt x="38366" y="2210"/>
                    <a:pt x="41490" y="6401"/>
                  </a:cubicBezTo>
                  <a:cubicBezTo>
                    <a:pt x="44462" y="10516"/>
                    <a:pt x="45948" y="15850"/>
                    <a:pt x="45948" y="22403"/>
                  </a:cubicBezTo>
                  <a:lnTo>
                    <a:pt x="45948" y="59665"/>
                  </a:lnTo>
                  <a:lnTo>
                    <a:pt x="38747" y="59665"/>
                  </a:lnTo>
                  <a:lnTo>
                    <a:pt x="38747" y="24232"/>
                  </a:lnTo>
                  <a:cubicBezTo>
                    <a:pt x="38747" y="18669"/>
                    <a:pt x="37719" y="14250"/>
                    <a:pt x="35661" y="10973"/>
                  </a:cubicBezTo>
                  <a:cubicBezTo>
                    <a:pt x="33451" y="7849"/>
                    <a:pt x="29870" y="6249"/>
                    <a:pt x="24917" y="6173"/>
                  </a:cubicBezTo>
                  <a:cubicBezTo>
                    <a:pt x="18516" y="6325"/>
                    <a:pt x="14020" y="8611"/>
                    <a:pt x="11430" y="13031"/>
                  </a:cubicBezTo>
                  <a:cubicBezTo>
                    <a:pt x="10058" y="15088"/>
                    <a:pt x="9106" y="17336"/>
                    <a:pt x="8572" y="19774"/>
                  </a:cubicBezTo>
                  <a:cubicBezTo>
                    <a:pt x="7963" y="22289"/>
                    <a:pt x="7658" y="24842"/>
                    <a:pt x="7658" y="27432"/>
                  </a:cubicBezTo>
                  <a:lnTo>
                    <a:pt x="7658" y="59665"/>
                  </a:lnTo>
                  <a:lnTo>
                    <a:pt x="457" y="59665"/>
                  </a:lnTo>
                  <a:lnTo>
                    <a:pt x="457" y="15088"/>
                  </a:lnTo>
                  <a:cubicBezTo>
                    <a:pt x="457" y="10592"/>
                    <a:pt x="304" y="6020"/>
                    <a:pt x="0" y="1372"/>
                  </a:cubicBezTo>
                  <a:lnTo>
                    <a:pt x="6972" y="1372"/>
                  </a:lnTo>
                  <a:lnTo>
                    <a:pt x="6972" y="11773"/>
                  </a:lnTo>
                  <a:lnTo>
                    <a:pt x="7201" y="11773"/>
                  </a:lnTo>
                  <a:cubicBezTo>
                    <a:pt x="7886" y="10402"/>
                    <a:pt x="8686" y="9030"/>
                    <a:pt x="9601" y="7659"/>
                  </a:cubicBezTo>
                  <a:cubicBezTo>
                    <a:pt x="10515" y="6287"/>
                    <a:pt x="11658" y="5030"/>
                    <a:pt x="13030" y="3887"/>
                  </a:cubicBezTo>
                  <a:cubicBezTo>
                    <a:pt x="14478" y="2667"/>
                    <a:pt x="16268" y="1715"/>
                    <a:pt x="18402" y="1029"/>
                  </a:cubicBezTo>
                  <a:cubicBezTo>
                    <a:pt x="20535" y="343"/>
                    <a:pt x="23088" y="0"/>
                    <a:pt x="26060"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35" name="Freihandform 534"/>
            <p:cNvSpPr/>
            <p:nvPr userDrawn="1"/>
          </p:nvSpPr>
          <p:spPr>
            <a:xfrm>
              <a:off x="1335835" y="609735"/>
              <a:ext cx="52558" cy="61037"/>
            </a:xfrm>
            <a:custGeom>
              <a:avLst/>
              <a:gdLst/>
              <a:ahLst/>
              <a:cxnLst/>
              <a:rect l="l" t="t" r="r" b="b"/>
              <a:pathLst>
                <a:path w="47780" h="61037">
                  <a:moveTo>
                    <a:pt x="24577" y="0"/>
                  </a:moveTo>
                  <a:cubicBezTo>
                    <a:pt x="32730" y="153"/>
                    <a:pt x="38674" y="3010"/>
                    <a:pt x="42408" y="8573"/>
                  </a:cubicBezTo>
                  <a:cubicBezTo>
                    <a:pt x="45989" y="14059"/>
                    <a:pt x="47780" y="20841"/>
                    <a:pt x="47780" y="28918"/>
                  </a:cubicBezTo>
                  <a:lnTo>
                    <a:pt x="47780" y="32576"/>
                  </a:lnTo>
                  <a:lnTo>
                    <a:pt x="7889" y="32576"/>
                  </a:lnTo>
                  <a:cubicBezTo>
                    <a:pt x="7889" y="38901"/>
                    <a:pt x="9527" y="44120"/>
                    <a:pt x="12804" y="48235"/>
                  </a:cubicBezTo>
                  <a:cubicBezTo>
                    <a:pt x="16004" y="52578"/>
                    <a:pt x="20767" y="54788"/>
                    <a:pt x="27091" y="54864"/>
                  </a:cubicBezTo>
                  <a:cubicBezTo>
                    <a:pt x="29911" y="54864"/>
                    <a:pt x="32883" y="54369"/>
                    <a:pt x="36007" y="53379"/>
                  </a:cubicBezTo>
                  <a:cubicBezTo>
                    <a:pt x="39131" y="52540"/>
                    <a:pt x="41608" y="51588"/>
                    <a:pt x="43436" y="50521"/>
                  </a:cubicBezTo>
                  <a:lnTo>
                    <a:pt x="43436" y="57836"/>
                  </a:lnTo>
                  <a:cubicBezTo>
                    <a:pt x="37950" y="59894"/>
                    <a:pt x="32311" y="60960"/>
                    <a:pt x="26520" y="61037"/>
                  </a:cubicBezTo>
                  <a:cubicBezTo>
                    <a:pt x="16995" y="60884"/>
                    <a:pt x="10175" y="57951"/>
                    <a:pt x="6060" y="52236"/>
                  </a:cubicBezTo>
                  <a:cubicBezTo>
                    <a:pt x="1945" y="46673"/>
                    <a:pt x="-74" y="39434"/>
                    <a:pt x="2" y="30519"/>
                  </a:cubicBezTo>
                  <a:cubicBezTo>
                    <a:pt x="79" y="21451"/>
                    <a:pt x="2365" y="14097"/>
                    <a:pt x="6860" y="8459"/>
                  </a:cubicBezTo>
                  <a:cubicBezTo>
                    <a:pt x="11204" y="2896"/>
                    <a:pt x="17109" y="77"/>
                    <a:pt x="24577" y="0"/>
                  </a:cubicBezTo>
                  <a:close/>
                  <a:moveTo>
                    <a:pt x="25034" y="6173"/>
                  </a:moveTo>
                  <a:cubicBezTo>
                    <a:pt x="19776" y="6325"/>
                    <a:pt x="15623" y="8459"/>
                    <a:pt x="12575" y="12573"/>
                  </a:cubicBezTo>
                  <a:cubicBezTo>
                    <a:pt x="9451" y="16688"/>
                    <a:pt x="7889" y="21298"/>
                    <a:pt x="7889" y="26404"/>
                  </a:cubicBezTo>
                  <a:lnTo>
                    <a:pt x="39893" y="26404"/>
                  </a:lnTo>
                  <a:cubicBezTo>
                    <a:pt x="39893" y="21070"/>
                    <a:pt x="38788" y="16422"/>
                    <a:pt x="36578" y="12459"/>
                  </a:cubicBezTo>
                  <a:cubicBezTo>
                    <a:pt x="34216" y="8421"/>
                    <a:pt x="30368" y="6325"/>
                    <a:pt x="25034"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34" name="Freihandform 533"/>
            <p:cNvSpPr/>
            <p:nvPr userDrawn="1"/>
          </p:nvSpPr>
          <p:spPr>
            <a:xfrm>
              <a:off x="1474553" y="609735"/>
              <a:ext cx="52558" cy="61037"/>
            </a:xfrm>
            <a:custGeom>
              <a:avLst/>
              <a:gdLst/>
              <a:ahLst/>
              <a:cxnLst/>
              <a:rect l="l" t="t" r="r" b="b"/>
              <a:pathLst>
                <a:path w="47780" h="61037">
                  <a:moveTo>
                    <a:pt x="24577" y="0"/>
                  </a:moveTo>
                  <a:cubicBezTo>
                    <a:pt x="32730" y="153"/>
                    <a:pt x="38674" y="3010"/>
                    <a:pt x="42408" y="8573"/>
                  </a:cubicBezTo>
                  <a:cubicBezTo>
                    <a:pt x="45989" y="14059"/>
                    <a:pt x="47780" y="20841"/>
                    <a:pt x="47780" y="28918"/>
                  </a:cubicBezTo>
                  <a:lnTo>
                    <a:pt x="47780" y="32576"/>
                  </a:lnTo>
                  <a:lnTo>
                    <a:pt x="7889" y="32576"/>
                  </a:lnTo>
                  <a:cubicBezTo>
                    <a:pt x="7889" y="38901"/>
                    <a:pt x="9527" y="44120"/>
                    <a:pt x="12804" y="48235"/>
                  </a:cubicBezTo>
                  <a:cubicBezTo>
                    <a:pt x="16004" y="52578"/>
                    <a:pt x="20767" y="54788"/>
                    <a:pt x="27092" y="54864"/>
                  </a:cubicBezTo>
                  <a:cubicBezTo>
                    <a:pt x="29911" y="54864"/>
                    <a:pt x="32883" y="54369"/>
                    <a:pt x="36007" y="53379"/>
                  </a:cubicBezTo>
                  <a:cubicBezTo>
                    <a:pt x="39131" y="52540"/>
                    <a:pt x="41608" y="51588"/>
                    <a:pt x="43436" y="50521"/>
                  </a:cubicBezTo>
                  <a:lnTo>
                    <a:pt x="43436" y="57836"/>
                  </a:lnTo>
                  <a:cubicBezTo>
                    <a:pt x="37950" y="59894"/>
                    <a:pt x="32311" y="60960"/>
                    <a:pt x="26520" y="61037"/>
                  </a:cubicBezTo>
                  <a:cubicBezTo>
                    <a:pt x="16995" y="60884"/>
                    <a:pt x="10175" y="57951"/>
                    <a:pt x="6060" y="52236"/>
                  </a:cubicBezTo>
                  <a:cubicBezTo>
                    <a:pt x="1945" y="46673"/>
                    <a:pt x="-74" y="39434"/>
                    <a:pt x="2" y="30519"/>
                  </a:cubicBezTo>
                  <a:cubicBezTo>
                    <a:pt x="79" y="21451"/>
                    <a:pt x="2365" y="14097"/>
                    <a:pt x="6860" y="8459"/>
                  </a:cubicBezTo>
                  <a:cubicBezTo>
                    <a:pt x="11204" y="2896"/>
                    <a:pt x="17109" y="77"/>
                    <a:pt x="24577" y="0"/>
                  </a:cubicBezTo>
                  <a:close/>
                  <a:moveTo>
                    <a:pt x="25034" y="6173"/>
                  </a:moveTo>
                  <a:cubicBezTo>
                    <a:pt x="19776" y="6325"/>
                    <a:pt x="15623" y="8459"/>
                    <a:pt x="12575" y="12573"/>
                  </a:cubicBezTo>
                  <a:cubicBezTo>
                    <a:pt x="9451" y="16688"/>
                    <a:pt x="7889" y="21298"/>
                    <a:pt x="7889" y="26404"/>
                  </a:cubicBezTo>
                  <a:lnTo>
                    <a:pt x="39893" y="26404"/>
                  </a:lnTo>
                  <a:cubicBezTo>
                    <a:pt x="39893" y="21070"/>
                    <a:pt x="38788" y="16422"/>
                    <a:pt x="36578" y="12459"/>
                  </a:cubicBezTo>
                  <a:cubicBezTo>
                    <a:pt x="34216" y="8421"/>
                    <a:pt x="30368" y="6325"/>
                    <a:pt x="25034"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33" name="Freihandform 532"/>
            <p:cNvSpPr/>
            <p:nvPr userDrawn="1"/>
          </p:nvSpPr>
          <p:spPr>
            <a:xfrm>
              <a:off x="1546482" y="609735"/>
              <a:ext cx="30175" cy="59665"/>
            </a:xfrm>
            <a:custGeom>
              <a:avLst/>
              <a:gdLst/>
              <a:ahLst/>
              <a:cxnLst/>
              <a:rect l="l" t="t" r="r" b="b"/>
              <a:pathLst>
                <a:path w="27432" h="59665">
                  <a:moveTo>
                    <a:pt x="22402" y="0"/>
                  </a:moveTo>
                  <a:cubicBezTo>
                    <a:pt x="24307" y="77"/>
                    <a:pt x="25984" y="305"/>
                    <a:pt x="27432" y="686"/>
                  </a:cubicBezTo>
                  <a:lnTo>
                    <a:pt x="27432" y="8230"/>
                  </a:lnTo>
                  <a:cubicBezTo>
                    <a:pt x="25831" y="7773"/>
                    <a:pt x="24079" y="7544"/>
                    <a:pt x="22174" y="7544"/>
                  </a:cubicBezTo>
                  <a:cubicBezTo>
                    <a:pt x="19354" y="7620"/>
                    <a:pt x="17030" y="8306"/>
                    <a:pt x="15201" y="9602"/>
                  </a:cubicBezTo>
                  <a:cubicBezTo>
                    <a:pt x="13373" y="10973"/>
                    <a:pt x="11887" y="12840"/>
                    <a:pt x="10744" y="15202"/>
                  </a:cubicBezTo>
                  <a:cubicBezTo>
                    <a:pt x="9677" y="17488"/>
                    <a:pt x="8915" y="19965"/>
                    <a:pt x="8458" y="22632"/>
                  </a:cubicBezTo>
                  <a:cubicBezTo>
                    <a:pt x="7924" y="25451"/>
                    <a:pt x="7658" y="28194"/>
                    <a:pt x="7658" y="30861"/>
                  </a:cubicBezTo>
                  <a:lnTo>
                    <a:pt x="7658" y="59665"/>
                  </a:lnTo>
                  <a:lnTo>
                    <a:pt x="457" y="59665"/>
                  </a:lnTo>
                  <a:lnTo>
                    <a:pt x="457" y="14402"/>
                  </a:lnTo>
                  <a:cubicBezTo>
                    <a:pt x="457" y="8992"/>
                    <a:pt x="304" y="4649"/>
                    <a:pt x="0" y="1372"/>
                  </a:cubicBezTo>
                  <a:lnTo>
                    <a:pt x="7200" y="1372"/>
                  </a:lnTo>
                  <a:lnTo>
                    <a:pt x="7200" y="12573"/>
                  </a:lnTo>
                  <a:lnTo>
                    <a:pt x="7429" y="12573"/>
                  </a:lnTo>
                  <a:cubicBezTo>
                    <a:pt x="8801" y="9144"/>
                    <a:pt x="10744" y="6211"/>
                    <a:pt x="13258" y="3772"/>
                  </a:cubicBezTo>
                  <a:cubicBezTo>
                    <a:pt x="15697" y="1334"/>
                    <a:pt x="18745" y="77"/>
                    <a:pt x="22402"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32" name="Freihandform 531"/>
            <p:cNvSpPr/>
            <p:nvPr userDrawn="1"/>
          </p:nvSpPr>
          <p:spPr>
            <a:xfrm>
              <a:off x="1585402" y="609731"/>
              <a:ext cx="49552" cy="61040"/>
            </a:xfrm>
            <a:custGeom>
              <a:avLst/>
              <a:gdLst/>
              <a:ahLst/>
              <a:cxnLst/>
              <a:rect l="l" t="t" r="r" b="b"/>
              <a:pathLst>
                <a:path w="45047" h="61040">
                  <a:moveTo>
                    <a:pt x="24016" y="3"/>
                  </a:moveTo>
                  <a:cubicBezTo>
                    <a:pt x="37808" y="-149"/>
                    <a:pt x="44628" y="7090"/>
                    <a:pt x="44476" y="21720"/>
                  </a:cubicBezTo>
                  <a:lnTo>
                    <a:pt x="44476" y="47438"/>
                  </a:lnTo>
                  <a:cubicBezTo>
                    <a:pt x="44400" y="51858"/>
                    <a:pt x="44590" y="55934"/>
                    <a:pt x="45047" y="59668"/>
                  </a:cubicBezTo>
                  <a:lnTo>
                    <a:pt x="37961" y="59668"/>
                  </a:lnTo>
                  <a:lnTo>
                    <a:pt x="37961" y="50295"/>
                  </a:lnTo>
                  <a:lnTo>
                    <a:pt x="37732" y="50295"/>
                  </a:lnTo>
                  <a:cubicBezTo>
                    <a:pt x="36056" y="53724"/>
                    <a:pt x="33503" y="56353"/>
                    <a:pt x="30074" y="58182"/>
                  </a:cubicBezTo>
                  <a:cubicBezTo>
                    <a:pt x="26645" y="60011"/>
                    <a:pt x="23026" y="60963"/>
                    <a:pt x="19216" y="61040"/>
                  </a:cubicBezTo>
                  <a:cubicBezTo>
                    <a:pt x="15177" y="60963"/>
                    <a:pt x="11900" y="60316"/>
                    <a:pt x="9386" y="59097"/>
                  </a:cubicBezTo>
                  <a:cubicBezTo>
                    <a:pt x="6795" y="57954"/>
                    <a:pt x="4814" y="56506"/>
                    <a:pt x="3442" y="54753"/>
                  </a:cubicBezTo>
                  <a:cubicBezTo>
                    <a:pt x="1004" y="50943"/>
                    <a:pt x="-139" y="47552"/>
                    <a:pt x="13" y="44580"/>
                  </a:cubicBezTo>
                  <a:cubicBezTo>
                    <a:pt x="13" y="39704"/>
                    <a:pt x="1194" y="35856"/>
                    <a:pt x="3556" y="33036"/>
                  </a:cubicBezTo>
                  <a:cubicBezTo>
                    <a:pt x="5842" y="30217"/>
                    <a:pt x="8776" y="28197"/>
                    <a:pt x="12357" y="26978"/>
                  </a:cubicBezTo>
                  <a:cubicBezTo>
                    <a:pt x="15939" y="25683"/>
                    <a:pt x="19825" y="24845"/>
                    <a:pt x="24016" y="24464"/>
                  </a:cubicBezTo>
                  <a:cubicBezTo>
                    <a:pt x="28131" y="24235"/>
                    <a:pt x="32093" y="24121"/>
                    <a:pt x="35903" y="24121"/>
                  </a:cubicBezTo>
                  <a:lnTo>
                    <a:pt x="37275" y="24121"/>
                  </a:lnTo>
                  <a:lnTo>
                    <a:pt x="37275" y="21149"/>
                  </a:lnTo>
                  <a:cubicBezTo>
                    <a:pt x="37503" y="11167"/>
                    <a:pt x="33084" y="6176"/>
                    <a:pt x="24016" y="6176"/>
                  </a:cubicBezTo>
                  <a:cubicBezTo>
                    <a:pt x="17996" y="6099"/>
                    <a:pt x="12281" y="7700"/>
                    <a:pt x="6871" y="10976"/>
                  </a:cubicBezTo>
                  <a:lnTo>
                    <a:pt x="6871" y="4118"/>
                  </a:lnTo>
                  <a:cubicBezTo>
                    <a:pt x="12281" y="1532"/>
                    <a:pt x="17996" y="161"/>
                    <a:pt x="24016" y="3"/>
                  </a:cubicBezTo>
                  <a:close/>
                  <a:moveTo>
                    <a:pt x="35218" y="30293"/>
                  </a:moveTo>
                  <a:cubicBezTo>
                    <a:pt x="32093" y="30293"/>
                    <a:pt x="28969" y="30369"/>
                    <a:pt x="25845" y="30522"/>
                  </a:cubicBezTo>
                  <a:cubicBezTo>
                    <a:pt x="22568" y="30826"/>
                    <a:pt x="19597" y="31474"/>
                    <a:pt x="16929" y="32465"/>
                  </a:cubicBezTo>
                  <a:cubicBezTo>
                    <a:pt x="14263" y="33379"/>
                    <a:pt x="12129" y="34789"/>
                    <a:pt x="10529" y="36694"/>
                  </a:cubicBezTo>
                  <a:cubicBezTo>
                    <a:pt x="8776" y="38599"/>
                    <a:pt x="7900" y="41151"/>
                    <a:pt x="7900" y="44352"/>
                  </a:cubicBezTo>
                  <a:cubicBezTo>
                    <a:pt x="7900" y="48086"/>
                    <a:pt x="9119" y="50753"/>
                    <a:pt x="11557" y="52353"/>
                  </a:cubicBezTo>
                  <a:cubicBezTo>
                    <a:pt x="13843" y="54029"/>
                    <a:pt x="16663" y="54867"/>
                    <a:pt x="20016" y="54867"/>
                  </a:cubicBezTo>
                  <a:cubicBezTo>
                    <a:pt x="24207" y="54867"/>
                    <a:pt x="27521" y="54029"/>
                    <a:pt x="29960" y="52353"/>
                  </a:cubicBezTo>
                  <a:cubicBezTo>
                    <a:pt x="32322" y="50753"/>
                    <a:pt x="34036" y="48848"/>
                    <a:pt x="35103" y="46638"/>
                  </a:cubicBezTo>
                  <a:cubicBezTo>
                    <a:pt x="36246" y="44276"/>
                    <a:pt x="36894" y="41952"/>
                    <a:pt x="37046" y="39666"/>
                  </a:cubicBezTo>
                  <a:cubicBezTo>
                    <a:pt x="37199" y="37303"/>
                    <a:pt x="37275" y="35360"/>
                    <a:pt x="37275" y="33836"/>
                  </a:cubicBezTo>
                  <a:lnTo>
                    <a:pt x="37275" y="30293"/>
                  </a:lnTo>
                  <a:lnTo>
                    <a:pt x="35218" y="3029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31" name="Freihandform 530"/>
            <p:cNvSpPr/>
            <p:nvPr userDrawn="1"/>
          </p:nvSpPr>
          <p:spPr>
            <a:xfrm>
              <a:off x="1729727" y="609735"/>
              <a:ext cx="59848" cy="61037"/>
            </a:xfrm>
            <a:custGeom>
              <a:avLst/>
              <a:gdLst/>
              <a:ahLst/>
              <a:cxnLst/>
              <a:rect l="l" t="t" r="r" b="b"/>
              <a:pathLst>
                <a:path w="54407" h="61037">
                  <a:moveTo>
                    <a:pt x="27203" y="0"/>
                  </a:moveTo>
                  <a:cubicBezTo>
                    <a:pt x="36652" y="153"/>
                    <a:pt x="43586" y="3239"/>
                    <a:pt x="48006" y="9259"/>
                  </a:cubicBezTo>
                  <a:cubicBezTo>
                    <a:pt x="52273" y="15126"/>
                    <a:pt x="54407" y="22213"/>
                    <a:pt x="54407" y="30519"/>
                  </a:cubicBezTo>
                  <a:cubicBezTo>
                    <a:pt x="54407" y="38672"/>
                    <a:pt x="52273" y="45720"/>
                    <a:pt x="48006" y="51664"/>
                  </a:cubicBezTo>
                  <a:cubicBezTo>
                    <a:pt x="43586" y="57760"/>
                    <a:pt x="36652" y="60884"/>
                    <a:pt x="27203" y="61037"/>
                  </a:cubicBezTo>
                  <a:cubicBezTo>
                    <a:pt x="17907" y="60884"/>
                    <a:pt x="11049" y="57760"/>
                    <a:pt x="6630" y="51664"/>
                  </a:cubicBezTo>
                  <a:cubicBezTo>
                    <a:pt x="2210" y="45720"/>
                    <a:pt x="0" y="38672"/>
                    <a:pt x="0" y="30519"/>
                  </a:cubicBezTo>
                  <a:cubicBezTo>
                    <a:pt x="0" y="22213"/>
                    <a:pt x="2210" y="15126"/>
                    <a:pt x="6630" y="9259"/>
                  </a:cubicBezTo>
                  <a:cubicBezTo>
                    <a:pt x="11049" y="3239"/>
                    <a:pt x="17907" y="153"/>
                    <a:pt x="27203" y="0"/>
                  </a:cubicBezTo>
                  <a:close/>
                  <a:moveTo>
                    <a:pt x="27203" y="6173"/>
                  </a:moveTo>
                  <a:cubicBezTo>
                    <a:pt x="20879" y="6249"/>
                    <a:pt x="16116" y="8573"/>
                    <a:pt x="12916" y="13145"/>
                  </a:cubicBezTo>
                  <a:cubicBezTo>
                    <a:pt x="9563" y="17793"/>
                    <a:pt x="7887" y="23584"/>
                    <a:pt x="7887" y="30519"/>
                  </a:cubicBezTo>
                  <a:cubicBezTo>
                    <a:pt x="7887" y="37453"/>
                    <a:pt x="9563" y="43168"/>
                    <a:pt x="12916" y="47664"/>
                  </a:cubicBezTo>
                  <a:cubicBezTo>
                    <a:pt x="16116" y="52388"/>
                    <a:pt x="20879" y="54788"/>
                    <a:pt x="27203" y="54864"/>
                  </a:cubicBezTo>
                  <a:cubicBezTo>
                    <a:pt x="33528" y="54788"/>
                    <a:pt x="38367" y="52388"/>
                    <a:pt x="41720" y="47664"/>
                  </a:cubicBezTo>
                  <a:cubicBezTo>
                    <a:pt x="44920" y="43168"/>
                    <a:pt x="46520" y="37453"/>
                    <a:pt x="46520" y="30519"/>
                  </a:cubicBezTo>
                  <a:cubicBezTo>
                    <a:pt x="46520" y="23584"/>
                    <a:pt x="44920" y="17793"/>
                    <a:pt x="41720" y="13145"/>
                  </a:cubicBezTo>
                  <a:cubicBezTo>
                    <a:pt x="38367" y="8573"/>
                    <a:pt x="33528" y="6249"/>
                    <a:pt x="27203"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30" name="Freihandform 529"/>
            <p:cNvSpPr/>
            <p:nvPr userDrawn="1"/>
          </p:nvSpPr>
          <p:spPr>
            <a:xfrm>
              <a:off x="1804636" y="609735"/>
              <a:ext cx="50543" cy="59665"/>
            </a:xfrm>
            <a:custGeom>
              <a:avLst/>
              <a:gdLst/>
              <a:ahLst/>
              <a:cxnLst/>
              <a:rect l="l" t="t" r="r" b="b"/>
              <a:pathLst>
                <a:path w="45948" h="59665">
                  <a:moveTo>
                    <a:pt x="26060" y="0"/>
                  </a:moveTo>
                  <a:cubicBezTo>
                    <a:pt x="33223" y="77"/>
                    <a:pt x="38366" y="2210"/>
                    <a:pt x="41490" y="6401"/>
                  </a:cubicBezTo>
                  <a:cubicBezTo>
                    <a:pt x="44462" y="10516"/>
                    <a:pt x="45948" y="15850"/>
                    <a:pt x="45948" y="22403"/>
                  </a:cubicBezTo>
                  <a:lnTo>
                    <a:pt x="45948" y="59665"/>
                  </a:lnTo>
                  <a:lnTo>
                    <a:pt x="38747" y="59665"/>
                  </a:lnTo>
                  <a:lnTo>
                    <a:pt x="38747" y="24232"/>
                  </a:lnTo>
                  <a:cubicBezTo>
                    <a:pt x="38747" y="18669"/>
                    <a:pt x="37719" y="14250"/>
                    <a:pt x="35661" y="10973"/>
                  </a:cubicBezTo>
                  <a:cubicBezTo>
                    <a:pt x="33451" y="7849"/>
                    <a:pt x="29870" y="6249"/>
                    <a:pt x="24917" y="6173"/>
                  </a:cubicBezTo>
                  <a:cubicBezTo>
                    <a:pt x="18516" y="6325"/>
                    <a:pt x="14020" y="8611"/>
                    <a:pt x="11430" y="13031"/>
                  </a:cubicBezTo>
                  <a:cubicBezTo>
                    <a:pt x="10058" y="15088"/>
                    <a:pt x="9106" y="17336"/>
                    <a:pt x="8572" y="19774"/>
                  </a:cubicBezTo>
                  <a:cubicBezTo>
                    <a:pt x="7962" y="22289"/>
                    <a:pt x="7658" y="24842"/>
                    <a:pt x="7658" y="27432"/>
                  </a:cubicBezTo>
                  <a:lnTo>
                    <a:pt x="7658" y="59665"/>
                  </a:lnTo>
                  <a:lnTo>
                    <a:pt x="457" y="59665"/>
                  </a:lnTo>
                  <a:lnTo>
                    <a:pt x="457" y="15088"/>
                  </a:lnTo>
                  <a:cubicBezTo>
                    <a:pt x="457" y="10592"/>
                    <a:pt x="304" y="6020"/>
                    <a:pt x="0" y="1372"/>
                  </a:cubicBezTo>
                  <a:lnTo>
                    <a:pt x="6972" y="1372"/>
                  </a:lnTo>
                  <a:lnTo>
                    <a:pt x="6972" y="11773"/>
                  </a:lnTo>
                  <a:lnTo>
                    <a:pt x="7200" y="11773"/>
                  </a:lnTo>
                  <a:cubicBezTo>
                    <a:pt x="7886" y="10402"/>
                    <a:pt x="8686" y="9030"/>
                    <a:pt x="9601" y="7659"/>
                  </a:cubicBezTo>
                  <a:cubicBezTo>
                    <a:pt x="10515" y="6287"/>
                    <a:pt x="11658" y="5030"/>
                    <a:pt x="13030" y="3887"/>
                  </a:cubicBezTo>
                  <a:cubicBezTo>
                    <a:pt x="14478" y="2667"/>
                    <a:pt x="16268" y="1715"/>
                    <a:pt x="18402" y="1029"/>
                  </a:cubicBezTo>
                  <a:cubicBezTo>
                    <a:pt x="20535" y="343"/>
                    <a:pt x="23088" y="0"/>
                    <a:pt x="26060"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29" name="Freihandform 528"/>
            <p:cNvSpPr/>
            <p:nvPr userDrawn="1"/>
          </p:nvSpPr>
          <p:spPr>
            <a:xfrm>
              <a:off x="1911916" y="609735"/>
              <a:ext cx="40360" cy="61037"/>
            </a:xfrm>
            <a:custGeom>
              <a:avLst/>
              <a:gdLst/>
              <a:ahLst/>
              <a:cxnLst/>
              <a:rect l="l" t="t" r="r" b="b"/>
              <a:pathLst>
                <a:path w="36691" h="61037">
                  <a:moveTo>
                    <a:pt x="19774" y="0"/>
                  </a:moveTo>
                  <a:cubicBezTo>
                    <a:pt x="21451" y="0"/>
                    <a:pt x="23622" y="159"/>
                    <a:pt x="26289" y="477"/>
                  </a:cubicBezTo>
                  <a:cubicBezTo>
                    <a:pt x="28956" y="955"/>
                    <a:pt x="31585" y="1710"/>
                    <a:pt x="34176" y="2744"/>
                  </a:cubicBezTo>
                  <a:lnTo>
                    <a:pt x="33490" y="8916"/>
                  </a:lnTo>
                  <a:cubicBezTo>
                    <a:pt x="29299" y="7163"/>
                    <a:pt x="24994" y="6249"/>
                    <a:pt x="20574" y="6173"/>
                  </a:cubicBezTo>
                  <a:cubicBezTo>
                    <a:pt x="16841" y="6173"/>
                    <a:pt x="13869" y="6854"/>
                    <a:pt x="11659" y="8218"/>
                  </a:cubicBezTo>
                  <a:cubicBezTo>
                    <a:pt x="10516" y="8899"/>
                    <a:pt x="9640" y="9845"/>
                    <a:pt x="9030" y="11057"/>
                  </a:cubicBezTo>
                  <a:cubicBezTo>
                    <a:pt x="8344" y="12268"/>
                    <a:pt x="8001" y="13858"/>
                    <a:pt x="8001" y="15827"/>
                  </a:cubicBezTo>
                  <a:cubicBezTo>
                    <a:pt x="8001" y="17039"/>
                    <a:pt x="8420" y="18175"/>
                    <a:pt x="9259" y="19235"/>
                  </a:cubicBezTo>
                  <a:cubicBezTo>
                    <a:pt x="10097" y="20220"/>
                    <a:pt x="11202" y="21128"/>
                    <a:pt x="12573" y="21960"/>
                  </a:cubicBezTo>
                  <a:cubicBezTo>
                    <a:pt x="13945" y="22718"/>
                    <a:pt x="15507" y="23513"/>
                    <a:pt x="17260" y="24346"/>
                  </a:cubicBezTo>
                  <a:cubicBezTo>
                    <a:pt x="19012" y="25111"/>
                    <a:pt x="20727" y="25951"/>
                    <a:pt x="22403" y="26868"/>
                  </a:cubicBezTo>
                  <a:cubicBezTo>
                    <a:pt x="26213" y="28474"/>
                    <a:pt x="29528" y="30615"/>
                    <a:pt x="32347" y="33290"/>
                  </a:cubicBezTo>
                  <a:cubicBezTo>
                    <a:pt x="35167" y="35966"/>
                    <a:pt x="36614" y="39673"/>
                    <a:pt x="36691" y="44411"/>
                  </a:cubicBezTo>
                  <a:cubicBezTo>
                    <a:pt x="36691" y="47469"/>
                    <a:pt x="36081" y="50029"/>
                    <a:pt x="34862" y="52093"/>
                  </a:cubicBezTo>
                  <a:cubicBezTo>
                    <a:pt x="33566" y="54233"/>
                    <a:pt x="31928" y="55953"/>
                    <a:pt x="29947" y="57252"/>
                  </a:cubicBezTo>
                  <a:cubicBezTo>
                    <a:pt x="25680" y="59775"/>
                    <a:pt x="21146" y="61037"/>
                    <a:pt x="16345" y="61037"/>
                  </a:cubicBezTo>
                  <a:cubicBezTo>
                    <a:pt x="10706" y="61037"/>
                    <a:pt x="5258" y="60122"/>
                    <a:pt x="0" y="58293"/>
                  </a:cubicBezTo>
                  <a:lnTo>
                    <a:pt x="686" y="51207"/>
                  </a:lnTo>
                  <a:cubicBezTo>
                    <a:pt x="5106" y="53569"/>
                    <a:pt x="10173" y="54788"/>
                    <a:pt x="15888" y="54864"/>
                  </a:cubicBezTo>
                  <a:cubicBezTo>
                    <a:pt x="19469" y="54864"/>
                    <a:pt x="22517" y="53912"/>
                    <a:pt x="25032" y="52007"/>
                  </a:cubicBezTo>
                  <a:cubicBezTo>
                    <a:pt x="27470" y="50254"/>
                    <a:pt x="28728" y="47740"/>
                    <a:pt x="28804" y="44463"/>
                  </a:cubicBezTo>
                  <a:cubicBezTo>
                    <a:pt x="28728" y="41034"/>
                    <a:pt x="27318" y="38329"/>
                    <a:pt x="24575" y="36348"/>
                  </a:cubicBezTo>
                  <a:cubicBezTo>
                    <a:pt x="21832" y="34443"/>
                    <a:pt x="18593" y="32728"/>
                    <a:pt x="14859" y="31204"/>
                  </a:cubicBezTo>
                  <a:cubicBezTo>
                    <a:pt x="13107" y="30366"/>
                    <a:pt x="11430" y="29490"/>
                    <a:pt x="9830" y="28575"/>
                  </a:cubicBezTo>
                  <a:cubicBezTo>
                    <a:pt x="8230" y="27661"/>
                    <a:pt x="6706" y="26632"/>
                    <a:pt x="5258" y="25489"/>
                  </a:cubicBezTo>
                  <a:cubicBezTo>
                    <a:pt x="3963" y="24270"/>
                    <a:pt x="2896" y="22860"/>
                    <a:pt x="2058" y="21260"/>
                  </a:cubicBezTo>
                  <a:cubicBezTo>
                    <a:pt x="1220" y="19736"/>
                    <a:pt x="800" y="17946"/>
                    <a:pt x="800" y="15888"/>
                  </a:cubicBezTo>
                  <a:cubicBezTo>
                    <a:pt x="877" y="10097"/>
                    <a:pt x="2858" y="5982"/>
                    <a:pt x="6744" y="3544"/>
                  </a:cubicBezTo>
                  <a:cubicBezTo>
                    <a:pt x="10478" y="1182"/>
                    <a:pt x="14821" y="0"/>
                    <a:pt x="19774"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28" name="Freihandform 527"/>
            <p:cNvSpPr/>
            <p:nvPr userDrawn="1"/>
          </p:nvSpPr>
          <p:spPr>
            <a:xfrm>
              <a:off x="2073841" y="609735"/>
              <a:ext cx="40360" cy="61037"/>
            </a:xfrm>
            <a:custGeom>
              <a:avLst/>
              <a:gdLst/>
              <a:ahLst/>
              <a:cxnLst/>
              <a:rect l="l" t="t" r="r" b="b"/>
              <a:pathLst>
                <a:path w="36691" h="61037">
                  <a:moveTo>
                    <a:pt x="19774" y="0"/>
                  </a:moveTo>
                  <a:cubicBezTo>
                    <a:pt x="21451" y="0"/>
                    <a:pt x="23622" y="159"/>
                    <a:pt x="26289" y="477"/>
                  </a:cubicBezTo>
                  <a:cubicBezTo>
                    <a:pt x="28956" y="955"/>
                    <a:pt x="31585" y="1710"/>
                    <a:pt x="34176" y="2744"/>
                  </a:cubicBezTo>
                  <a:lnTo>
                    <a:pt x="33490" y="8916"/>
                  </a:lnTo>
                  <a:cubicBezTo>
                    <a:pt x="29299" y="7163"/>
                    <a:pt x="24994" y="6249"/>
                    <a:pt x="20574" y="6173"/>
                  </a:cubicBezTo>
                  <a:cubicBezTo>
                    <a:pt x="16841" y="6173"/>
                    <a:pt x="13869" y="6854"/>
                    <a:pt x="11659" y="8218"/>
                  </a:cubicBezTo>
                  <a:cubicBezTo>
                    <a:pt x="10516" y="8899"/>
                    <a:pt x="9640" y="9845"/>
                    <a:pt x="9030" y="11057"/>
                  </a:cubicBezTo>
                  <a:cubicBezTo>
                    <a:pt x="8344" y="12268"/>
                    <a:pt x="8001" y="13858"/>
                    <a:pt x="8001" y="15827"/>
                  </a:cubicBezTo>
                  <a:cubicBezTo>
                    <a:pt x="8001" y="17039"/>
                    <a:pt x="8420" y="18175"/>
                    <a:pt x="9259" y="19235"/>
                  </a:cubicBezTo>
                  <a:cubicBezTo>
                    <a:pt x="10097" y="20220"/>
                    <a:pt x="11202" y="21128"/>
                    <a:pt x="12573" y="21960"/>
                  </a:cubicBezTo>
                  <a:cubicBezTo>
                    <a:pt x="13945" y="22718"/>
                    <a:pt x="15507" y="23513"/>
                    <a:pt x="17260" y="24346"/>
                  </a:cubicBezTo>
                  <a:cubicBezTo>
                    <a:pt x="19012" y="25111"/>
                    <a:pt x="20727" y="25951"/>
                    <a:pt x="22403" y="26868"/>
                  </a:cubicBezTo>
                  <a:cubicBezTo>
                    <a:pt x="26213" y="28474"/>
                    <a:pt x="29528" y="30615"/>
                    <a:pt x="32347" y="33290"/>
                  </a:cubicBezTo>
                  <a:cubicBezTo>
                    <a:pt x="35167" y="35966"/>
                    <a:pt x="36614" y="39673"/>
                    <a:pt x="36691" y="44411"/>
                  </a:cubicBezTo>
                  <a:cubicBezTo>
                    <a:pt x="36691" y="47469"/>
                    <a:pt x="36081" y="50029"/>
                    <a:pt x="34862" y="52093"/>
                  </a:cubicBezTo>
                  <a:cubicBezTo>
                    <a:pt x="33566" y="54233"/>
                    <a:pt x="31928" y="55953"/>
                    <a:pt x="29947" y="57252"/>
                  </a:cubicBezTo>
                  <a:cubicBezTo>
                    <a:pt x="25680" y="59775"/>
                    <a:pt x="21146" y="61037"/>
                    <a:pt x="16345" y="61037"/>
                  </a:cubicBezTo>
                  <a:cubicBezTo>
                    <a:pt x="10706" y="61037"/>
                    <a:pt x="5258" y="60122"/>
                    <a:pt x="0" y="58293"/>
                  </a:cubicBezTo>
                  <a:lnTo>
                    <a:pt x="686" y="51207"/>
                  </a:lnTo>
                  <a:cubicBezTo>
                    <a:pt x="5106" y="53569"/>
                    <a:pt x="10173" y="54788"/>
                    <a:pt x="15888" y="54864"/>
                  </a:cubicBezTo>
                  <a:cubicBezTo>
                    <a:pt x="19470" y="54864"/>
                    <a:pt x="22518" y="53912"/>
                    <a:pt x="25032" y="52007"/>
                  </a:cubicBezTo>
                  <a:cubicBezTo>
                    <a:pt x="27470" y="50254"/>
                    <a:pt x="28728" y="47740"/>
                    <a:pt x="28804" y="44463"/>
                  </a:cubicBezTo>
                  <a:cubicBezTo>
                    <a:pt x="28728" y="41034"/>
                    <a:pt x="27318" y="38329"/>
                    <a:pt x="24575" y="36348"/>
                  </a:cubicBezTo>
                  <a:cubicBezTo>
                    <a:pt x="21832" y="34443"/>
                    <a:pt x="18593" y="32728"/>
                    <a:pt x="14859" y="31204"/>
                  </a:cubicBezTo>
                  <a:cubicBezTo>
                    <a:pt x="13107" y="30366"/>
                    <a:pt x="11430" y="29490"/>
                    <a:pt x="9830" y="28575"/>
                  </a:cubicBezTo>
                  <a:cubicBezTo>
                    <a:pt x="8230" y="27661"/>
                    <a:pt x="6706" y="26632"/>
                    <a:pt x="5258" y="25489"/>
                  </a:cubicBezTo>
                  <a:cubicBezTo>
                    <a:pt x="3963" y="24270"/>
                    <a:pt x="2896" y="22860"/>
                    <a:pt x="2058" y="21260"/>
                  </a:cubicBezTo>
                  <a:cubicBezTo>
                    <a:pt x="1219" y="19736"/>
                    <a:pt x="800" y="17946"/>
                    <a:pt x="800" y="15888"/>
                  </a:cubicBezTo>
                  <a:cubicBezTo>
                    <a:pt x="877" y="10097"/>
                    <a:pt x="2858" y="5982"/>
                    <a:pt x="6744" y="3544"/>
                  </a:cubicBezTo>
                  <a:cubicBezTo>
                    <a:pt x="10478" y="1182"/>
                    <a:pt x="14821" y="0"/>
                    <a:pt x="19774"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27" name="Freihandform 526"/>
            <p:cNvSpPr/>
            <p:nvPr userDrawn="1"/>
          </p:nvSpPr>
          <p:spPr>
            <a:xfrm>
              <a:off x="2121466" y="609735"/>
              <a:ext cx="40360" cy="61037"/>
            </a:xfrm>
            <a:custGeom>
              <a:avLst/>
              <a:gdLst/>
              <a:ahLst/>
              <a:cxnLst/>
              <a:rect l="l" t="t" r="r" b="b"/>
              <a:pathLst>
                <a:path w="36691" h="61037">
                  <a:moveTo>
                    <a:pt x="19774" y="0"/>
                  </a:moveTo>
                  <a:cubicBezTo>
                    <a:pt x="21451" y="0"/>
                    <a:pt x="23622" y="159"/>
                    <a:pt x="26289" y="477"/>
                  </a:cubicBezTo>
                  <a:cubicBezTo>
                    <a:pt x="28956" y="955"/>
                    <a:pt x="31585" y="1710"/>
                    <a:pt x="34176" y="2744"/>
                  </a:cubicBezTo>
                  <a:lnTo>
                    <a:pt x="33490" y="8916"/>
                  </a:lnTo>
                  <a:cubicBezTo>
                    <a:pt x="29299" y="7163"/>
                    <a:pt x="24994" y="6249"/>
                    <a:pt x="20574" y="6173"/>
                  </a:cubicBezTo>
                  <a:cubicBezTo>
                    <a:pt x="16841" y="6173"/>
                    <a:pt x="13869" y="6854"/>
                    <a:pt x="11659" y="8218"/>
                  </a:cubicBezTo>
                  <a:cubicBezTo>
                    <a:pt x="10516" y="8899"/>
                    <a:pt x="9640" y="9845"/>
                    <a:pt x="9030" y="11057"/>
                  </a:cubicBezTo>
                  <a:cubicBezTo>
                    <a:pt x="8344" y="12268"/>
                    <a:pt x="8001" y="13858"/>
                    <a:pt x="8001" y="15827"/>
                  </a:cubicBezTo>
                  <a:cubicBezTo>
                    <a:pt x="8001" y="17039"/>
                    <a:pt x="8420" y="18175"/>
                    <a:pt x="9259" y="19235"/>
                  </a:cubicBezTo>
                  <a:cubicBezTo>
                    <a:pt x="10097" y="20220"/>
                    <a:pt x="11202" y="21128"/>
                    <a:pt x="12573" y="21960"/>
                  </a:cubicBezTo>
                  <a:cubicBezTo>
                    <a:pt x="13945" y="22718"/>
                    <a:pt x="15507" y="23513"/>
                    <a:pt x="17260" y="24346"/>
                  </a:cubicBezTo>
                  <a:cubicBezTo>
                    <a:pt x="19012" y="25111"/>
                    <a:pt x="20727" y="25951"/>
                    <a:pt x="22403" y="26868"/>
                  </a:cubicBezTo>
                  <a:cubicBezTo>
                    <a:pt x="26213" y="28474"/>
                    <a:pt x="29528" y="30615"/>
                    <a:pt x="32347" y="33290"/>
                  </a:cubicBezTo>
                  <a:cubicBezTo>
                    <a:pt x="35167" y="35966"/>
                    <a:pt x="36614" y="39673"/>
                    <a:pt x="36691" y="44411"/>
                  </a:cubicBezTo>
                  <a:cubicBezTo>
                    <a:pt x="36691" y="47469"/>
                    <a:pt x="36081" y="50029"/>
                    <a:pt x="34862" y="52093"/>
                  </a:cubicBezTo>
                  <a:cubicBezTo>
                    <a:pt x="33566" y="54233"/>
                    <a:pt x="31928" y="55953"/>
                    <a:pt x="29947" y="57252"/>
                  </a:cubicBezTo>
                  <a:cubicBezTo>
                    <a:pt x="25680" y="59775"/>
                    <a:pt x="21146" y="61037"/>
                    <a:pt x="16345" y="61037"/>
                  </a:cubicBezTo>
                  <a:cubicBezTo>
                    <a:pt x="10706" y="61037"/>
                    <a:pt x="5258" y="60122"/>
                    <a:pt x="0" y="58293"/>
                  </a:cubicBezTo>
                  <a:lnTo>
                    <a:pt x="686" y="51207"/>
                  </a:lnTo>
                  <a:cubicBezTo>
                    <a:pt x="5106" y="53569"/>
                    <a:pt x="10173" y="54788"/>
                    <a:pt x="15888" y="54864"/>
                  </a:cubicBezTo>
                  <a:cubicBezTo>
                    <a:pt x="19470" y="54864"/>
                    <a:pt x="22518" y="53912"/>
                    <a:pt x="25032" y="52007"/>
                  </a:cubicBezTo>
                  <a:cubicBezTo>
                    <a:pt x="27470" y="50254"/>
                    <a:pt x="28728" y="47740"/>
                    <a:pt x="28804" y="44463"/>
                  </a:cubicBezTo>
                  <a:cubicBezTo>
                    <a:pt x="28728" y="41034"/>
                    <a:pt x="27318" y="38329"/>
                    <a:pt x="24575" y="36348"/>
                  </a:cubicBezTo>
                  <a:cubicBezTo>
                    <a:pt x="21832" y="34443"/>
                    <a:pt x="18593" y="32728"/>
                    <a:pt x="14859" y="31204"/>
                  </a:cubicBezTo>
                  <a:cubicBezTo>
                    <a:pt x="13107" y="30366"/>
                    <a:pt x="11430" y="29490"/>
                    <a:pt x="9830" y="28575"/>
                  </a:cubicBezTo>
                  <a:cubicBezTo>
                    <a:pt x="8230" y="27661"/>
                    <a:pt x="6706" y="26632"/>
                    <a:pt x="5258" y="25489"/>
                  </a:cubicBezTo>
                  <a:cubicBezTo>
                    <a:pt x="3963" y="24270"/>
                    <a:pt x="2896" y="22860"/>
                    <a:pt x="2058" y="21260"/>
                  </a:cubicBezTo>
                  <a:cubicBezTo>
                    <a:pt x="1220" y="19736"/>
                    <a:pt x="801" y="17946"/>
                    <a:pt x="801" y="15888"/>
                  </a:cubicBezTo>
                  <a:cubicBezTo>
                    <a:pt x="877" y="10097"/>
                    <a:pt x="2858" y="5982"/>
                    <a:pt x="6744" y="3544"/>
                  </a:cubicBezTo>
                  <a:cubicBezTo>
                    <a:pt x="10478" y="1182"/>
                    <a:pt x="14821" y="0"/>
                    <a:pt x="19774"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26" name="Freihandform 525"/>
            <p:cNvSpPr/>
            <p:nvPr userDrawn="1"/>
          </p:nvSpPr>
          <p:spPr>
            <a:xfrm>
              <a:off x="2178859" y="609735"/>
              <a:ext cx="52558" cy="61037"/>
            </a:xfrm>
            <a:custGeom>
              <a:avLst/>
              <a:gdLst/>
              <a:ahLst/>
              <a:cxnLst/>
              <a:rect l="l" t="t" r="r" b="b"/>
              <a:pathLst>
                <a:path w="47780" h="61037">
                  <a:moveTo>
                    <a:pt x="24577" y="0"/>
                  </a:moveTo>
                  <a:cubicBezTo>
                    <a:pt x="32730" y="153"/>
                    <a:pt x="38674" y="3010"/>
                    <a:pt x="42408" y="8573"/>
                  </a:cubicBezTo>
                  <a:cubicBezTo>
                    <a:pt x="45989" y="14059"/>
                    <a:pt x="47780" y="20841"/>
                    <a:pt x="47780" y="28918"/>
                  </a:cubicBezTo>
                  <a:lnTo>
                    <a:pt x="47780" y="32576"/>
                  </a:lnTo>
                  <a:lnTo>
                    <a:pt x="7889" y="32576"/>
                  </a:lnTo>
                  <a:cubicBezTo>
                    <a:pt x="7889" y="38901"/>
                    <a:pt x="9527" y="44120"/>
                    <a:pt x="12804" y="48235"/>
                  </a:cubicBezTo>
                  <a:cubicBezTo>
                    <a:pt x="16005" y="52578"/>
                    <a:pt x="20767" y="54788"/>
                    <a:pt x="27092" y="54864"/>
                  </a:cubicBezTo>
                  <a:cubicBezTo>
                    <a:pt x="29911" y="54864"/>
                    <a:pt x="32883" y="54369"/>
                    <a:pt x="36007" y="53379"/>
                  </a:cubicBezTo>
                  <a:cubicBezTo>
                    <a:pt x="39131" y="52540"/>
                    <a:pt x="41608" y="51588"/>
                    <a:pt x="43436" y="50521"/>
                  </a:cubicBezTo>
                  <a:lnTo>
                    <a:pt x="43436" y="57836"/>
                  </a:lnTo>
                  <a:cubicBezTo>
                    <a:pt x="37950" y="59894"/>
                    <a:pt x="32311" y="60960"/>
                    <a:pt x="26520" y="61037"/>
                  </a:cubicBezTo>
                  <a:cubicBezTo>
                    <a:pt x="16995" y="60884"/>
                    <a:pt x="10175" y="57951"/>
                    <a:pt x="6060" y="52236"/>
                  </a:cubicBezTo>
                  <a:cubicBezTo>
                    <a:pt x="1946" y="46673"/>
                    <a:pt x="-74" y="39434"/>
                    <a:pt x="2" y="30519"/>
                  </a:cubicBezTo>
                  <a:cubicBezTo>
                    <a:pt x="79" y="21451"/>
                    <a:pt x="2365" y="14097"/>
                    <a:pt x="6860" y="8459"/>
                  </a:cubicBezTo>
                  <a:cubicBezTo>
                    <a:pt x="11204" y="2896"/>
                    <a:pt x="17109" y="77"/>
                    <a:pt x="24577" y="0"/>
                  </a:cubicBezTo>
                  <a:close/>
                  <a:moveTo>
                    <a:pt x="25034" y="6173"/>
                  </a:moveTo>
                  <a:cubicBezTo>
                    <a:pt x="19776" y="6325"/>
                    <a:pt x="15623" y="8459"/>
                    <a:pt x="12576" y="12573"/>
                  </a:cubicBezTo>
                  <a:cubicBezTo>
                    <a:pt x="9451" y="16688"/>
                    <a:pt x="7889" y="21298"/>
                    <a:pt x="7889" y="26404"/>
                  </a:cubicBezTo>
                  <a:lnTo>
                    <a:pt x="39893" y="26404"/>
                  </a:lnTo>
                  <a:cubicBezTo>
                    <a:pt x="39893" y="21070"/>
                    <a:pt x="38788" y="16422"/>
                    <a:pt x="36579" y="12459"/>
                  </a:cubicBezTo>
                  <a:cubicBezTo>
                    <a:pt x="34216" y="8421"/>
                    <a:pt x="30368" y="6325"/>
                    <a:pt x="25034"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25" name="Freihandform 524"/>
            <p:cNvSpPr/>
            <p:nvPr userDrawn="1"/>
          </p:nvSpPr>
          <p:spPr>
            <a:xfrm>
              <a:off x="1703512" y="611107"/>
              <a:ext cx="7921" cy="58293"/>
            </a:xfrm>
            <a:custGeom>
              <a:avLst/>
              <a:gdLst/>
              <a:ahLst/>
              <a:cxnLst/>
              <a:rect l="l" t="t" r="r" b="b"/>
              <a:pathLst>
                <a:path w="7201" h="58293">
                  <a:moveTo>
                    <a:pt x="0" y="0"/>
                  </a:moveTo>
                  <a:lnTo>
                    <a:pt x="7201" y="0"/>
                  </a:lnTo>
                  <a:lnTo>
                    <a:pt x="7201" y="58293"/>
                  </a:lnTo>
                  <a:lnTo>
                    <a:pt x="0" y="58293"/>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24" name="Freihandform 523"/>
            <p:cNvSpPr/>
            <p:nvPr userDrawn="1"/>
          </p:nvSpPr>
          <p:spPr>
            <a:xfrm>
              <a:off x="1973745" y="611107"/>
              <a:ext cx="50545" cy="59665"/>
            </a:xfrm>
            <a:custGeom>
              <a:avLst/>
              <a:gdLst/>
              <a:ahLst/>
              <a:cxnLst/>
              <a:rect l="l" t="t" r="r" b="b"/>
              <a:pathLst>
                <a:path w="45950" h="59665">
                  <a:moveTo>
                    <a:pt x="2" y="0"/>
                  </a:moveTo>
                  <a:lnTo>
                    <a:pt x="7203" y="0"/>
                  </a:lnTo>
                  <a:lnTo>
                    <a:pt x="7203" y="35433"/>
                  </a:lnTo>
                  <a:cubicBezTo>
                    <a:pt x="7203" y="40996"/>
                    <a:pt x="8308" y="45339"/>
                    <a:pt x="10517" y="48463"/>
                  </a:cubicBezTo>
                  <a:cubicBezTo>
                    <a:pt x="12651" y="51816"/>
                    <a:pt x="16156" y="53492"/>
                    <a:pt x="21033" y="53492"/>
                  </a:cubicBezTo>
                  <a:cubicBezTo>
                    <a:pt x="24310" y="53492"/>
                    <a:pt x="27091" y="52807"/>
                    <a:pt x="29377" y="51435"/>
                  </a:cubicBezTo>
                  <a:cubicBezTo>
                    <a:pt x="31663" y="50140"/>
                    <a:pt x="33415" y="48463"/>
                    <a:pt x="34635" y="46406"/>
                  </a:cubicBezTo>
                  <a:cubicBezTo>
                    <a:pt x="36006" y="44272"/>
                    <a:pt x="36959" y="41986"/>
                    <a:pt x="37492" y="39548"/>
                  </a:cubicBezTo>
                  <a:cubicBezTo>
                    <a:pt x="38026" y="37109"/>
                    <a:pt x="38292" y="34671"/>
                    <a:pt x="38292" y="32233"/>
                  </a:cubicBezTo>
                  <a:lnTo>
                    <a:pt x="38292" y="0"/>
                  </a:lnTo>
                  <a:lnTo>
                    <a:pt x="45493" y="0"/>
                  </a:lnTo>
                  <a:lnTo>
                    <a:pt x="45493" y="44577"/>
                  </a:lnTo>
                  <a:cubicBezTo>
                    <a:pt x="45417" y="48997"/>
                    <a:pt x="45569" y="53569"/>
                    <a:pt x="45950" y="58293"/>
                  </a:cubicBezTo>
                  <a:lnTo>
                    <a:pt x="38978" y="58293"/>
                  </a:lnTo>
                  <a:lnTo>
                    <a:pt x="38978" y="47892"/>
                  </a:lnTo>
                  <a:lnTo>
                    <a:pt x="38749" y="47892"/>
                  </a:lnTo>
                  <a:cubicBezTo>
                    <a:pt x="38216" y="49187"/>
                    <a:pt x="37492" y="50483"/>
                    <a:pt x="36578" y="51778"/>
                  </a:cubicBezTo>
                  <a:cubicBezTo>
                    <a:pt x="35663" y="53150"/>
                    <a:pt x="34482" y="54445"/>
                    <a:pt x="33034" y="55664"/>
                  </a:cubicBezTo>
                  <a:cubicBezTo>
                    <a:pt x="31587" y="56807"/>
                    <a:pt x="29796" y="57722"/>
                    <a:pt x="27662" y="58407"/>
                  </a:cubicBezTo>
                  <a:cubicBezTo>
                    <a:pt x="25529" y="59246"/>
                    <a:pt x="22938" y="59665"/>
                    <a:pt x="19890" y="59665"/>
                  </a:cubicBezTo>
                  <a:cubicBezTo>
                    <a:pt x="12803" y="59588"/>
                    <a:pt x="7698" y="57455"/>
                    <a:pt x="4574" y="53264"/>
                  </a:cubicBezTo>
                  <a:cubicBezTo>
                    <a:pt x="1450" y="49149"/>
                    <a:pt x="-74" y="43815"/>
                    <a:pt x="2" y="37262"/>
                  </a:cubicBezTo>
                  <a:lnTo>
                    <a:pt x="2"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23" name="Freihandform 522"/>
            <p:cNvSpPr/>
            <p:nvPr userDrawn="1"/>
          </p:nvSpPr>
          <p:spPr>
            <a:xfrm>
              <a:off x="2042360" y="611107"/>
              <a:ext cx="7921" cy="58293"/>
            </a:xfrm>
            <a:custGeom>
              <a:avLst/>
              <a:gdLst/>
              <a:ahLst/>
              <a:cxnLst/>
              <a:rect l="l" t="t" r="r" b="b"/>
              <a:pathLst>
                <a:path w="7201" h="58293">
                  <a:moveTo>
                    <a:pt x="0" y="0"/>
                  </a:moveTo>
                  <a:lnTo>
                    <a:pt x="7201" y="0"/>
                  </a:lnTo>
                  <a:lnTo>
                    <a:pt x="7201" y="58293"/>
                  </a:lnTo>
                  <a:lnTo>
                    <a:pt x="0" y="58293"/>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22" name="Freihandform 521"/>
            <p:cNvSpPr/>
            <p:nvPr userDrawn="1"/>
          </p:nvSpPr>
          <p:spPr>
            <a:xfrm>
              <a:off x="1292105" y="742323"/>
              <a:ext cx="37342" cy="87097"/>
            </a:xfrm>
            <a:custGeom>
              <a:avLst/>
              <a:gdLst/>
              <a:ahLst/>
              <a:cxnLst/>
              <a:rect l="l" t="t" r="r" b="b"/>
              <a:pathLst>
                <a:path w="33947" h="87097">
                  <a:moveTo>
                    <a:pt x="27203" y="0"/>
                  </a:moveTo>
                  <a:cubicBezTo>
                    <a:pt x="28422" y="0"/>
                    <a:pt x="29680" y="39"/>
                    <a:pt x="30975" y="115"/>
                  </a:cubicBezTo>
                  <a:cubicBezTo>
                    <a:pt x="32270" y="343"/>
                    <a:pt x="33261" y="686"/>
                    <a:pt x="33947" y="1143"/>
                  </a:cubicBezTo>
                  <a:lnTo>
                    <a:pt x="33490" y="7316"/>
                  </a:lnTo>
                  <a:cubicBezTo>
                    <a:pt x="31889" y="6554"/>
                    <a:pt x="29984" y="6173"/>
                    <a:pt x="27775" y="6173"/>
                  </a:cubicBezTo>
                  <a:cubicBezTo>
                    <a:pt x="25412" y="6173"/>
                    <a:pt x="23622" y="6706"/>
                    <a:pt x="22403" y="7773"/>
                  </a:cubicBezTo>
                  <a:cubicBezTo>
                    <a:pt x="21107" y="8992"/>
                    <a:pt x="20231" y="10478"/>
                    <a:pt x="19774" y="12231"/>
                  </a:cubicBezTo>
                  <a:cubicBezTo>
                    <a:pt x="19316" y="13983"/>
                    <a:pt x="19088" y="15850"/>
                    <a:pt x="19088" y="17831"/>
                  </a:cubicBezTo>
                  <a:cubicBezTo>
                    <a:pt x="19012" y="19889"/>
                    <a:pt x="18974" y="21870"/>
                    <a:pt x="18974" y="23775"/>
                  </a:cubicBezTo>
                  <a:lnTo>
                    <a:pt x="18974" y="28804"/>
                  </a:lnTo>
                  <a:lnTo>
                    <a:pt x="32118" y="28804"/>
                  </a:lnTo>
                  <a:lnTo>
                    <a:pt x="32118" y="34976"/>
                  </a:lnTo>
                  <a:lnTo>
                    <a:pt x="18974" y="34976"/>
                  </a:lnTo>
                  <a:lnTo>
                    <a:pt x="18974" y="87097"/>
                  </a:lnTo>
                  <a:lnTo>
                    <a:pt x="11773" y="87097"/>
                  </a:lnTo>
                  <a:lnTo>
                    <a:pt x="11773" y="34976"/>
                  </a:lnTo>
                  <a:lnTo>
                    <a:pt x="0" y="34976"/>
                  </a:lnTo>
                  <a:lnTo>
                    <a:pt x="0" y="28804"/>
                  </a:lnTo>
                  <a:lnTo>
                    <a:pt x="11773" y="28804"/>
                  </a:lnTo>
                  <a:lnTo>
                    <a:pt x="11773" y="24575"/>
                  </a:lnTo>
                  <a:cubicBezTo>
                    <a:pt x="11773" y="21451"/>
                    <a:pt x="11925" y="18403"/>
                    <a:pt x="12230" y="15431"/>
                  </a:cubicBezTo>
                  <a:cubicBezTo>
                    <a:pt x="12382" y="12535"/>
                    <a:pt x="12954" y="9945"/>
                    <a:pt x="13944" y="7659"/>
                  </a:cubicBezTo>
                  <a:cubicBezTo>
                    <a:pt x="14935" y="5296"/>
                    <a:pt x="16497" y="3429"/>
                    <a:pt x="18631" y="2058"/>
                  </a:cubicBezTo>
                  <a:cubicBezTo>
                    <a:pt x="20688" y="686"/>
                    <a:pt x="23546" y="0"/>
                    <a:pt x="27203"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21" name="Freihandform 520"/>
            <p:cNvSpPr/>
            <p:nvPr userDrawn="1"/>
          </p:nvSpPr>
          <p:spPr>
            <a:xfrm>
              <a:off x="1403334" y="743694"/>
              <a:ext cx="54569" cy="87098"/>
            </a:xfrm>
            <a:custGeom>
              <a:avLst/>
              <a:gdLst/>
              <a:ahLst/>
              <a:cxnLst/>
              <a:rect l="l" t="t" r="r" b="b"/>
              <a:pathLst>
                <a:path w="49608" h="87098">
                  <a:moveTo>
                    <a:pt x="42407" y="0"/>
                  </a:moveTo>
                  <a:lnTo>
                    <a:pt x="49608" y="0"/>
                  </a:lnTo>
                  <a:lnTo>
                    <a:pt x="49608" y="85725"/>
                  </a:lnTo>
                  <a:lnTo>
                    <a:pt x="42407" y="85725"/>
                  </a:lnTo>
                  <a:lnTo>
                    <a:pt x="42407" y="76467"/>
                  </a:lnTo>
                  <a:lnTo>
                    <a:pt x="42178" y="76467"/>
                  </a:lnTo>
                  <a:cubicBezTo>
                    <a:pt x="38368" y="83630"/>
                    <a:pt x="32311" y="87173"/>
                    <a:pt x="24005" y="87097"/>
                  </a:cubicBezTo>
                  <a:cubicBezTo>
                    <a:pt x="16004" y="86944"/>
                    <a:pt x="10022" y="84011"/>
                    <a:pt x="6060" y="78296"/>
                  </a:cubicBezTo>
                  <a:cubicBezTo>
                    <a:pt x="2021" y="72581"/>
                    <a:pt x="2" y="65342"/>
                    <a:pt x="2" y="56579"/>
                  </a:cubicBezTo>
                  <a:cubicBezTo>
                    <a:pt x="-74" y="47511"/>
                    <a:pt x="1792" y="40196"/>
                    <a:pt x="5602" y="34633"/>
                  </a:cubicBezTo>
                  <a:cubicBezTo>
                    <a:pt x="9412" y="28994"/>
                    <a:pt x="15547" y="26137"/>
                    <a:pt x="24005" y="26060"/>
                  </a:cubicBezTo>
                  <a:cubicBezTo>
                    <a:pt x="26900" y="26060"/>
                    <a:pt x="29415" y="26480"/>
                    <a:pt x="31549" y="27318"/>
                  </a:cubicBezTo>
                  <a:cubicBezTo>
                    <a:pt x="33758" y="28156"/>
                    <a:pt x="35587" y="29223"/>
                    <a:pt x="37035" y="30518"/>
                  </a:cubicBezTo>
                  <a:cubicBezTo>
                    <a:pt x="40007" y="33185"/>
                    <a:pt x="41721" y="35433"/>
                    <a:pt x="42178" y="37262"/>
                  </a:cubicBezTo>
                  <a:lnTo>
                    <a:pt x="42407" y="37262"/>
                  </a:lnTo>
                  <a:lnTo>
                    <a:pt x="42407" y="0"/>
                  </a:lnTo>
                  <a:close/>
                  <a:moveTo>
                    <a:pt x="25148" y="32233"/>
                  </a:moveTo>
                  <a:cubicBezTo>
                    <a:pt x="21719" y="32233"/>
                    <a:pt x="18938" y="32957"/>
                    <a:pt x="16804" y="34404"/>
                  </a:cubicBezTo>
                  <a:cubicBezTo>
                    <a:pt x="14594" y="35776"/>
                    <a:pt x="12803" y="37681"/>
                    <a:pt x="11432" y="40119"/>
                  </a:cubicBezTo>
                  <a:cubicBezTo>
                    <a:pt x="10213" y="42405"/>
                    <a:pt x="9298" y="44996"/>
                    <a:pt x="8689" y="47892"/>
                  </a:cubicBezTo>
                  <a:cubicBezTo>
                    <a:pt x="8155" y="50787"/>
                    <a:pt x="7888" y="53683"/>
                    <a:pt x="7888" y="56579"/>
                  </a:cubicBezTo>
                  <a:cubicBezTo>
                    <a:pt x="7888" y="59322"/>
                    <a:pt x="8155" y="62103"/>
                    <a:pt x="8689" y="64922"/>
                  </a:cubicBezTo>
                  <a:cubicBezTo>
                    <a:pt x="9298" y="67818"/>
                    <a:pt x="10213" y="70485"/>
                    <a:pt x="11432" y="72923"/>
                  </a:cubicBezTo>
                  <a:cubicBezTo>
                    <a:pt x="12803" y="75209"/>
                    <a:pt x="14594" y="77076"/>
                    <a:pt x="16804" y="78524"/>
                  </a:cubicBezTo>
                  <a:cubicBezTo>
                    <a:pt x="18938" y="80124"/>
                    <a:pt x="21719" y="80924"/>
                    <a:pt x="25148" y="80924"/>
                  </a:cubicBezTo>
                  <a:cubicBezTo>
                    <a:pt x="28348" y="80924"/>
                    <a:pt x="31091" y="80124"/>
                    <a:pt x="33377" y="78524"/>
                  </a:cubicBezTo>
                  <a:cubicBezTo>
                    <a:pt x="35511" y="77076"/>
                    <a:pt x="37264" y="75133"/>
                    <a:pt x="38635" y="72695"/>
                  </a:cubicBezTo>
                  <a:cubicBezTo>
                    <a:pt x="41226" y="67513"/>
                    <a:pt x="42483" y="62141"/>
                    <a:pt x="42407" y="56579"/>
                  </a:cubicBezTo>
                  <a:cubicBezTo>
                    <a:pt x="42407" y="53835"/>
                    <a:pt x="42140" y="51016"/>
                    <a:pt x="41607" y="48120"/>
                  </a:cubicBezTo>
                  <a:cubicBezTo>
                    <a:pt x="40997" y="45377"/>
                    <a:pt x="40007" y="42786"/>
                    <a:pt x="38635" y="40348"/>
                  </a:cubicBezTo>
                  <a:cubicBezTo>
                    <a:pt x="37264" y="37910"/>
                    <a:pt x="35511" y="35928"/>
                    <a:pt x="33377" y="34404"/>
                  </a:cubicBezTo>
                  <a:cubicBezTo>
                    <a:pt x="31091" y="32957"/>
                    <a:pt x="28348" y="32233"/>
                    <a:pt x="25148" y="3223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20" name="Freihandform 519"/>
            <p:cNvSpPr/>
            <p:nvPr userDrawn="1"/>
          </p:nvSpPr>
          <p:spPr>
            <a:xfrm>
              <a:off x="1717496" y="745981"/>
              <a:ext cx="7921" cy="9601"/>
            </a:xfrm>
            <a:custGeom>
              <a:avLst/>
              <a:gdLst/>
              <a:ahLst/>
              <a:cxnLst/>
              <a:rect l="l" t="t" r="r" b="b"/>
              <a:pathLst>
                <a:path w="7201" h="9601">
                  <a:moveTo>
                    <a:pt x="0" y="0"/>
                  </a:moveTo>
                  <a:lnTo>
                    <a:pt x="7201" y="0"/>
                  </a:lnTo>
                  <a:lnTo>
                    <a:pt x="7201" y="9601"/>
                  </a:lnTo>
                  <a:lnTo>
                    <a:pt x="0" y="960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19" name="Freihandform 518"/>
            <p:cNvSpPr/>
            <p:nvPr userDrawn="1"/>
          </p:nvSpPr>
          <p:spPr>
            <a:xfrm>
              <a:off x="2117546" y="745981"/>
              <a:ext cx="7921" cy="9601"/>
            </a:xfrm>
            <a:custGeom>
              <a:avLst/>
              <a:gdLst/>
              <a:ahLst/>
              <a:cxnLst/>
              <a:rect l="l" t="t" r="r" b="b"/>
              <a:pathLst>
                <a:path w="7201" h="9601">
                  <a:moveTo>
                    <a:pt x="0" y="0"/>
                  </a:moveTo>
                  <a:lnTo>
                    <a:pt x="7201" y="0"/>
                  </a:lnTo>
                  <a:lnTo>
                    <a:pt x="7201" y="9601"/>
                  </a:lnTo>
                  <a:lnTo>
                    <a:pt x="0" y="960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18" name="Freihandform 517"/>
            <p:cNvSpPr/>
            <p:nvPr userDrawn="1"/>
          </p:nvSpPr>
          <p:spPr>
            <a:xfrm>
              <a:off x="1072599" y="748267"/>
              <a:ext cx="64374" cy="82525"/>
            </a:xfrm>
            <a:custGeom>
              <a:avLst/>
              <a:gdLst/>
              <a:ahLst/>
              <a:cxnLst/>
              <a:rect l="l" t="t" r="r" b="b"/>
              <a:pathLst>
                <a:path w="58522" h="82525">
                  <a:moveTo>
                    <a:pt x="40234" y="0"/>
                  </a:moveTo>
                  <a:cubicBezTo>
                    <a:pt x="42825" y="0"/>
                    <a:pt x="45987" y="191"/>
                    <a:pt x="49721" y="572"/>
                  </a:cubicBezTo>
                  <a:cubicBezTo>
                    <a:pt x="53378" y="1029"/>
                    <a:pt x="56312" y="1829"/>
                    <a:pt x="58522" y="2972"/>
                  </a:cubicBezTo>
                  <a:lnTo>
                    <a:pt x="58065" y="10287"/>
                  </a:lnTo>
                  <a:cubicBezTo>
                    <a:pt x="55474" y="8915"/>
                    <a:pt x="52616" y="7963"/>
                    <a:pt x="49492" y="7430"/>
                  </a:cubicBezTo>
                  <a:cubicBezTo>
                    <a:pt x="46215" y="7049"/>
                    <a:pt x="43129" y="6858"/>
                    <a:pt x="40234" y="6858"/>
                  </a:cubicBezTo>
                  <a:cubicBezTo>
                    <a:pt x="29871" y="7010"/>
                    <a:pt x="21908" y="10249"/>
                    <a:pt x="16345" y="16574"/>
                  </a:cubicBezTo>
                  <a:cubicBezTo>
                    <a:pt x="10706" y="22898"/>
                    <a:pt x="7887" y="31128"/>
                    <a:pt x="7887" y="41262"/>
                  </a:cubicBezTo>
                  <a:cubicBezTo>
                    <a:pt x="7887" y="51473"/>
                    <a:pt x="10668" y="59703"/>
                    <a:pt x="16231" y="65951"/>
                  </a:cubicBezTo>
                  <a:cubicBezTo>
                    <a:pt x="21717" y="72352"/>
                    <a:pt x="29718" y="75590"/>
                    <a:pt x="40234" y="75667"/>
                  </a:cubicBezTo>
                  <a:cubicBezTo>
                    <a:pt x="42977" y="75667"/>
                    <a:pt x="46063" y="75400"/>
                    <a:pt x="49492" y="74867"/>
                  </a:cubicBezTo>
                  <a:cubicBezTo>
                    <a:pt x="52845" y="74409"/>
                    <a:pt x="55702" y="73533"/>
                    <a:pt x="58065" y="72238"/>
                  </a:cubicBezTo>
                  <a:lnTo>
                    <a:pt x="58522" y="79096"/>
                  </a:lnTo>
                  <a:cubicBezTo>
                    <a:pt x="56160" y="80315"/>
                    <a:pt x="53226" y="81191"/>
                    <a:pt x="49721" y="81725"/>
                  </a:cubicBezTo>
                  <a:cubicBezTo>
                    <a:pt x="46139" y="82258"/>
                    <a:pt x="42977" y="82525"/>
                    <a:pt x="40234" y="82525"/>
                  </a:cubicBezTo>
                  <a:cubicBezTo>
                    <a:pt x="27585" y="82372"/>
                    <a:pt x="17755" y="78562"/>
                    <a:pt x="10744" y="71095"/>
                  </a:cubicBezTo>
                  <a:cubicBezTo>
                    <a:pt x="3582" y="63703"/>
                    <a:pt x="0" y="53759"/>
                    <a:pt x="0" y="41262"/>
                  </a:cubicBezTo>
                  <a:cubicBezTo>
                    <a:pt x="76" y="28918"/>
                    <a:pt x="3696" y="18974"/>
                    <a:pt x="10859" y="11430"/>
                  </a:cubicBezTo>
                  <a:cubicBezTo>
                    <a:pt x="17945" y="3962"/>
                    <a:pt x="27737" y="152"/>
                    <a:pt x="40234"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17" name="Freihandform 516"/>
            <p:cNvSpPr/>
            <p:nvPr userDrawn="1"/>
          </p:nvSpPr>
          <p:spPr>
            <a:xfrm>
              <a:off x="1993267" y="748267"/>
              <a:ext cx="48909" cy="82525"/>
            </a:xfrm>
            <a:custGeom>
              <a:avLst/>
              <a:gdLst/>
              <a:ahLst/>
              <a:cxnLst/>
              <a:rect l="l" t="t" r="r" b="b"/>
              <a:pathLst>
                <a:path w="44463" h="82525">
                  <a:moveTo>
                    <a:pt x="25261" y="0"/>
                  </a:moveTo>
                  <a:cubicBezTo>
                    <a:pt x="27318" y="0"/>
                    <a:pt x="29757" y="152"/>
                    <a:pt x="32576" y="457"/>
                  </a:cubicBezTo>
                  <a:cubicBezTo>
                    <a:pt x="35395" y="914"/>
                    <a:pt x="38177" y="1638"/>
                    <a:pt x="40920" y="2629"/>
                  </a:cubicBezTo>
                  <a:lnTo>
                    <a:pt x="39663" y="9830"/>
                  </a:lnTo>
                  <a:cubicBezTo>
                    <a:pt x="35776" y="7849"/>
                    <a:pt x="30938" y="6858"/>
                    <a:pt x="25146" y="6858"/>
                  </a:cubicBezTo>
                  <a:cubicBezTo>
                    <a:pt x="23089" y="6858"/>
                    <a:pt x="21070" y="7049"/>
                    <a:pt x="19089" y="7430"/>
                  </a:cubicBezTo>
                  <a:cubicBezTo>
                    <a:pt x="17107" y="7887"/>
                    <a:pt x="15240" y="8687"/>
                    <a:pt x="13488" y="9830"/>
                  </a:cubicBezTo>
                  <a:cubicBezTo>
                    <a:pt x="11888" y="10820"/>
                    <a:pt x="10554" y="12192"/>
                    <a:pt x="9487" y="13945"/>
                  </a:cubicBezTo>
                  <a:cubicBezTo>
                    <a:pt x="8421" y="15773"/>
                    <a:pt x="7887" y="17983"/>
                    <a:pt x="7887" y="20574"/>
                  </a:cubicBezTo>
                  <a:cubicBezTo>
                    <a:pt x="7887" y="22479"/>
                    <a:pt x="8421" y="24232"/>
                    <a:pt x="9487" y="25832"/>
                  </a:cubicBezTo>
                  <a:cubicBezTo>
                    <a:pt x="10554" y="27432"/>
                    <a:pt x="11926" y="28842"/>
                    <a:pt x="13602" y="30061"/>
                  </a:cubicBezTo>
                  <a:cubicBezTo>
                    <a:pt x="15355" y="31356"/>
                    <a:pt x="17336" y="32576"/>
                    <a:pt x="19546" y="33719"/>
                  </a:cubicBezTo>
                  <a:cubicBezTo>
                    <a:pt x="21679" y="34938"/>
                    <a:pt x="23889" y="36195"/>
                    <a:pt x="26175" y="37490"/>
                  </a:cubicBezTo>
                  <a:cubicBezTo>
                    <a:pt x="30976" y="39776"/>
                    <a:pt x="35167" y="42672"/>
                    <a:pt x="38748" y="46177"/>
                  </a:cubicBezTo>
                  <a:cubicBezTo>
                    <a:pt x="40501" y="47854"/>
                    <a:pt x="41910" y="49835"/>
                    <a:pt x="42977" y="52121"/>
                  </a:cubicBezTo>
                  <a:cubicBezTo>
                    <a:pt x="43968" y="54407"/>
                    <a:pt x="44463" y="57036"/>
                    <a:pt x="44463" y="60008"/>
                  </a:cubicBezTo>
                  <a:cubicBezTo>
                    <a:pt x="44311" y="67932"/>
                    <a:pt x="41529" y="73685"/>
                    <a:pt x="36119" y="77267"/>
                  </a:cubicBezTo>
                  <a:cubicBezTo>
                    <a:pt x="30785" y="80772"/>
                    <a:pt x="24842" y="82525"/>
                    <a:pt x="18288" y="82525"/>
                  </a:cubicBezTo>
                  <a:cubicBezTo>
                    <a:pt x="10516" y="82362"/>
                    <a:pt x="4496" y="81142"/>
                    <a:pt x="229" y="78867"/>
                  </a:cubicBezTo>
                  <a:lnTo>
                    <a:pt x="1029" y="70980"/>
                  </a:lnTo>
                  <a:cubicBezTo>
                    <a:pt x="5525" y="74105"/>
                    <a:pt x="11392" y="75667"/>
                    <a:pt x="18631" y="75667"/>
                  </a:cubicBezTo>
                  <a:cubicBezTo>
                    <a:pt x="23737" y="75667"/>
                    <a:pt x="28004" y="74333"/>
                    <a:pt x="31433" y="71666"/>
                  </a:cubicBezTo>
                  <a:cubicBezTo>
                    <a:pt x="34786" y="68999"/>
                    <a:pt x="36500" y="64884"/>
                    <a:pt x="36576" y="59322"/>
                  </a:cubicBezTo>
                  <a:cubicBezTo>
                    <a:pt x="36500" y="55436"/>
                    <a:pt x="34595" y="52159"/>
                    <a:pt x="30861" y="49492"/>
                  </a:cubicBezTo>
                  <a:cubicBezTo>
                    <a:pt x="29185" y="48120"/>
                    <a:pt x="27242" y="46825"/>
                    <a:pt x="25032" y="45606"/>
                  </a:cubicBezTo>
                  <a:cubicBezTo>
                    <a:pt x="22822" y="44387"/>
                    <a:pt x="20574" y="43167"/>
                    <a:pt x="18288" y="41948"/>
                  </a:cubicBezTo>
                  <a:cubicBezTo>
                    <a:pt x="16002" y="40653"/>
                    <a:pt x="13793" y="39281"/>
                    <a:pt x="11659" y="37833"/>
                  </a:cubicBezTo>
                  <a:cubicBezTo>
                    <a:pt x="9449" y="36462"/>
                    <a:pt x="7468" y="34938"/>
                    <a:pt x="5716" y="33261"/>
                  </a:cubicBezTo>
                  <a:cubicBezTo>
                    <a:pt x="1982" y="29985"/>
                    <a:pt x="77" y="25832"/>
                    <a:pt x="0" y="20803"/>
                  </a:cubicBezTo>
                  <a:cubicBezTo>
                    <a:pt x="77" y="14326"/>
                    <a:pt x="2553" y="9220"/>
                    <a:pt x="7430" y="5486"/>
                  </a:cubicBezTo>
                  <a:cubicBezTo>
                    <a:pt x="12154" y="1905"/>
                    <a:pt x="18098" y="76"/>
                    <a:pt x="25261"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16" name="Freihandform 515"/>
            <p:cNvSpPr/>
            <p:nvPr userDrawn="1"/>
          </p:nvSpPr>
          <p:spPr>
            <a:xfrm>
              <a:off x="1147228" y="769755"/>
              <a:ext cx="59848" cy="61037"/>
            </a:xfrm>
            <a:custGeom>
              <a:avLst/>
              <a:gdLst/>
              <a:ahLst/>
              <a:cxnLst/>
              <a:rect l="l" t="t" r="r" b="b"/>
              <a:pathLst>
                <a:path w="54407" h="61037">
                  <a:moveTo>
                    <a:pt x="27203" y="0"/>
                  </a:moveTo>
                  <a:cubicBezTo>
                    <a:pt x="36652" y="153"/>
                    <a:pt x="43586" y="3239"/>
                    <a:pt x="48006" y="9259"/>
                  </a:cubicBezTo>
                  <a:cubicBezTo>
                    <a:pt x="52273" y="15126"/>
                    <a:pt x="54407" y="22213"/>
                    <a:pt x="54407" y="30519"/>
                  </a:cubicBezTo>
                  <a:cubicBezTo>
                    <a:pt x="54407" y="38672"/>
                    <a:pt x="52273" y="45720"/>
                    <a:pt x="48006" y="51664"/>
                  </a:cubicBezTo>
                  <a:cubicBezTo>
                    <a:pt x="43586" y="57760"/>
                    <a:pt x="36652" y="60884"/>
                    <a:pt x="27203" y="61037"/>
                  </a:cubicBezTo>
                  <a:cubicBezTo>
                    <a:pt x="17907" y="60884"/>
                    <a:pt x="11049" y="57760"/>
                    <a:pt x="6629" y="51664"/>
                  </a:cubicBezTo>
                  <a:cubicBezTo>
                    <a:pt x="2210" y="45720"/>
                    <a:pt x="0" y="38672"/>
                    <a:pt x="0" y="30519"/>
                  </a:cubicBezTo>
                  <a:cubicBezTo>
                    <a:pt x="0" y="22213"/>
                    <a:pt x="2210" y="15126"/>
                    <a:pt x="6629" y="9259"/>
                  </a:cubicBezTo>
                  <a:cubicBezTo>
                    <a:pt x="11049" y="3239"/>
                    <a:pt x="17907" y="153"/>
                    <a:pt x="27203" y="0"/>
                  </a:cubicBezTo>
                  <a:close/>
                  <a:moveTo>
                    <a:pt x="27203" y="6173"/>
                  </a:moveTo>
                  <a:cubicBezTo>
                    <a:pt x="20879" y="6249"/>
                    <a:pt x="16116" y="8573"/>
                    <a:pt x="12916" y="13145"/>
                  </a:cubicBezTo>
                  <a:cubicBezTo>
                    <a:pt x="9563" y="17793"/>
                    <a:pt x="7887" y="23584"/>
                    <a:pt x="7887" y="30519"/>
                  </a:cubicBezTo>
                  <a:cubicBezTo>
                    <a:pt x="7887" y="37453"/>
                    <a:pt x="9563" y="43168"/>
                    <a:pt x="12916" y="47664"/>
                  </a:cubicBezTo>
                  <a:cubicBezTo>
                    <a:pt x="16116" y="52388"/>
                    <a:pt x="20879" y="54788"/>
                    <a:pt x="27203" y="54864"/>
                  </a:cubicBezTo>
                  <a:cubicBezTo>
                    <a:pt x="33528" y="54788"/>
                    <a:pt x="38367" y="52388"/>
                    <a:pt x="41720" y="47664"/>
                  </a:cubicBezTo>
                  <a:cubicBezTo>
                    <a:pt x="44920" y="43168"/>
                    <a:pt x="46520" y="37453"/>
                    <a:pt x="46520" y="30519"/>
                  </a:cubicBezTo>
                  <a:cubicBezTo>
                    <a:pt x="46520" y="23584"/>
                    <a:pt x="44920" y="17793"/>
                    <a:pt x="41720" y="13145"/>
                  </a:cubicBezTo>
                  <a:cubicBezTo>
                    <a:pt x="38367" y="8573"/>
                    <a:pt x="33528" y="6249"/>
                    <a:pt x="27203"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15" name="Freihandform 514"/>
            <p:cNvSpPr/>
            <p:nvPr userDrawn="1"/>
          </p:nvSpPr>
          <p:spPr>
            <a:xfrm>
              <a:off x="1225516" y="769755"/>
              <a:ext cx="50543" cy="59665"/>
            </a:xfrm>
            <a:custGeom>
              <a:avLst/>
              <a:gdLst/>
              <a:ahLst/>
              <a:cxnLst/>
              <a:rect l="l" t="t" r="r" b="b"/>
              <a:pathLst>
                <a:path w="45948" h="59665">
                  <a:moveTo>
                    <a:pt x="26060" y="0"/>
                  </a:moveTo>
                  <a:cubicBezTo>
                    <a:pt x="33223" y="77"/>
                    <a:pt x="38366" y="2210"/>
                    <a:pt x="41490" y="6401"/>
                  </a:cubicBezTo>
                  <a:cubicBezTo>
                    <a:pt x="44462" y="10516"/>
                    <a:pt x="45948" y="15850"/>
                    <a:pt x="45948" y="22403"/>
                  </a:cubicBezTo>
                  <a:lnTo>
                    <a:pt x="45948" y="59665"/>
                  </a:lnTo>
                  <a:lnTo>
                    <a:pt x="38747" y="59665"/>
                  </a:lnTo>
                  <a:lnTo>
                    <a:pt x="38747" y="24232"/>
                  </a:lnTo>
                  <a:cubicBezTo>
                    <a:pt x="38747" y="18669"/>
                    <a:pt x="37719" y="14250"/>
                    <a:pt x="35661" y="10973"/>
                  </a:cubicBezTo>
                  <a:cubicBezTo>
                    <a:pt x="33451" y="7849"/>
                    <a:pt x="29870" y="6249"/>
                    <a:pt x="24917" y="6173"/>
                  </a:cubicBezTo>
                  <a:cubicBezTo>
                    <a:pt x="18516" y="6325"/>
                    <a:pt x="14020" y="8611"/>
                    <a:pt x="11430" y="13031"/>
                  </a:cubicBezTo>
                  <a:cubicBezTo>
                    <a:pt x="10058" y="15088"/>
                    <a:pt x="9106" y="17336"/>
                    <a:pt x="8572" y="19774"/>
                  </a:cubicBezTo>
                  <a:cubicBezTo>
                    <a:pt x="7963" y="22289"/>
                    <a:pt x="7658" y="24842"/>
                    <a:pt x="7658" y="27432"/>
                  </a:cubicBezTo>
                  <a:lnTo>
                    <a:pt x="7658" y="59665"/>
                  </a:lnTo>
                  <a:lnTo>
                    <a:pt x="457" y="59665"/>
                  </a:lnTo>
                  <a:lnTo>
                    <a:pt x="457" y="15088"/>
                  </a:lnTo>
                  <a:cubicBezTo>
                    <a:pt x="457" y="10592"/>
                    <a:pt x="304" y="6020"/>
                    <a:pt x="0" y="1372"/>
                  </a:cubicBezTo>
                  <a:lnTo>
                    <a:pt x="6972" y="1372"/>
                  </a:lnTo>
                  <a:lnTo>
                    <a:pt x="6972" y="11773"/>
                  </a:lnTo>
                  <a:lnTo>
                    <a:pt x="7201" y="11773"/>
                  </a:lnTo>
                  <a:cubicBezTo>
                    <a:pt x="7886" y="10402"/>
                    <a:pt x="8686" y="9030"/>
                    <a:pt x="9601" y="7659"/>
                  </a:cubicBezTo>
                  <a:cubicBezTo>
                    <a:pt x="10515" y="6287"/>
                    <a:pt x="11658" y="5030"/>
                    <a:pt x="13030" y="3887"/>
                  </a:cubicBezTo>
                  <a:cubicBezTo>
                    <a:pt x="14478" y="2667"/>
                    <a:pt x="16268" y="1715"/>
                    <a:pt x="18402" y="1029"/>
                  </a:cubicBezTo>
                  <a:cubicBezTo>
                    <a:pt x="20535" y="343"/>
                    <a:pt x="23088" y="0"/>
                    <a:pt x="26060"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14" name="Freihandform 513"/>
            <p:cNvSpPr/>
            <p:nvPr userDrawn="1"/>
          </p:nvSpPr>
          <p:spPr>
            <a:xfrm>
              <a:off x="1335835" y="769755"/>
              <a:ext cx="52558" cy="61037"/>
            </a:xfrm>
            <a:custGeom>
              <a:avLst/>
              <a:gdLst/>
              <a:ahLst/>
              <a:cxnLst/>
              <a:rect l="l" t="t" r="r" b="b"/>
              <a:pathLst>
                <a:path w="47780" h="61037">
                  <a:moveTo>
                    <a:pt x="24577" y="0"/>
                  </a:moveTo>
                  <a:cubicBezTo>
                    <a:pt x="32730" y="153"/>
                    <a:pt x="38674" y="3010"/>
                    <a:pt x="42408" y="8573"/>
                  </a:cubicBezTo>
                  <a:cubicBezTo>
                    <a:pt x="45989" y="14059"/>
                    <a:pt x="47780" y="20841"/>
                    <a:pt x="47780" y="28918"/>
                  </a:cubicBezTo>
                  <a:lnTo>
                    <a:pt x="47780" y="32576"/>
                  </a:lnTo>
                  <a:lnTo>
                    <a:pt x="7889" y="32576"/>
                  </a:lnTo>
                  <a:cubicBezTo>
                    <a:pt x="7889" y="38901"/>
                    <a:pt x="9527" y="44120"/>
                    <a:pt x="12804" y="48235"/>
                  </a:cubicBezTo>
                  <a:cubicBezTo>
                    <a:pt x="16004" y="52578"/>
                    <a:pt x="20767" y="54788"/>
                    <a:pt x="27091" y="54864"/>
                  </a:cubicBezTo>
                  <a:cubicBezTo>
                    <a:pt x="29911" y="54864"/>
                    <a:pt x="32883" y="54369"/>
                    <a:pt x="36007" y="53379"/>
                  </a:cubicBezTo>
                  <a:cubicBezTo>
                    <a:pt x="39131" y="52540"/>
                    <a:pt x="41608" y="51588"/>
                    <a:pt x="43436" y="50521"/>
                  </a:cubicBezTo>
                  <a:lnTo>
                    <a:pt x="43436" y="57836"/>
                  </a:lnTo>
                  <a:cubicBezTo>
                    <a:pt x="37950" y="59894"/>
                    <a:pt x="32311" y="60960"/>
                    <a:pt x="26520" y="61037"/>
                  </a:cubicBezTo>
                  <a:cubicBezTo>
                    <a:pt x="16995" y="60884"/>
                    <a:pt x="10175" y="57951"/>
                    <a:pt x="6060" y="52236"/>
                  </a:cubicBezTo>
                  <a:cubicBezTo>
                    <a:pt x="1945" y="46673"/>
                    <a:pt x="-74" y="39434"/>
                    <a:pt x="2" y="30519"/>
                  </a:cubicBezTo>
                  <a:cubicBezTo>
                    <a:pt x="79" y="21451"/>
                    <a:pt x="2365" y="14097"/>
                    <a:pt x="6860" y="8459"/>
                  </a:cubicBezTo>
                  <a:cubicBezTo>
                    <a:pt x="11204" y="2896"/>
                    <a:pt x="17109" y="77"/>
                    <a:pt x="24577" y="0"/>
                  </a:cubicBezTo>
                  <a:close/>
                  <a:moveTo>
                    <a:pt x="25034" y="6173"/>
                  </a:moveTo>
                  <a:cubicBezTo>
                    <a:pt x="19776" y="6325"/>
                    <a:pt x="15623" y="8459"/>
                    <a:pt x="12575" y="12573"/>
                  </a:cubicBezTo>
                  <a:cubicBezTo>
                    <a:pt x="9451" y="16688"/>
                    <a:pt x="7889" y="21298"/>
                    <a:pt x="7889" y="26404"/>
                  </a:cubicBezTo>
                  <a:lnTo>
                    <a:pt x="39893" y="26404"/>
                  </a:lnTo>
                  <a:cubicBezTo>
                    <a:pt x="39893" y="21070"/>
                    <a:pt x="38788" y="16422"/>
                    <a:pt x="36578" y="12459"/>
                  </a:cubicBezTo>
                  <a:cubicBezTo>
                    <a:pt x="34216" y="8421"/>
                    <a:pt x="30368" y="6325"/>
                    <a:pt x="25034"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13" name="Freihandform 512"/>
            <p:cNvSpPr/>
            <p:nvPr userDrawn="1"/>
          </p:nvSpPr>
          <p:spPr>
            <a:xfrm>
              <a:off x="1474900" y="769755"/>
              <a:ext cx="52558" cy="61037"/>
            </a:xfrm>
            <a:custGeom>
              <a:avLst/>
              <a:gdLst/>
              <a:ahLst/>
              <a:cxnLst/>
              <a:rect l="l" t="t" r="r" b="b"/>
              <a:pathLst>
                <a:path w="47780" h="61037">
                  <a:moveTo>
                    <a:pt x="24577" y="0"/>
                  </a:moveTo>
                  <a:cubicBezTo>
                    <a:pt x="32730" y="153"/>
                    <a:pt x="38674" y="3010"/>
                    <a:pt x="42408" y="8573"/>
                  </a:cubicBezTo>
                  <a:cubicBezTo>
                    <a:pt x="45989" y="14059"/>
                    <a:pt x="47780" y="20841"/>
                    <a:pt x="47780" y="28918"/>
                  </a:cubicBezTo>
                  <a:lnTo>
                    <a:pt x="47780" y="32576"/>
                  </a:lnTo>
                  <a:lnTo>
                    <a:pt x="7889" y="32576"/>
                  </a:lnTo>
                  <a:cubicBezTo>
                    <a:pt x="7889" y="38901"/>
                    <a:pt x="9527" y="44120"/>
                    <a:pt x="12804" y="48235"/>
                  </a:cubicBezTo>
                  <a:cubicBezTo>
                    <a:pt x="16004" y="52578"/>
                    <a:pt x="20767" y="54788"/>
                    <a:pt x="27092" y="54864"/>
                  </a:cubicBezTo>
                  <a:cubicBezTo>
                    <a:pt x="29911" y="54864"/>
                    <a:pt x="32883" y="54369"/>
                    <a:pt x="36007" y="53379"/>
                  </a:cubicBezTo>
                  <a:cubicBezTo>
                    <a:pt x="39131" y="52540"/>
                    <a:pt x="41608" y="51588"/>
                    <a:pt x="43436" y="50521"/>
                  </a:cubicBezTo>
                  <a:lnTo>
                    <a:pt x="43436" y="57836"/>
                  </a:lnTo>
                  <a:cubicBezTo>
                    <a:pt x="37950" y="59894"/>
                    <a:pt x="32311" y="60960"/>
                    <a:pt x="26520" y="61037"/>
                  </a:cubicBezTo>
                  <a:cubicBezTo>
                    <a:pt x="16995" y="60884"/>
                    <a:pt x="10175" y="57951"/>
                    <a:pt x="6060" y="52236"/>
                  </a:cubicBezTo>
                  <a:cubicBezTo>
                    <a:pt x="1945" y="46673"/>
                    <a:pt x="-74" y="39434"/>
                    <a:pt x="2" y="30519"/>
                  </a:cubicBezTo>
                  <a:cubicBezTo>
                    <a:pt x="79" y="21451"/>
                    <a:pt x="2365" y="14097"/>
                    <a:pt x="6860" y="8459"/>
                  </a:cubicBezTo>
                  <a:cubicBezTo>
                    <a:pt x="11204" y="2896"/>
                    <a:pt x="17109" y="77"/>
                    <a:pt x="24577" y="0"/>
                  </a:cubicBezTo>
                  <a:close/>
                  <a:moveTo>
                    <a:pt x="25034" y="6173"/>
                  </a:moveTo>
                  <a:cubicBezTo>
                    <a:pt x="19776" y="6325"/>
                    <a:pt x="15623" y="8459"/>
                    <a:pt x="12575" y="12573"/>
                  </a:cubicBezTo>
                  <a:cubicBezTo>
                    <a:pt x="9451" y="16688"/>
                    <a:pt x="7889" y="21298"/>
                    <a:pt x="7889" y="26404"/>
                  </a:cubicBezTo>
                  <a:lnTo>
                    <a:pt x="39893" y="26404"/>
                  </a:lnTo>
                  <a:cubicBezTo>
                    <a:pt x="39893" y="21070"/>
                    <a:pt x="38788" y="16422"/>
                    <a:pt x="36578" y="12459"/>
                  </a:cubicBezTo>
                  <a:cubicBezTo>
                    <a:pt x="34216" y="8421"/>
                    <a:pt x="30368" y="6325"/>
                    <a:pt x="25034"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12" name="Freihandform 511"/>
            <p:cNvSpPr/>
            <p:nvPr userDrawn="1"/>
          </p:nvSpPr>
          <p:spPr>
            <a:xfrm>
              <a:off x="1546482" y="769755"/>
              <a:ext cx="30175" cy="59665"/>
            </a:xfrm>
            <a:custGeom>
              <a:avLst/>
              <a:gdLst/>
              <a:ahLst/>
              <a:cxnLst/>
              <a:rect l="l" t="t" r="r" b="b"/>
              <a:pathLst>
                <a:path w="27432" h="59665">
                  <a:moveTo>
                    <a:pt x="22402" y="0"/>
                  </a:moveTo>
                  <a:cubicBezTo>
                    <a:pt x="24307" y="77"/>
                    <a:pt x="25984" y="305"/>
                    <a:pt x="27432" y="686"/>
                  </a:cubicBezTo>
                  <a:lnTo>
                    <a:pt x="27432" y="8230"/>
                  </a:lnTo>
                  <a:cubicBezTo>
                    <a:pt x="25831" y="7773"/>
                    <a:pt x="24079" y="7544"/>
                    <a:pt x="22174" y="7544"/>
                  </a:cubicBezTo>
                  <a:cubicBezTo>
                    <a:pt x="19354" y="7620"/>
                    <a:pt x="17030" y="8306"/>
                    <a:pt x="15201" y="9602"/>
                  </a:cubicBezTo>
                  <a:cubicBezTo>
                    <a:pt x="13373" y="10973"/>
                    <a:pt x="11887" y="12840"/>
                    <a:pt x="10744" y="15202"/>
                  </a:cubicBezTo>
                  <a:cubicBezTo>
                    <a:pt x="9677" y="17488"/>
                    <a:pt x="8915" y="19965"/>
                    <a:pt x="8458" y="22632"/>
                  </a:cubicBezTo>
                  <a:cubicBezTo>
                    <a:pt x="7924" y="25451"/>
                    <a:pt x="7658" y="28194"/>
                    <a:pt x="7658" y="30861"/>
                  </a:cubicBezTo>
                  <a:lnTo>
                    <a:pt x="7658" y="59665"/>
                  </a:lnTo>
                  <a:lnTo>
                    <a:pt x="457" y="59665"/>
                  </a:lnTo>
                  <a:lnTo>
                    <a:pt x="457" y="14402"/>
                  </a:lnTo>
                  <a:cubicBezTo>
                    <a:pt x="457" y="8992"/>
                    <a:pt x="304" y="4649"/>
                    <a:pt x="0" y="1372"/>
                  </a:cubicBezTo>
                  <a:lnTo>
                    <a:pt x="7200" y="1372"/>
                  </a:lnTo>
                  <a:lnTo>
                    <a:pt x="7200" y="12573"/>
                  </a:lnTo>
                  <a:lnTo>
                    <a:pt x="7429" y="12573"/>
                  </a:lnTo>
                  <a:cubicBezTo>
                    <a:pt x="8801" y="9144"/>
                    <a:pt x="10744" y="6211"/>
                    <a:pt x="13258" y="3772"/>
                  </a:cubicBezTo>
                  <a:cubicBezTo>
                    <a:pt x="15697" y="1334"/>
                    <a:pt x="18745" y="77"/>
                    <a:pt x="22402"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11" name="Freihandform 510"/>
            <p:cNvSpPr/>
            <p:nvPr userDrawn="1"/>
          </p:nvSpPr>
          <p:spPr>
            <a:xfrm>
              <a:off x="1589212" y="769751"/>
              <a:ext cx="49552" cy="61040"/>
            </a:xfrm>
            <a:custGeom>
              <a:avLst/>
              <a:gdLst/>
              <a:ahLst/>
              <a:cxnLst/>
              <a:rect l="l" t="t" r="r" b="b"/>
              <a:pathLst>
                <a:path w="45047" h="61040">
                  <a:moveTo>
                    <a:pt x="24016" y="3"/>
                  </a:moveTo>
                  <a:cubicBezTo>
                    <a:pt x="37808" y="-149"/>
                    <a:pt x="44628" y="7090"/>
                    <a:pt x="44476" y="21720"/>
                  </a:cubicBezTo>
                  <a:lnTo>
                    <a:pt x="44476" y="47438"/>
                  </a:lnTo>
                  <a:cubicBezTo>
                    <a:pt x="44400" y="51858"/>
                    <a:pt x="44590" y="55934"/>
                    <a:pt x="45047" y="59668"/>
                  </a:cubicBezTo>
                  <a:lnTo>
                    <a:pt x="37961" y="59668"/>
                  </a:lnTo>
                  <a:lnTo>
                    <a:pt x="37961" y="50295"/>
                  </a:lnTo>
                  <a:lnTo>
                    <a:pt x="37732" y="50295"/>
                  </a:lnTo>
                  <a:cubicBezTo>
                    <a:pt x="36056" y="53724"/>
                    <a:pt x="33503" y="56353"/>
                    <a:pt x="30074" y="58182"/>
                  </a:cubicBezTo>
                  <a:cubicBezTo>
                    <a:pt x="26645" y="60011"/>
                    <a:pt x="23026" y="60963"/>
                    <a:pt x="19216" y="61040"/>
                  </a:cubicBezTo>
                  <a:cubicBezTo>
                    <a:pt x="15177" y="60963"/>
                    <a:pt x="11900" y="60316"/>
                    <a:pt x="9386" y="59097"/>
                  </a:cubicBezTo>
                  <a:cubicBezTo>
                    <a:pt x="6795" y="57954"/>
                    <a:pt x="4814" y="56506"/>
                    <a:pt x="3442" y="54753"/>
                  </a:cubicBezTo>
                  <a:cubicBezTo>
                    <a:pt x="1004" y="50943"/>
                    <a:pt x="-139" y="47552"/>
                    <a:pt x="13" y="44580"/>
                  </a:cubicBezTo>
                  <a:cubicBezTo>
                    <a:pt x="13" y="39704"/>
                    <a:pt x="1194" y="35856"/>
                    <a:pt x="3556" y="33036"/>
                  </a:cubicBezTo>
                  <a:cubicBezTo>
                    <a:pt x="5842" y="30217"/>
                    <a:pt x="8776" y="28197"/>
                    <a:pt x="12357" y="26978"/>
                  </a:cubicBezTo>
                  <a:cubicBezTo>
                    <a:pt x="15939" y="25683"/>
                    <a:pt x="19825" y="24845"/>
                    <a:pt x="24016" y="24464"/>
                  </a:cubicBezTo>
                  <a:cubicBezTo>
                    <a:pt x="28131" y="24235"/>
                    <a:pt x="32093" y="24121"/>
                    <a:pt x="35903" y="24121"/>
                  </a:cubicBezTo>
                  <a:lnTo>
                    <a:pt x="37275" y="24121"/>
                  </a:lnTo>
                  <a:lnTo>
                    <a:pt x="37275" y="21149"/>
                  </a:lnTo>
                  <a:cubicBezTo>
                    <a:pt x="37503" y="11167"/>
                    <a:pt x="33084" y="6176"/>
                    <a:pt x="24016" y="6176"/>
                  </a:cubicBezTo>
                  <a:cubicBezTo>
                    <a:pt x="17996" y="6099"/>
                    <a:pt x="12281" y="7700"/>
                    <a:pt x="6871" y="10976"/>
                  </a:cubicBezTo>
                  <a:lnTo>
                    <a:pt x="6871" y="4118"/>
                  </a:lnTo>
                  <a:cubicBezTo>
                    <a:pt x="12281" y="1532"/>
                    <a:pt x="17996" y="161"/>
                    <a:pt x="24016" y="3"/>
                  </a:cubicBezTo>
                  <a:close/>
                  <a:moveTo>
                    <a:pt x="35218" y="30293"/>
                  </a:moveTo>
                  <a:cubicBezTo>
                    <a:pt x="32093" y="30293"/>
                    <a:pt x="28969" y="30369"/>
                    <a:pt x="25845" y="30522"/>
                  </a:cubicBezTo>
                  <a:cubicBezTo>
                    <a:pt x="22568" y="30826"/>
                    <a:pt x="19597" y="31474"/>
                    <a:pt x="16929" y="32465"/>
                  </a:cubicBezTo>
                  <a:cubicBezTo>
                    <a:pt x="14263" y="33379"/>
                    <a:pt x="12129" y="34789"/>
                    <a:pt x="10529" y="36694"/>
                  </a:cubicBezTo>
                  <a:cubicBezTo>
                    <a:pt x="8776" y="38599"/>
                    <a:pt x="7900" y="41151"/>
                    <a:pt x="7900" y="44352"/>
                  </a:cubicBezTo>
                  <a:cubicBezTo>
                    <a:pt x="7900" y="48086"/>
                    <a:pt x="9119" y="50753"/>
                    <a:pt x="11557" y="52353"/>
                  </a:cubicBezTo>
                  <a:cubicBezTo>
                    <a:pt x="13843" y="54029"/>
                    <a:pt x="16663" y="54867"/>
                    <a:pt x="20016" y="54867"/>
                  </a:cubicBezTo>
                  <a:cubicBezTo>
                    <a:pt x="24207" y="54867"/>
                    <a:pt x="27521" y="54029"/>
                    <a:pt x="29960" y="52353"/>
                  </a:cubicBezTo>
                  <a:cubicBezTo>
                    <a:pt x="32322" y="50753"/>
                    <a:pt x="34036" y="48848"/>
                    <a:pt x="35103" y="46638"/>
                  </a:cubicBezTo>
                  <a:cubicBezTo>
                    <a:pt x="36246" y="44276"/>
                    <a:pt x="36894" y="41952"/>
                    <a:pt x="37046" y="39666"/>
                  </a:cubicBezTo>
                  <a:cubicBezTo>
                    <a:pt x="37199" y="37303"/>
                    <a:pt x="37275" y="35360"/>
                    <a:pt x="37275" y="33836"/>
                  </a:cubicBezTo>
                  <a:lnTo>
                    <a:pt x="37275" y="30293"/>
                  </a:lnTo>
                  <a:lnTo>
                    <a:pt x="35218" y="3029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10" name="Freihandform 509"/>
            <p:cNvSpPr/>
            <p:nvPr userDrawn="1"/>
          </p:nvSpPr>
          <p:spPr>
            <a:xfrm>
              <a:off x="1748777" y="769755"/>
              <a:ext cx="59848" cy="61037"/>
            </a:xfrm>
            <a:custGeom>
              <a:avLst/>
              <a:gdLst/>
              <a:ahLst/>
              <a:cxnLst/>
              <a:rect l="l" t="t" r="r" b="b"/>
              <a:pathLst>
                <a:path w="54407" h="61037">
                  <a:moveTo>
                    <a:pt x="27203" y="0"/>
                  </a:moveTo>
                  <a:cubicBezTo>
                    <a:pt x="36652" y="153"/>
                    <a:pt x="43586" y="3239"/>
                    <a:pt x="48006" y="9259"/>
                  </a:cubicBezTo>
                  <a:cubicBezTo>
                    <a:pt x="52273" y="15126"/>
                    <a:pt x="54407" y="22213"/>
                    <a:pt x="54407" y="30519"/>
                  </a:cubicBezTo>
                  <a:cubicBezTo>
                    <a:pt x="54407" y="38672"/>
                    <a:pt x="52273" y="45720"/>
                    <a:pt x="48006" y="51664"/>
                  </a:cubicBezTo>
                  <a:cubicBezTo>
                    <a:pt x="43586" y="57760"/>
                    <a:pt x="36652" y="60884"/>
                    <a:pt x="27203" y="61037"/>
                  </a:cubicBezTo>
                  <a:cubicBezTo>
                    <a:pt x="17907" y="60884"/>
                    <a:pt x="11049" y="57760"/>
                    <a:pt x="6629" y="51664"/>
                  </a:cubicBezTo>
                  <a:cubicBezTo>
                    <a:pt x="2210" y="45720"/>
                    <a:pt x="0" y="38672"/>
                    <a:pt x="0" y="30519"/>
                  </a:cubicBezTo>
                  <a:cubicBezTo>
                    <a:pt x="0" y="22213"/>
                    <a:pt x="2210" y="15126"/>
                    <a:pt x="6629" y="9259"/>
                  </a:cubicBezTo>
                  <a:cubicBezTo>
                    <a:pt x="11049" y="3239"/>
                    <a:pt x="17907" y="153"/>
                    <a:pt x="27203" y="0"/>
                  </a:cubicBezTo>
                  <a:close/>
                  <a:moveTo>
                    <a:pt x="27203" y="6173"/>
                  </a:moveTo>
                  <a:cubicBezTo>
                    <a:pt x="20879" y="6249"/>
                    <a:pt x="16116" y="8573"/>
                    <a:pt x="12916" y="13145"/>
                  </a:cubicBezTo>
                  <a:cubicBezTo>
                    <a:pt x="9563" y="17793"/>
                    <a:pt x="7887" y="23584"/>
                    <a:pt x="7887" y="30519"/>
                  </a:cubicBezTo>
                  <a:cubicBezTo>
                    <a:pt x="7887" y="37453"/>
                    <a:pt x="9563" y="43168"/>
                    <a:pt x="12916" y="47664"/>
                  </a:cubicBezTo>
                  <a:cubicBezTo>
                    <a:pt x="16116" y="52388"/>
                    <a:pt x="20879" y="54788"/>
                    <a:pt x="27203" y="54864"/>
                  </a:cubicBezTo>
                  <a:cubicBezTo>
                    <a:pt x="33528" y="54788"/>
                    <a:pt x="38367" y="52388"/>
                    <a:pt x="41720" y="47664"/>
                  </a:cubicBezTo>
                  <a:cubicBezTo>
                    <a:pt x="44920" y="43168"/>
                    <a:pt x="46520" y="37453"/>
                    <a:pt x="46520" y="30519"/>
                  </a:cubicBezTo>
                  <a:cubicBezTo>
                    <a:pt x="46520" y="23584"/>
                    <a:pt x="44920" y="17793"/>
                    <a:pt x="41720" y="13145"/>
                  </a:cubicBezTo>
                  <a:cubicBezTo>
                    <a:pt x="38367" y="8573"/>
                    <a:pt x="33528" y="6249"/>
                    <a:pt x="27203"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09" name="Freihandform 508"/>
            <p:cNvSpPr/>
            <p:nvPr userDrawn="1"/>
          </p:nvSpPr>
          <p:spPr>
            <a:xfrm>
              <a:off x="1821781" y="769755"/>
              <a:ext cx="50543" cy="59665"/>
            </a:xfrm>
            <a:custGeom>
              <a:avLst/>
              <a:gdLst/>
              <a:ahLst/>
              <a:cxnLst/>
              <a:rect l="l" t="t" r="r" b="b"/>
              <a:pathLst>
                <a:path w="45948" h="59665">
                  <a:moveTo>
                    <a:pt x="26060" y="0"/>
                  </a:moveTo>
                  <a:cubicBezTo>
                    <a:pt x="33223" y="77"/>
                    <a:pt x="38366" y="2210"/>
                    <a:pt x="41490" y="6401"/>
                  </a:cubicBezTo>
                  <a:cubicBezTo>
                    <a:pt x="44462" y="10516"/>
                    <a:pt x="45948" y="15850"/>
                    <a:pt x="45948" y="22403"/>
                  </a:cubicBezTo>
                  <a:lnTo>
                    <a:pt x="45948" y="59665"/>
                  </a:lnTo>
                  <a:lnTo>
                    <a:pt x="38747" y="59665"/>
                  </a:lnTo>
                  <a:lnTo>
                    <a:pt x="38747" y="24232"/>
                  </a:lnTo>
                  <a:cubicBezTo>
                    <a:pt x="38747" y="18669"/>
                    <a:pt x="37719" y="14250"/>
                    <a:pt x="35661" y="10973"/>
                  </a:cubicBezTo>
                  <a:cubicBezTo>
                    <a:pt x="33451" y="7849"/>
                    <a:pt x="29870" y="6249"/>
                    <a:pt x="24917" y="6173"/>
                  </a:cubicBezTo>
                  <a:cubicBezTo>
                    <a:pt x="18516" y="6325"/>
                    <a:pt x="14020" y="8611"/>
                    <a:pt x="11430" y="13031"/>
                  </a:cubicBezTo>
                  <a:cubicBezTo>
                    <a:pt x="10058" y="15088"/>
                    <a:pt x="9105" y="17336"/>
                    <a:pt x="8572" y="19774"/>
                  </a:cubicBezTo>
                  <a:cubicBezTo>
                    <a:pt x="7962" y="22289"/>
                    <a:pt x="7658" y="24842"/>
                    <a:pt x="7658" y="27432"/>
                  </a:cubicBezTo>
                  <a:lnTo>
                    <a:pt x="7658" y="59665"/>
                  </a:lnTo>
                  <a:lnTo>
                    <a:pt x="457" y="59665"/>
                  </a:lnTo>
                  <a:lnTo>
                    <a:pt x="457" y="15088"/>
                  </a:lnTo>
                  <a:cubicBezTo>
                    <a:pt x="457" y="10592"/>
                    <a:pt x="304" y="6020"/>
                    <a:pt x="0" y="1372"/>
                  </a:cubicBezTo>
                  <a:lnTo>
                    <a:pt x="6972" y="1372"/>
                  </a:lnTo>
                  <a:lnTo>
                    <a:pt x="6972" y="11773"/>
                  </a:lnTo>
                  <a:lnTo>
                    <a:pt x="7200" y="11773"/>
                  </a:lnTo>
                  <a:cubicBezTo>
                    <a:pt x="7886" y="10402"/>
                    <a:pt x="8686" y="9030"/>
                    <a:pt x="9601" y="7659"/>
                  </a:cubicBezTo>
                  <a:cubicBezTo>
                    <a:pt x="10515" y="6287"/>
                    <a:pt x="11658" y="5030"/>
                    <a:pt x="13030" y="3887"/>
                  </a:cubicBezTo>
                  <a:cubicBezTo>
                    <a:pt x="14478" y="2667"/>
                    <a:pt x="16268" y="1715"/>
                    <a:pt x="18402" y="1029"/>
                  </a:cubicBezTo>
                  <a:cubicBezTo>
                    <a:pt x="20535" y="343"/>
                    <a:pt x="23088" y="0"/>
                    <a:pt x="26060"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08" name="Freihandform 507"/>
            <p:cNvSpPr/>
            <p:nvPr userDrawn="1"/>
          </p:nvSpPr>
          <p:spPr>
            <a:xfrm>
              <a:off x="1892095" y="769755"/>
              <a:ext cx="52558" cy="61037"/>
            </a:xfrm>
            <a:custGeom>
              <a:avLst/>
              <a:gdLst/>
              <a:ahLst/>
              <a:cxnLst/>
              <a:rect l="l" t="t" r="r" b="b"/>
              <a:pathLst>
                <a:path w="47780" h="61037">
                  <a:moveTo>
                    <a:pt x="24577" y="0"/>
                  </a:moveTo>
                  <a:cubicBezTo>
                    <a:pt x="32730" y="153"/>
                    <a:pt x="38674" y="3010"/>
                    <a:pt x="42408" y="8573"/>
                  </a:cubicBezTo>
                  <a:cubicBezTo>
                    <a:pt x="45989" y="14059"/>
                    <a:pt x="47780" y="20841"/>
                    <a:pt x="47780" y="28918"/>
                  </a:cubicBezTo>
                  <a:lnTo>
                    <a:pt x="47780" y="32576"/>
                  </a:lnTo>
                  <a:lnTo>
                    <a:pt x="7889" y="32576"/>
                  </a:lnTo>
                  <a:cubicBezTo>
                    <a:pt x="7889" y="38901"/>
                    <a:pt x="9527" y="44120"/>
                    <a:pt x="12804" y="48235"/>
                  </a:cubicBezTo>
                  <a:cubicBezTo>
                    <a:pt x="16004" y="52578"/>
                    <a:pt x="20767" y="54788"/>
                    <a:pt x="27091" y="54864"/>
                  </a:cubicBezTo>
                  <a:cubicBezTo>
                    <a:pt x="29911" y="54864"/>
                    <a:pt x="32883" y="54369"/>
                    <a:pt x="36007" y="53379"/>
                  </a:cubicBezTo>
                  <a:cubicBezTo>
                    <a:pt x="39131" y="52540"/>
                    <a:pt x="41608" y="51588"/>
                    <a:pt x="43436" y="50521"/>
                  </a:cubicBezTo>
                  <a:lnTo>
                    <a:pt x="43436" y="57836"/>
                  </a:lnTo>
                  <a:cubicBezTo>
                    <a:pt x="37950" y="59894"/>
                    <a:pt x="32311" y="60960"/>
                    <a:pt x="26520" y="61037"/>
                  </a:cubicBezTo>
                  <a:cubicBezTo>
                    <a:pt x="16995" y="60884"/>
                    <a:pt x="10175" y="57951"/>
                    <a:pt x="6060" y="52236"/>
                  </a:cubicBezTo>
                  <a:cubicBezTo>
                    <a:pt x="1945" y="46673"/>
                    <a:pt x="-74" y="39434"/>
                    <a:pt x="2" y="30519"/>
                  </a:cubicBezTo>
                  <a:cubicBezTo>
                    <a:pt x="79" y="21451"/>
                    <a:pt x="2365" y="14097"/>
                    <a:pt x="6860" y="8459"/>
                  </a:cubicBezTo>
                  <a:cubicBezTo>
                    <a:pt x="11204" y="2896"/>
                    <a:pt x="17109" y="77"/>
                    <a:pt x="24577" y="0"/>
                  </a:cubicBezTo>
                  <a:close/>
                  <a:moveTo>
                    <a:pt x="25034" y="6173"/>
                  </a:moveTo>
                  <a:cubicBezTo>
                    <a:pt x="19776" y="6325"/>
                    <a:pt x="15623" y="8459"/>
                    <a:pt x="12575" y="12573"/>
                  </a:cubicBezTo>
                  <a:cubicBezTo>
                    <a:pt x="9451" y="16688"/>
                    <a:pt x="7889" y="21298"/>
                    <a:pt x="7889" y="26404"/>
                  </a:cubicBezTo>
                  <a:lnTo>
                    <a:pt x="39893" y="26404"/>
                  </a:lnTo>
                  <a:cubicBezTo>
                    <a:pt x="39893" y="21070"/>
                    <a:pt x="38788" y="16422"/>
                    <a:pt x="36578" y="12459"/>
                  </a:cubicBezTo>
                  <a:cubicBezTo>
                    <a:pt x="34216" y="8421"/>
                    <a:pt x="30368" y="6325"/>
                    <a:pt x="25034"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07" name="Freihandform 506"/>
            <p:cNvSpPr/>
            <p:nvPr userDrawn="1"/>
          </p:nvSpPr>
          <p:spPr>
            <a:xfrm>
              <a:off x="2267380" y="769755"/>
              <a:ext cx="52558" cy="61037"/>
            </a:xfrm>
            <a:custGeom>
              <a:avLst/>
              <a:gdLst/>
              <a:ahLst/>
              <a:cxnLst/>
              <a:rect l="l" t="t" r="r" b="b"/>
              <a:pathLst>
                <a:path w="47780" h="61037">
                  <a:moveTo>
                    <a:pt x="24577" y="0"/>
                  </a:moveTo>
                  <a:cubicBezTo>
                    <a:pt x="32730" y="153"/>
                    <a:pt x="38674" y="3010"/>
                    <a:pt x="42408" y="8573"/>
                  </a:cubicBezTo>
                  <a:cubicBezTo>
                    <a:pt x="45989" y="14059"/>
                    <a:pt x="47780" y="20841"/>
                    <a:pt x="47780" y="28918"/>
                  </a:cubicBezTo>
                  <a:lnTo>
                    <a:pt x="47780" y="32576"/>
                  </a:lnTo>
                  <a:lnTo>
                    <a:pt x="7889" y="32576"/>
                  </a:lnTo>
                  <a:cubicBezTo>
                    <a:pt x="7889" y="38901"/>
                    <a:pt x="9527" y="44120"/>
                    <a:pt x="12804" y="48235"/>
                  </a:cubicBezTo>
                  <a:cubicBezTo>
                    <a:pt x="16005" y="52578"/>
                    <a:pt x="20767" y="54788"/>
                    <a:pt x="27092" y="54864"/>
                  </a:cubicBezTo>
                  <a:cubicBezTo>
                    <a:pt x="29911" y="54864"/>
                    <a:pt x="32883" y="54369"/>
                    <a:pt x="36007" y="53379"/>
                  </a:cubicBezTo>
                  <a:cubicBezTo>
                    <a:pt x="39131" y="52540"/>
                    <a:pt x="41608" y="51588"/>
                    <a:pt x="43437" y="50521"/>
                  </a:cubicBezTo>
                  <a:lnTo>
                    <a:pt x="43437" y="57836"/>
                  </a:lnTo>
                  <a:cubicBezTo>
                    <a:pt x="37950" y="59894"/>
                    <a:pt x="32311" y="60960"/>
                    <a:pt x="26520" y="61037"/>
                  </a:cubicBezTo>
                  <a:cubicBezTo>
                    <a:pt x="16995" y="60884"/>
                    <a:pt x="10175" y="57951"/>
                    <a:pt x="6060" y="52236"/>
                  </a:cubicBezTo>
                  <a:cubicBezTo>
                    <a:pt x="1946" y="46673"/>
                    <a:pt x="-74" y="39434"/>
                    <a:pt x="2" y="30519"/>
                  </a:cubicBezTo>
                  <a:cubicBezTo>
                    <a:pt x="79" y="21451"/>
                    <a:pt x="2365" y="14097"/>
                    <a:pt x="6860" y="8459"/>
                  </a:cubicBezTo>
                  <a:cubicBezTo>
                    <a:pt x="11204" y="2896"/>
                    <a:pt x="17109" y="77"/>
                    <a:pt x="24577" y="0"/>
                  </a:cubicBezTo>
                  <a:close/>
                  <a:moveTo>
                    <a:pt x="25034" y="6173"/>
                  </a:moveTo>
                  <a:cubicBezTo>
                    <a:pt x="19776" y="6325"/>
                    <a:pt x="15623" y="8459"/>
                    <a:pt x="12576" y="12573"/>
                  </a:cubicBezTo>
                  <a:cubicBezTo>
                    <a:pt x="9451" y="16688"/>
                    <a:pt x="7889" y="21298"/>
                    <a:pt x="7889" y="26404"/>
                  </a:cubicBezTo>
                  <a:lnTo>
                    <a:pt x="39893" y="26404"/>
                  </a:lnTo>
                  <a:cubicBezTo>
                    <a:pt x="39893" y="21070"/>
                    <a:pt x="38788" y="16422"/>
                    <a:pt x="36579" y="12459"/>
                  </a:cubicBezTo>
                  <a:cubicBezTo>
                    <a:pt x="34216" y="8421"/>
                    <a:pt x="30368" y="6325"/>
                    <a:pt x="25034"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06" name="Freihandform 505"/>
            <p:cNvSpPr/>
            <p:nvPr userDrawn="1"/>
          </p:nvSpPr>
          <p:spPr>
            <a:xfrm>
              <a:off x="2335152" y="769755"/>
              <a:ext cx="30175" cy="59665"/>
            </a:xfrm>
            <a:custGeom>
              <a:avLst/>
              <a:gdLst/>
              <a:ahLst/>
              <a:cxnLst/>
              <a:rect l="l" t="t" r="r" b="b"/>
              <a:pathLst>
                <a:path w="27432" h="59665">
                  <a:moveTo>
                    <a:pt x="22403" y="0"/>
                  </a:moveTo>
                  <a:cubicBezTo>
                    <a:pt x="24308" y="77"/>
                    <a:pt x="25984" y="305"/>
                    <a:pt x="27432" y="686"/>
                  </a:cubicBezTo>
                  <a:lnTo>
                    <a:pt x="27432" y="8230"/>
                  </a:lnTo>
                  <a:cubicBezTo>
                    <a:pt x="25832" y="7773"/>
                    <a:pt x="24079" y="7544"/>
                    <a:pt x="22174" y="7544"/>
                  </a:cubicBezTo>
                  <a:cubicBezTo>
                    <a:pt x="19354" y="7620"/>
                    <a:pt x="17030" y="8306"/>
                    <a:pt x="15202" y="9602"/>
                  </a:cubicBezTo>
                  <a:cubicBezTo>
                    <a:pt x="13373" y="10973"/>
                    <a:pt x="11887" y="12840"/>
                    <a:pt x="10744" y="15202"/>
                  </a:cubicBezTo>
                  <a:cubicBezTo>
                    <a:pt x="9677" y="17488"/>
                    <a:pt x="8915" y="19965"/>
                    <a:pt x="8458" y="22632"/>
                  </a:cubicBezTo>
                  <a:cubicBezTo>
                    <a:pt x="7924" y="25451"/>
                    <a:pt x="7658" y="28194"/>
                    <a:pt x="7658" y="30861"/>
                  </a:cubicBezTo>
                  <a:lnTo>
                    <a:pt x="7658" y="59665"/>
                  </a:lnTo>
                  <a:lnTo>
                    <a:pt x="457" y="59665"/>
                  </a:lnTo>
                  <a:lnTo>
                    <a:pt x="457" y="14402"/>
                  </a:lnTo>
                  <a:cubicBezTo>
                    <a:pt x="457" y="8992"/>
                    <a:pt x="304" y="4649"/>
                    <a:pt x="0" y="1372"/>
                  </a:cubicBezTo>
                  <a:lnTo>
                    <a:pt x="7201" y="1372"/>
                  </a:lnTo>
                  <a:lnTo>
                    <a:pt x="7201" y="12573"/>
                  </a:lnTo>
                  <a:lnTo>
                    <a:pt x="7429" y="12573"/>
                  </a:lnTo>
                  <a:cubicBezTo>
                    <a:pt x="8801" y="9144"/>
                    <a:pt x="10744" y="6211"/>
                    <a:pt x="13258" y="3772"/>
                  </a:cubicBezTo>
                  <a:cubicBezTo>
                    <a:pt x="15697" y="1334"/>
                    <a:pt x="18745" y="77"/>
                    <a:pt x="22403"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05" name="Freihandform 504"/>
            <p:cNvSpPr/>
            <p:nvPr userDrawn="1"/>
          </p:nvSpPr>
          <p:spPr>
            <a:xfrm>
              <a:off x="2377882" y="769751"/>
              <a:ext cx="49552" cy="61040"/>
            </a:xfrm>
            <a:custGeom>
              <a:avLst/>
              <a:gdLst/>
              <a:ahLst/>
              <a:cxnLst/>
              <a:rect l="l" t="t" r="r" b="b"/>
              <a:pathLst>
                <a:path w="45047" h="61040">
                  <a:moveTo>
                    <a:pt x="24016" y="3"/>
                  </a:moveTo>
                  <a:cubicBezTo>
                    <a:pt x="37808" y="-149"/>
                    <a:pt x="44628" y="7090"/>
                    <a:pt x="44476" y="21720"/>
                  </a:cubicBezTo>
                  <a:lnTo>
                    <a:pt x="44476" y="47438"/>
                  </a:lnTo>
                  <a:cubicBezTo>
                    <a:pt x="44400" y="51858"/>
                    <a:pt x="44590" y="55934"/>
                    <a:pt x="45047" y="59668"/>
                  </a:cubicBezTo>
                  <a:lnTo>
                    <a:pt x="37961" y="59668"/>
                  </a:lnTo>
                  <a:lnTo>
                    <a:pt x="37961" y="50295"/>
                  </a:lnTo>
                  <a:lnTo>
                    <a:pt x="37732" y="50295"/>
                  </a:lnTo>
                  <a:cubicBezTo>
                    <a:pt x="36056" y="53724"/>
                    <a:pt x="33503" y="56353"/>
                    <a:pt x="30074" y="58182"/>
                  </a:cubicBezTo>
                  <a:cubicBezTo>
                    <a:pt x="26645" y="60011"/>
                    <a:pt x="23026" y="60963"/>
                    <a:pt x="19216" y="61040"/>
                  </a:cubicBezTo>
                  <a:cubicBezTo>
                    <a:pt x="15177" y="60963"/>
                    <a:pt x="11900" y="60316"/>
                    <a:pt x="9386" y="59097"/>
                  </a:cubicBezTo>
                  <a:cubicBezTo>
                    <a:pt x="6795" y="57954"/>
                    <a:pt x="4814" y="56506"/>
                    <a:pt x="3442" y="54753"/>
                  </a:cubicBezTo>
                  <a:cubicBezTo>
                    <a:pt x="1004" y="50943"/>
                    <a:pt x="-139" y="47552"/>
                    <a:pt x="13" y="44580"/>
                  </a:cubicBezTo>
                  <a:cubicBezTo>
                    <a:pt x="13" y="39704"/>
                    <a:pt x="1194" y="35856"/>
                    <a:pt x="3556" y="33036"/>
                  </a:cubicBezTo>
                  <a:cubicBezTo>
                    <a:pt x="5843" y="30217"/>
                    <a:pt x="8776" y="28197"/>
                    <a:pt x="12358" y="26978"/>
                  </a:cubicBezTo>
                  <a:cubicBezTo>
                    <a:pt x="15939" y="25683"/>
                    <a:pt x="19825" y="24845"/>
                    <a:pt x="24016" y="24464"/>
                  </a:cubicBezTo>
                  <a:cubicBezTo>
                    <a:pt x="28131" y="24235"/>
                    <a:pt x="32093" y="24121"/>
                    <a:pt x="35903" y="24121"/>
                  </a:cubicBezTo>
                  <a:lnTo>
                    <a:pt x="37275" y="24121"/>
                  </a:lnTo>
                  <a:lnTo>
                    <a:pt x="37275" y="21149"/>
                  </a:lnTo>
                  <a:cubicBezTo>
                    <a:pt x="37504" y="11167"/>
                    <a:pt x="33084" y="6176"/>
                    <a:pt x="24016" y="6176"/>
                  </a:cubicBezTo>
                  <a:cubicBezTo>
                    <a:pt x="17996" y="6099"/>
                    <a:pt x="12281" y="7700"/>
                    <a:pt x="6871" y="10976"/>
                  </a:cubicBezTo>
                  <a:lnTo>
                    <a:pt x="6871" y="4118"/>
                  </a:lnTo>
                  <a:cubicBezTo>
                    <a:pt x="12281" y="1532"/>
                    <a:pt x="17996" y="161"/>
                    <a:pt x="24016" y="3"/>
                  </a:cubicBezTo>
                  <a:close/>
                  <a:moveTo>
                    <a:pt x="35218" y="30293"/>
                  </a:moveTo>
                  <a:cubicBezTo>
                    <a:pt x="32093" y="30293"/>
                    <a:pt x="28969" y="30369"/>
                    <a:pt x="25845" y="30522"/>
                  </a:cubicBezTo>
                  <a:cubicBezTo>
                    <a:pt x="22568" y="30826"/>
                    <a:pt x="19597" y="31474"/>
                    <a:pt x="16930" y="32465"/>
                  </a:cubicBezTo>
                  <a:cubicBezTo>
                    <a:pt x="14263" y="33379"/>
                    <a:pt x="12129" y="34789"/>
                    <a:pt x="10529" y="36694"/>
                  </a:cubicBezTo>
                  <a:cubicBezTo>
                    <a:pt x="8776" y="38599"/>
                    <a:pt x="7900" y="41151"/>
                    <a:pt x="7900" y="44352"/>
                  </a:cubicBezTo>
                  <a:cubicBezTo>
                    <a:pt x="7900" y="48086"/>
                    <a:pt x="9119" y="50753"/>
                    <a:pt x="11558" y="52353"/>
                  </a:cubicBezTo>
                  <a:cubicBezTo>
                    <a:pt x="13843" y="54029"/>
                    <a:pt x="16663" y="54867"/>
                    <a:pt x="20016" y="54867"/>
                  </a:cubicBezTo>
                  <a:cubicBezTo>
                    <a:pt x="24207" y="54867"/>
                    <a:pt x="27521" y="54029"/>
                    <a:pt x="29960" y="52353"/>
                  </a:cubicBezTo>
                  <a:cubicBezTo>
                    <a:pt x="32322" y="50753"/>
                    <a:pt x="34036" y="48848"/>
                    <a:pt x="35103" y="46638"/>
                  </a:cubicBezTo>
                  <a:cubicBezTo>
                    <a:pt x="36246" y="44276"/>
                    <a:pt x="36894" y="41952"/>
                    <a:pt x="37046" y="39666"/>
                  </a:cubicBezTo>
                  <a:cubicBezTo>
                    <a:pt x="37199" y="37303"/>
                    <a:pt x="37275" y="35360"/>
                    <a:pt x="37275" y="33836"/>
                  </a:cubicBezTo>
                  <a:lnTo>
                    <a:pt x="37275" y="30293"/>
                  </a:lnTo>
                  <a:lnTo>
                    <a:pt x="35218" y="3029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04" name="Freihandform 503"/>
            <p:cNvSpPr/>
            <p:nvPr userDrawn="1"/>
          </p:nvSpPr>
          <p:spPr>
            <a:xfrm>
              <a:off x="1655067" y="771127"/>
              <a:ext cx="47777" cy="58293"/>
            </a:xfrm>
            <a:custGeom>
              <a:avLst/>
              <a:gdLst/>
              <a:ahLst/>
              <a:cxnLst/>
              <a:rect l="l" t="t" r="r" b="b"/>
              <a:pathLst>
                <a:path w="43434" h="58293">
                  <a:moveTo>
                    <a:pt x="1371" y="0"/>
                  </a:moveTo>
                  <a:lnTo>
                    <a:pt x="43434" y="0"/>
                  </a:lnTo>
                  <a:lnTo>
                    <a:pt x="43434" y="6172"/>
                  </a:lnTo>
                  <a:lnTo>
                    <a:pt x="8344" y="52121"/>
                  </a:lnTo>
                  <a:lnTo>
                    <a:pt x="43434" y="52121"/>
                  </a:lnTo>
                  <a:lnTo>
                    <a:pt x="43434" y="58293"/>
                  </a:lnTo>
                  <a:lnTo>
                    <a:pt x="0" y="58293"/>
                  </a:lnTo>
                  <a:lnTo>
                    <a:pt x="0" y="52235"/>
                  </a:lnTo>
                  <a:lnTo>
                    <a:pt x="35090" y="6172"/>
                  </a:lnTo>
                  <a:lnTo>
                    <a:pt x="1371" y="6172"/>
                  </a:lnTo>
                  <a:lnTo>
                    <a:pt x="1371"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03" name="Freihandform 502"/>
            <p:cNvSpPr/>
            <p:nvPr userDrawn="1"/>
          </p:nvSpPr>
          <p:spPr>
            <a:xfrm>
              <a:off x="1717496" y="771127"/>
              <a:ext cx="7921" cy="58293"/>
            </a:xfrm>
            <a:custGeom>
              <a:avLst/>
              <a:gdLst/>
              <a:ahLst/>
              <a:cxnLst/>
              <a:rect l="l" t="t" r="r" b="b"/>
              <a:pathLst>
                <a:path w="7201" h="58293">
                  <a:moveTo>
                    <a:pt x="0" y="0"/>
                  </a:moveTo>
                  <a:lnTo>
                    <a:pt x="7201" y="0"/>
                  </a:lnTo>
                  <a:lnTo>
                    <a:pt x="7201" y="58293"/>
                  </a:lnTo>
                  <a:lnTo>
                    <a:pt x="0" y="58293"/>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02" name="Freihandform 501"/>
            <p:cNvSpPr/>
            <p:nvPr userDrawn="1"/>
          </p:nvSpPr>
          <p:spPr>
            <a:xfrm>
              <a:off x="2054130" y="771127"/>
              <a:ext cx="53561" cy="58293"/>
            </a:xfrm>
            <a:custGeom>
              <a:avLst/>
              <a:gdLst/>
              <a:ahLst/>
              <a:cxnLst/>
              <a:rect l="l" t="t" r="r" b="b"/>
              <a:pathLst>
                <a:path w="48692" h="58293">
                  <a:moveTo>
                    <a:pt x="0" y="0"/>
                  </a:moveTo>
                  <a:lnTo>
                    <a:pt x="7886" y="0"/>
                  </a:lnTo>
                  <a:lnTo>
                    <a:pt x="24003" y="50406"/>
                  </a:lnTo>
                  <a:lnTo>
                    <a:pt x="24231" y="50406"/>
                  </a:lnTo>
                  <a:lnTo>
                    <a:pt x="41148" y="0"/>
                  </a:lnTo>
                  <a:lnTo>
                    <a:pt x="48692" y="0"/>
                  </a:lnTo>
                  <a:lnTo>
                    <a:pt x="28232" y="58293"/>
                  </a:lnTo>
                  <a:lnTo>
                    <a:pt x="19774" y="58293"/>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01" name="Freihandform 500"/>
            <p:cNvSpPr/>
            <p:nvPr userDrawn="1"/>
          </p:nvSpPr>
          <p:spPr>
            <a:xfrm>
              <a:off x="2117546" y="771127"/>
              <a:ext cx="7921" cy="58293"/>
            </a:xfrm>
            <a:custGeom>
              <a:avLst/>
              <a:gdLst/>
              <a:ahLst/>
              <a:cxnLst/>
              <a:rect l="l" t="t" r="r" b="b"/>
              <a:pathLst>
                <a:path w="7201" h="58293">
                  <a:moveTo>
                    <a:pt x="0" y="0"/>
                  </a:moveTo>
                  <a:lnTo>
                    <a:pt x="7201" y="0"/>
                  </a:lnTo>
                  <a:lnTo>
                    <a:pt x="7201" y="58293"/>
                  </a:lnTo>
                  <a:lnTo>
                    <a:pt x="0" y="58293"/>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500" name="Freihandform 499"/>
            <p:cNvSpPr/>
            <p:nvPr userDrawn="1"/>
          </p:nvSpPr>
          <p:spPr>
            <a:xfrm>
              <a:off x="2144652" y="771127"/>
              <a:ext cx="47777" cy="58293"/>
            </a:xfrm>
            <a:custGeom>
              <a:avLst/>
              <a:gdLst/>
              <a:ahLst/>
              <a:cxnLst/>
              <a:rect l="l" t="t" r="r" b="b"/>
              <a:pathLst>
                <a:path w="43434" h="58293">
                  <a:moveTo>
                    <a:pt x="1371" y="0"/>
                  </a:moveTo>
                  <a:lnTo>
                    <a:pt x="43434" y="0"/>
                  </a:lnTo>
                  <a:lnTo>
                    <a:pt x="43434" y="6172"/>
                  </a:lnTo>
                  <a:lnTo>
                    <a:pt x="8344" y="52121"/>
                  </a:lnTo>
                  <a:lnTo>
                    <a:pt x="43434" y="52121"/>
                  </a:lnTo>
                  <a:lnTo>
                    <a:pt x="43434" y="58293"/>
                  </a:lnTo>
                  <a:lnTo>
                    <a:pt x="0" y="58293"/>
                  </a:lnTo>
                  <a:lnTo>
                    <a:pt x="0" y="52235"/>
                  </a:lnTo>
                  <a:lnTo>
                    <a:pt x="35090" y="6172"/>
                  </a:lnTo>
                  <a:lnTo>
                    <a:pt x="1371" y="6172"/>
                  </a:lnTo>
                  <a:lnTo>
                    <a:pt x="1371"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99" name="Freihandform 498"/>
            <p:cNvSpPr/>
            <p:nvPr userDrawn="1"/>
          </p:nvSpPr>
          <p:spPr>
            <a:xfrm>
              <a:off x="2201802" y="771127"/>
              <a:ext cx="47777" cy="58293"/>
            </a:xfrm>
            <a:custGeom>
              <a:avLst/>
              <a:gdLst/>
              <a:ahLst/>
              <a:cxnLst/>
              <a:rect l="l" t="t" r="r" b="b"/>
              <a:pathLst>
                <a:path w="43434" h="58293">
                  <a:moveTo>
                    <a:pt x="1371" y="0"/>
                  </a:moveTo>
                  <a:lnTo>
                    <a:pt x="43434" y="0"/>
                  </a:lnTo>
                  <a:lnTo>
                    <a:pt x="43434" y="6172"/>
                  </a:lnTo>
                  <a:lnTo>
                    <a:pt x="8344" y="52121"/>
                  </a:lnTo>
                  <a:lnTo>
                    <a:pt x="43434" y="52121"/>
                  </a:lnTo>
                  <a:lnTo>
                    <a:pt x="43434" y="58293"/>
                  </a:lnTo>
                  <a:lnTo>
                    <a:pt x="0" y="58293"/>
                  </a:lnTo>
                  <a:lnTo>
                    <a:pt x="0" y="52235"/>
                  </a:lnTo>
                  <a:lnTo>
                    <a:pt x="35090" y="6172"/>
                  </a:lnTo>
                  <a:lnTo>
                    <a:pt x="1371" y="6172"/>
                  </a:lnTo>
                  <a:lnTo>
                    <a:pt x="1371"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98" name="Freihandform 497"/>
            <p:cNvSpPr/>
            <p:nvPr userDrawn="1"/>
          </p:nvSpPr>
          <p:spPr>
            <a:xfrm>
              <a:off x="1292105" y="894723"/>
              <a:ext cx="37342" cy="87097"/>
            </a:xfrm>
            <a:custGeom>
              <a:avLst/>
              <a:gdLst/>
              <a:ahLst/>
              <a:cxnLst/>
              <a:rect l="l" t="t" r="r" b="b"/>
              <a:pathLst>
                <a:path w="33947" h="87097">
                  <a:moveTo>
                    <a:pt x="27203" y="0"/>
                  </a:moveTo>
                  <a:cubicBezTo>
                    <a:pt x="28422" y="0"/>
                    <a:pt x="29680" y="39"/>
                    <a:pt x="30975" y="115"/>
                  </a:cubicBezTo>
                  <a:cubicBezTo>
                    <a:pt x="32271" y="343"/>
                    <a:pt x="33261" y="686"/>
                    <a:pt x="33947" y="1143"/>
                  </a:cubicBezTo>
                  <a:lnTo>
                    <a:pt x="33490" y="7316"/>
                  </a:lnTo>
                  <a:cubicBezTo>
                    <a:pt x="31889" y="6554"/>
                    <a:pt x="29984" y="6173"/>
                    <a:pt x="27775" y="6173"/>
                  </a:cubicBezTo>
                  <a:cubicBezTo>
                    <a:pt x="25412" y="6173"/>
                    <a:pt x="23622" y="6706"/>
                    <a:pt x="22403" y="7773"/>
                  </a:cubicBezTo>
                  <a:cubicBezTo>
                    <a:pt x="21107" y="8992"/>
                    <a:pt x="20231" y="10478"/>
                    <a:pt x="19774" y="12231"/>
                  </a:cubicBezTo>
                  <a:cubicBezTo>
                    <a:pt x="19316" y="13983"/>
                    <a:pt x="19088" y="15850"/>
                    <a:pt x="19088" y="17831"/>
                  </a:cubicBezTo>
                  <a:cubicBezTo>
                    <a:pt x="19012" y="19889"/>
                    <a:pt x="18974" y="21870"/>
                    <a:pt x="18974" y="23775"/>
                  </a:cubicBezTo>
                  <a:lnTo>
                    <a:pt x="18974" y="28804"/>
                  </a:lnTo>
                  <a:lnTo>
                    <a:pt x="32118" y="28804"/>
                  </a:lnTo>
                  <a:lnTo>
                    <a:pt x="32118" y="34976"/>
                  </a:lnTo>
                  <a:lnTo>
                    <a:pt x="18974" y="34976"/>
                  </a:lnTo>
                  <a:lnTo>
                    <a:pt x="18974" y="87097"/>
                  </a:lnTo>
                  <a:lnTo>
                    <a:pt x="11773" y="87097"/>
                  </a:lnTo>
                  <a:lnTo>
                    <a:pt x="11773" y="34976"/>
                  </a:lnTo>
                  <a:lnTo>
                    <a:pt x="0" y="34976"/>
                  </a:lnTo>
                  <a:lnTo>
                    <a:pt x="0" y="28804"/>
                  </a:lnTo>
                  <a:lnTo>
                    <a:pt x="11773" y="28804"/>
                  </a:lnTo>
                  <a:lnTo>
                    <a:pt x="11773" y="24575"/>
                  </a:lnTo>
                  <a:cubicBezTo>
                    <a:pt x="11773" y="21451"/>
                    <a:pt x="11925" y="18403"/>
                    <a:pt x="12230" y="15431"/>
                  </a:cubicBezTo>
                  <a:cubicBezTo>
                    <a:pt x="12382" y="12535"/>
                    <a:pt x="12954" y="9945"/>
                    <a:pt x="13944" y="7659"/>
                  </a:cubicBezTo>
                  <a:cubicBezTo>
                    <a:pt x="14935" y="5296"/>
                    <a:pt x="16497" y="3429"/>
                    <a:pt x="18631" y="2058"/>
                  </a:cubicBezTo>
                  <a:cubicBezTo>
                    <a:pt x="20688" y="686"/>
                    <a:pt x="23546" y="0"/>
                    <a:pt x="27203"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97" name="Freihandform 496"/>
            <p:cNvSpPr/>
            <p:nvPr userDrawn="1"/>
          </p:nvSpPr>
          <p:spPr>
            <a:xfrm>
              <a:off x="1403334" y="896094"/>
              <a:ext cx="54569" cy="87098"/>
            </a:xfrm>
            <a:custGeom>
              <a:avLst/>
              <a:gdLst/>
              <a:ahLst/>
              <a:cxnLst/>
              <a:rect l="l" t="t" r="r" b="b"/>
              <a:pathLst>
                <a:path w="49608" h="87098">
                  <a:moveTo>
                    <a:pt x="42407" y="0"/>
                  </a:moveTo>
                  <a:lnTo>
                    <a:pt x="49608" y="0"/>
                  </a:lnTo>
                  <a:lnTo>
                    <a:pt x="49608" y="85725"/>
                  </a:lnTo>
                  <a:lnTo>
                    <a:pt x="42407" y="85725"/>
                  </a:lnTo>
                  <a:lnTo>
                    <a:pt x="42407" y="76467"/>
                  </a:lnTo>
                  <a:lnTo>
                    <a:pt x="42178" y="76467"/>
                  </a:lnTo>
                  <a:cubicBezTo>
                    <a:pt x="38368" y="83630"/>
                    <a:pt x="32311" y="87173"/>
                    <a:pt x="24005" y="87097"/>
                  </a:cubicBezTo>
                  <a:cubicBezTo>
                    <a:pt x="16004" y="86944"/>
                    <a:pt x="10022" y="84011"/>
                    <a:pt x="6060" y="78295"/>
                  </a:cubicBezTo>
                  <a:cubicBezTo>
                    <a:pt x="2021" y="72581"/>
                    <a:pt x="2" y="65342"/>
                    <a:pt x="2" y="56579"/>
                  </a:cubicBezTo>
                  <a:cubicBezTo>
                    <a:pt x="-74" y="47511"/>
                    <a:pt x="1792" y="40196"/>
                    <a:pt x="5602" y="34633"/>
                  </a:cubicBezTo>
                  <a:cubicBezTo>
                    <a:pt x="9412" y="28994"/>
                    <a:pt x="15547" y="26137"/>
                    <a:pt x="24005" y="26060"/>
                  </a:cubicBezTo>
                  <a:cubicBezTo>
                    <a:pt x="26900" y="26060"/>
                    <a:pt x="29415" y="26480"/>
                    <a:pt x="31549" y="27318"/>
                  </a:cubicBezTo>
                  <a:cubicBezTo>
                    <a:pt x="33758" y="28156"/>
                    <a:pt x="35587" y="29223"/>
                    <a:pt x="37035" y="30518"/>
                  </a:cubicBezTo>
                  <a:cubicBezTo>
                    <a:pt x="40007" y="33185"/>
                    <a:pt x="41721" y="35433"/>
                    <a:pt x="42178" y="37262"/>
                  </a:cubicBezTo>
                  <a:lnTo>
                    <a:pt x="42407" y="37262"/>
                  </a:lnTo>
                  <a:lnTo>
                    <a:pt x="42407" y="0"/>
                  </a:lnTo>
                  <a:close/>
                  <a:moveTo>
                    <a:pt x="25148" y="32233"/>
                  </a:moveTo>
                  <a:cubicBezTo>
                    <a:pt x="21719" y="32233"/>
                    <a:pt x="18937" y="32957"/>
                    <a:pt x="16804" y="34404"/>
                  </a:cubicBezTo>
                  <a:cubicBezTo>
                    <a:pt x="14594" y="35776"/>
                    <a:pt x="12803" y="37681"/>
                    <a:pt x="11432" y="40119"/>
                  </a:cubicBezTo>
                  <a:cubicBezTo>
                    <a:pt x="10213" y="42405"/>
                    <a:pt x="9298" y="44996"/>
                    <a:pt x="8689" y="47892"/>
                  </a:cubicBezTo>
                  <a:cubicBezTo>
                    <a:pt x="8155" y="50787"/>
                    <a:pt x="7888" y="53683"/>
                    <a:pt x="7888" y="56579"/>
                  </a:cubicBezTo>
                  <a:cubicBezTo>
                    <a:pt x="7888" y="59322"/>
                    <a:pt x="8155" y="62103"/>
                    <a:pt x="8689" y="64922"/>
                  </a:cubicBezTo>
                  <a:cubicBezTo>
                    <a:pt x="9298" y="67818"/>
                    <a:pt x="10213" y="70485"/>
                    <a:pt x="11432" y="72923"/>
                  </a:cubicBezTo>
                  <a:cubicBezTo>
                    <a:pt x="12803" y="75209"/>
                    <a:pt x="14594" y="77076"/>
                    <a:pt x="16804" y="78524"/>
                  </a:cubicBezTo>
                  <a:cubicBezTo>
                    <a:pt x="18937" y="80124"/>
                    <a:pt x="21719" y="80924"/>
                    <a:pt x="25148" y="80924"/>
                  </a:cubicBezTo>
                  <a:cubicBezTo>
                    <a:pt x="28348" y="80924"/>
                    <a:pt x="31091" y="80124"/>
                    <a:pt x="33377" y="78524"/>
                  </a:cubicBezTo>
                  <a:cubicBezTo>
                    <a:pt x="35511" y="77076"/>
                    <a:pt x="37264" y="75133"/>
                    <a:pt x="38635" y="72695"/>
                  </a:cubicBezTo>
                  <a:cubicBezTo>
                    <a:pt x="41226" y="67513"/>
                    <a:pt x="42483" y="62141"/>
                    <a:pt x="42407" y="56579"/>
                  </a:cubicBezTo>
                  <a:cubicBezTo>
                    <a:pt x="42407" y="53835"/>
                    <a:pt x="42140" y="51016"/>
                    <a:pt x="41607" y="48120"/>
                  </a:cubicBezTo>
                  <a:cubicBezTo>
                    <a:pt x="40997" y="45377"/>
                    <a:pt x="40007" y="42786"/>
                    <a:pt x="38635" y="40348"/>
                  </a:cubicBezTo>
                  <a:cubicBezTo>
                    <a:pt x="37264" y="37910"/>
                    <a:pt x="35511" y="35928"/>
                    <a:pt x="33377" y="34404"/>
                  </a:cubicBezTo>
                  <a:cubicBezTo>
                    <a:pt x="31091" y="32957"/>
                    <a:pt x="28348" y="32233"/>
                    <a:pt x="25148" y="3223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96" name="Freihandform 495"/>
            <p:cNvSpPr/>
            <p:nvPr userDrawn="1"/>
          </p:nvSpPr>
          <p:spPr>
            <a:xfrm>
              <a:off x="1715591" y="898381"/>
              <a:ext cx="7921" cy="9601"/>
            </a:xfrm>
            <a:custGeom>
              <a:avLst/>
              <a:gdLst/>
              <a:ahLst/>
              <a:cxnLst/>
              <a:rect l="l" t="t" r="r" b="b"/>
              <a:pathLst>
                <a:path w="7201" h="9601">
                  <a:moveTo>
                    <a:pt x="0" y="0"/>
                  </a:moveTo>
                  <a:lnTo>
                    <a:pt x="7201" y="0"/>
                  </a:lnTo>
                  <a:lnTo>
                    <a:pt x="7201" y="9601"/>
                  </a:lnTo>
                  <a:lnTo>
                    <a:pt x="0" y="960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95" name="Freihandform 494"/>
            <p:cNvSpPr/>
            <p:nvPr userDrawn="1"/>
          </p:nvSpPr>
          <p:spPr>
            <a:xfrm>
              <a:off x="2043251" y="898381"/>
              <a:ext cx="7921" cy="9601"/>
            </a:xfrm>
            <a:custGeom>
              <a:avLst/>
              <a:gdLst/>
              <a:ahLst/>
              <a:cxnLst/>
              <a:rect l="l" t="t" r="r" b="b"/>
              <a:pathLst>
                <a:path w="7201" h="9601">
                  <a:moveTo>
                    <a:pt x="0" y="0"/>
                  </a:moveTo>
                  <a:lnTo>
                    <a:pt x="7201" y="0"/>
                  </a:lnTo>
                  <a:lnTo>
                    <a:pt x="7201" y="9601"/>
                  </a:lnTo>
                  <a:lnTo>
                    <a:pt x="0" y="9601"/>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94" name="Freihandform 493"/>
            <p:cNvSpPr/>
            <p:nvPr userDrawn="1"/>
          </p:nvSpPr>
          <p:spPr>
            <a:xfrm>
              <a:off x="1072599" y="900667"/>
              <a:ext cx="64374" cy="82525"/>
            </a:xfrm>
            <a:custGeom>
              <a:avLst/>
              <a:gdLst/>
              <a:ahLst/>
              <a:cxnLst/>
              <a:rect l="l" t="t" r="r" b="b"/>
              <a:pathLst>
                <a:path w="58522" h="82525">
                  <a:moveTo>
                    <a:pt x="40234" y="0"/>
                  </a:moveTo>
                  <a:cubicBezTo>
                    <a:pt x="42825" y="0"/>
                    <a:pt x="45987" y="191"/>
                    <a:pt x="49721" y="572"/>
                  </a:cubicBezTo>
                  <a:cubicBezTo>
                    <a:pt x="53378" y="1029"/>
                    <a:pt x="56312" y="1829"/>
                    <a:pt x="58522" y="2972"/>
                  </a:cubicBezTo>
                  <a:lnTo>
                    <a:pt x="58065" y="10287"/>
                  </a:lnTo>
                  <a:cubicBezTo>
                    <a:pt x="55474" y="8915"/>
                    <a:pt x="52616" y="7963"/>
                    <a:pt x="49492" y="7430"/>
                  </a:cubicBezTo>
                  <a:cubicBezTo>
                    <a:pt x="46215" y="7049"/>
                    <a:pt x="43129" y="6858"/>
                    <a:pt x="40234" y="6858"/>
                  </a:cubicBezTo>
                  <a:cubicBezTo>
                    <a:pt x="29871" y="7010"/>
                    <a:pt x="21908" y="10249"/>
                    <a:pt x="16345" y="16574"/>
                  </a:cubicBezTo>
                  <a:cubicBezTo>
                    <a:pt x="10706" y="22898"/>
                    <a:pt x="7887" y="31128"/>
                    <a:pt x="7887" y="41262"/>
                  </a:cubicBezTo>
                  <a:cubicBezTo>
                    <a:pt x="7887" y="51473"/>
                    <a:pt x="10668" y="59703"/>
                    <a:pt x="16231" y="65951"/>
                  </a:cubicBezTo>
                  <a:cubicBezTo>
                    <a:pt x="21717" y="72352"/>
                    <a:pt x="29718" y="75590"/>
                    <a:pt x="40234" y="75667"/>
                  </a:cubicBezTo>
                  <a:cubicBezTo>
                    <a:pt x="42977" y="75667"/>
                    <a:pt x="46063" y="75400"/>
                    <a:pt x="49492" y="74867"/>
                  </a:cubicBezTo>
                  <a:cubicBezTo>
                    <a:pt x="52845" y="74409"/>
                    <a:pt x="55702" y="73533"/>
                    <a:pt x="58065" y="72238"/>
                  </a:cubicBezTo>
                  <a:lnTo>
                    <a:pt x="58522" y="79096"/>
                  </a:lnTo>
                  <a:cubicBezTo>
                    <a:pt x="56160" y="80315"/>
                    <a:pt x="53226" y="81191"/>
                    <a:pt x="49721" y="81725"/>
                  </a:cubicBezTo>
                  <a:cubicBezTo>
                    <a:pt x="46139" y="82258"/>
                    <a:pt x="42977" y="82525"/>
                    <a:pt x="40234" y="82525"/>
                  </a:cubicBezTo>
                  <a:cubicBezTo>
                    <a:pt x="27585" y="82372"/>
                    <a:pt x="17755" y="78562"/>
                    <a:pt x="10744" y="71095"/>
                  </a:cubicBezTo>
                  <a:cubicBezTo>
                    <a:pt x="3582" y="63703"/>
                    <a:pt x="0" y="53759"/>
                    <a:pt x="0" y="41262"/>
                  </a:cubicBezTo>
                  <a:cubicBezTo>
                    <a:pt x="76" y="28918"/>
                    <a:pt x="3696" y="18974"/>
                    <a:pt x="10859" y="11430"/>
                  </a:cubicBezTo>
                  <a:cubicBezTo>
                    <a:pt x="17945" y="3962"/>
                    <a:pt x="27737" y="152"/>
                    <a:pt x="40234"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93" name="Freihandform 492"/>
            <p:cNvSpPr/>
            <p:nvPr userDrawn="1"/>
          </p:nvSpPr>
          <p:spPr>
            <a:xfrm>
              <a:off x="1147228" y="922155"/>
              <a:ext cx="59848" cy="61037"/>
            </a:xfrm>
            <a:custGeom>
              <a:avLst/>
              <a:gdLst/>
              <a:ahLst/>
              <a:cxnLst/>
              <a:rect l="l" t="t" r="r" b="b"/>
              <a:pathLst>
                <a:path w="54407" h="61037">
                  <a:moveTo>
                    <a:pt x="27203" y="0"/>
                  </a:moveTo>
                  <a:cubicBezTo>
                    <a:pt x="36652" y="153"/>
                    <a:pt x="43586" y="3239"/>
                    <a:pt x="48006" y="9259"/>
                  </a:cubicBezTo>
                  <a:cubicBezTo>
                    <a:pt x="52273" y="15126"/>
                    <a:pt x="54407" y="22213"/>
                    <a:pt x="54407" y="30519"/>
                  </a:cubicBezTo>
                  <a:cubicBezTo>
                    <a:pt x="54407" y="38672"/>
                    <a:pt x="52273" y="45720"/>
                    <a:pt x="48006" y="51664"/>
                  </a:cubicBezTo>
                  <a:cubicBezTo>
                    <a:pt x="43586" y="57760"/>
                    <a:pt x="36652" y="60884"/>
                    <a:pt x="27203" y="61037"/>
                  </a:cubicBezTo>
                  <a:cubicBezTo>
                    <a:pt x="17907" y="60884"/>
                    <a:pt x="11049" y="57760"/>
                    <a:pt x="6629" y="51664"/>
                  </a:cubicBezTo>
                  <a:cubicBezTo>
                    <a:pt x="2210" y="45720"/>
                    <a:pt x="0" y="38672"/>
                    <a:pt x="0" y="30519"/>
                  </a:cubicBezTo>
                  <a:cubicBezTo>
                    <a:pt x="0" y="22213"/>
                    <a:pt x="2210" y="15126"/>
                    <a:pt x="6629" y="9259"/>
                  </a:cubicBezTo>
                  <a:cubicBezTo>
                    <a:pt x="11049" y="3239"/>
                    <a:pt x="17907" y="153"/>
                    <a:pt x="27203" y="0"/>
                  </a:cubicBezTo>
                  <a:close/>
                  <a:moveTo>
                    <a:pt x="27203" y="6173"/>
                  </a:moveTo>
                  <a:cubicBezTo>
                    <a:pt x="20879" y="6249"/>
                    <a:pt x="16116" y="8573"/>
                    <a:pt x="12916" y="13145"/>
                  </a:cubicBezTo>
                  <a:cubicBezTo>
                    <a:pt x="9563" y="17793"/>
                    <a:pt x="7887" y="23584"/>
                    <a:pt x="7887" y="30519"/>
                  </a:cubicBezTo>
                  <a:cubicBezTo>
                    <a:pt x="7887" y="37453"/>
                    <a:pt x="9563" y="43168"/>
                    <a:pt x="12916" y="47664"/>
                  </a:cubicBezTo>
                  <a:cubicBezTo>
                    <a:pt x="16116" y="52388"/>
                    <a:pt x="20879" y="54788"/>
                    <a:pt x="27203" y="54864"/>
                  </a:cubicBezTo>
                  <a:cubicBezTo>
                    <a:pt x="33528" y="54788"/>
                    <a:pt x="38367" y="52388"/>
                    <a:pt x="41720" y="47664"/>
                  </a:cubicBezTo>
                  <a:cubicBezTo>
                    <a:pt x="44920" y="43168"/>
                    <a:pt x="46520" y="37453"/>
                    <a:pt x="46520" y="30519"/>
                  </a:cubicBezTo>
                  <a:cubicBezTo>
                    <a:pt x="46520" y="23584"/>
                    <a:pt x="44920" y="17793"/>
                    <a:pt x="41720" y="13145"/>
                  </a:cubicBezTo>
                  <a:cubicBezTo>
                    <a:pt x="38367" y="8573"/>
                    <a:pt x="33528" y="6249"/>
                    <a:pt x="27203"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92" name="Freihandform 491"/>
            <p:cNvSpPr/>
            <p:nvPr userDrawn="1"/>
          </p:nvSpPr>
          <p:spPr>
            <a:xfrm>
              <a:off x="1225516" y="922155"/>
              <a:ext cx="50543" cy="59665"/>
            </a:xfrm>
            <a:custGeom>
              <a:avLst/>
              <a:gdLst/>
              <a:ahLst/>
              <a:cxnLst/>
              <a:rect l="l" t="t" r="r" b="b"/>
              <a:pathLst>
                <a:path w="45948" h="59665">
                  <a:moveTo>
                    <a:pt x="26060" y="0"/>
                  </a:moveTo>
                  <a:cubicBezTo>
                    <a:pt x="33223" y="77"/>
                    <a:pt x="38366" y="2210"/>
                    <a:pt x="41490" y="6401"/>
                  </a:cubicBezTo>
                  <a:cubicBezTo>
                    <a:pt x="44462" y="10516"/>
                    <a:pt x="45948" y="15850"/>
                    <a:pt x="45948" y="22403"/>
                  </a:cubicBezTo>
                  <a:lnTo>
                    <a:pt x="45948" y="59665"/>
                  </a:lnTo>
                  <a:lnTo>
                    <a:pt x="38747" y="59665"/>
                  </a:lnTo>
                  <a:lnTo>
                    <a:pt x="38747" y="24232"/>
                  </a:lnTo>
                  <a:cubicBezTo>
                    <a:pt x="38747" y="18669"/>
                    <a:pt x="37719" y="14250"/>
                    <a:pt x="35661" y="10973"/>
                  </a:cubicBezTo>
                  <a:cubicBezTo>
                    <a:pt x="33451" y="7849"/>
                    <a:pt x="29870" y="6249"/>
                    <a:pt x="24917" y="6173"/>
                  </a:cubicBezTo>
                  <a:cubicBezTo>
                    <a:pt x="18516" y="6325"/>
                    <a:pt x="14020" y="8611"/>
                    <a:pt x="11430" y="13031"/>
                  </a:cubicBezTo>
                  <a:cubicBezTo>
                    <a:pt x="10058" y="15088"/>
                    <a:pt x="9106" y="17336"/>
                    <a:pt x="8572" y="19774"/>
                  </a:cubicBezTo>
                  <a:cubicBezTo>
                    <a:pt x="7963" y="22289"/>
                    <a:pt x="7658" y="24842"/>
                    <a:pt x="7658" y="27432"/>
                  </a:cubicBezTo>
                  <a:lnTo>
                    <a:pt x="7658" y="59665"/>
                  </a:lnTo>
                  <a:lnTo>
                    <a:pt x="457" y="59665"/>
                  </a:lnTo>
                  <a:lnTo>
                    <a:pt x="457" y="15088"/>
                  </a:lnTo>
                  <a:cubicBezTo>
                    <a:pt x="457" y="10592"/>
                    <a:pt x="304" y="6020"/>
                    <a:pt x="0" y="1372"/>
                  </a:cubicBezTo>
                  <a:lnTo>
                    <a:pt x="6972" y="1372"/>
                  </a:lnTo>
                  <a:lnTo>
                    <a:pt x="6972" y="11773"/>
                  </a:lnTo>
                  <a:lnTo>
                    <a:pt x="7201" y="11773"/>
                  </a:lnTo>
                  <a:cubicBezTo>
                    <a:pt x="7886" y="10402"/>
                    <a:pt x="8686" y="9030"/>
                    <a:pt x="9601" y="7659"/>
                  </a:cubicBezTo>
                  <a:cubicBezTo>
                    <a:pt x="10515" y="6287"/>
                    <a:pt x="11658" y="5030"/>
                    <a:pt x="13030" y="3887"/>
                  </a:cubicBezTo>
                  <a:cubicBezTo>
                    <a:pt x="14478" y="2667"/>
                    <a:pt x="16268" y="1715"/>
                    <a:pt x="18402" y="1029"/>
                  </a:cubicBezTo>
                  <a:cubicBezTo>
                    <a:pt x="20535" y="343"/>
                    <a:pt x="23088" y="0"/>
                    <a:pt x="26060"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91" name="Freihandform 490"/>
            <p:cNvSpPr/>
            <p:nvPr userDrawn="1"/>
          </p:nvSpPr>
          <p:spPr>
            <a:xfrm>
              <a:off x="1335835" y="922155"/>
              <a:ext cx="52558" cy="61037"/>
            </a:xfrm>
            <a:custGeom>
              <a:avLst/>
              <a:gdLst/>
              <a:ahLst/>
              <a:cxnLst/>
              <a:rect l="l" t="t" r="r" b="b"/>
              <a:pathLst>
                <a:path w="47780" h="61037">
                  <a:moveTo>
                    <a:pt x="24577" y="0"/>
                  </a:moveTo>
                  <a:cubicBezTo>
                    <a:pt x="32730" y="153"/>
                    <a:pt x="38674" y="3010"/>
                    <a:pt x="42408" y="8573"/>
                  </a:cubicBezTo>
                  <a:cubicBezTo>
                    <a:pt x="45989" y="14059"/>
                    <a:pt x="47780" y="20841"/>
                    <a:pt x="47780" y="28918"/>
                  </a:cubicBezTo>
                  <a:lnTo>
                    <a:pt x="47780" y="32576"/>
                  </a:lnTo>
                  <a:lnTo>
                    <a:pt x="7889" y="32576"/>
                  </a:lnTo>
                  <a:cubicBezTo>
                    <a:pt x="7889" y="38901"/>
                    <a:pt x="9527" y="44120"/>
                    <a:pt x="12804" y="48235"/>
                  </a:cubicBezTo>
                  <a:cubicBezTo>
                    <a:pt x="16004" y="52578"/>
                    <a:pt x="20767" y="54788"/>
                    <a:pt x="27091" y="54864"/>
                  </a:cubicBezTo>
                  <a:cubicBezTo>
                    <a:pt x="29911" y="54864"/>
                    <a:pt x="32883" y="54369"/>
                    <a:pt x="36007" y="53379"/>
                  </a:cubicBezTo>
                  <a:cubicBezTo>
                    <a:pt x="39131" y="52540"/>
                    <a:pt x="41608" y="51588"/>
                    <a:pt x="43436" y="50521"/>
                  </a:cubicBezTo>
                  <a:lnTo>
                    <a:pt x="43436" y="57836"/>
                  </a:lnTo>
                  <a:cubicBezTo>
                    <a:pt x="37950" y="59894"/>
                    <a:pt x="32311" y="60960"/>
                    <a:pt x="26520" y="61037"/>
                  </a:cubicBezTo>
                  <a:cubicBezTo>
                    <a:pt x="16995" y="60884"/>
                    <a:pt x="10175" y="57951"/>
                    <a:pt x="6060" y="52235"/>
                  </a:cubicBezTo>
                  <a:cubicBezTo>
                    <a:pt x="1945" y="46673"/>
                    <a:pt x="-74" y="39434"/>
                    <a:pt x="2" y="30519"/>
                  </a:cubicBezTo>
                  <a:cubicBezTo>
                    <a:pt x="79" y="21451"/>
                    <a:pt x="2365" y="14097"/>
                    <a:pt x="6860" y="8459"/>
                  </a:cubicBezTo>
                  <a:cubicBezTo>
                    <a:pt x="11204" y="2896"/>
                    <a:pt x="17109" y="77"/>
                    <a:pt x="24577" y="0"/>
                  </a:cubicBezTo>
                  <a:close/>
                  <a:moveTo>
                    <a:pt x="25034" y="6173"/>
                  </a:moveTo>
                  <a:cubicBezTo>
                    <a:pt x="19776" y="6325"/>
                    <a:pt x="15623" y="8459"/>
                    <a:pt x="12575" y="12573"/>
                  </a:cubicBezTo>
                  <a:cubicBezTo>
                    <a:pt x="9451" y="16688"/>
                    <a:pt x="7889" y="21298"/>
                    <a:pt x="7889" y="26404"/>
                  </a:cubicBezTo>
                  <a:lnTo>
                    <a:pt x="39893" y="26404"/>
                  </a:lnTo>
                  <a:cubicBezTo>
                    <a:pt x="39893" y="21070"/>
                    <a:pt x="38788" y="16422"/>
                    <a:pt x="36578" y="12459"/>
                  </a:cubicBezTo>
                  <a:cubicBezTo>
                    <a:pt x="34216" y="8421"/>
                    <a:pt x="30368" y="6325"/>
                    <a:pt x="25034"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90" name="Freihandform 489"/>
            <p:cNvSpPr/>
            <p:nvPr userDrawn="1"/>
          </p:nvSpPr>
          <p:spPr>
            <a:xfrm>
              <a:off x="1474900" y="922155"/>
              <a:ext cx="52558" cy="61037"/>
            </a:xfrm>
            <a:custGeom>
              <a:avLst/>
              <a:gdLst/>
              <a:ahLst/>
              <a:cxnLst/>
              <a:rect l="l" t="t" r="r" b="b"/>
              <a:pathLst>
                <a:path w="47780" h="61037">
                  <a:moveTo>
                    <a:pt x="24577" y="0"/>
                  </a:moveTo>
                  <a:cubicBezTo>
                    <a:pt x="32730" y="153"/>
                    <a:pt x="38674" y="3010"/>
                    <a:pt x="42408" y="8573"/>
                  </a:cubicBezTo>
                  <a:cubicBezTo>
                    <a:pt x="45989" y="14059"/>
                    <a:pt x="47780" y="20841"/>
                    <a:pt x="47780" y="28918"/>
                  </a:cubicBezTo>
                  <a:lnTo>
                    <a:pt x="47780" y="32576"/>
                  </a:lnTo>
                  <a:lnTo>
                    <a:pt x="7889" y="32576"/>
                  </a:lnTo>
                  <a:cubicBezTo>
                    <a:pt x="7889" y="38901"/>
                    <a:pt x="9527" y="44120"/>
                    <a:pt x="12804" y="48235"/>
                  </a:cubicBezTo>
                  <a:cubicBezTo>
                    <a:pt x="16004" y="52578"/>
                    <a:pt x="20767" y="54788"/>
                    <a:pt x="27092" y="54864"/>
                  </a:cubicBezTo>
                  <a:cubicBezTo>
                    <a:pt x="29911" y="54864"/>
                    <a:pt x="32883" y="54369"/>
                    <a:pt x="36007" y="53379"/>
                  </a:cubicBezTo>
                  <a:cubicBezTo>
                    <a:pt x="39131" y="52540"/>
                    <a:pt x="41608" y="51588"/>
                    <a:pt x="43436" y="50521"/>
                  </a:cubicBezTo>
                  <a:lnTo>
                    <a:pt x="43436" y="57836"/>
                  </a:lnTo>
                  <a:cubicBezTo>
                    <a:pt x="37950" y="59894"/>
                    <a:pt x="32311" y="60960"/>
                    <a:pt x="26520" y="61037"/>
                  </a:cubicBezTo>
                  <a:cubicBezTo>
                    <a:pt x="16995" y="60884"/>
                    <a:pt x="10175" y="57951"/>
                    <a:pt x="6060" y="52235"/>
                  </a:cubicBezTo>
                  <a:cubicBezTo>
                    <a:pt x="1945" y="46673"/>
                    <a:pt x="-74" y="39434"/>
                    <a:pt x="2" y="30519"/>
                  </a:cubicBezTo>
                  <a:cubicBezTo>
                    <a:pt x="79" y="21451"/>
                    <a:pt x="2365" y="14097"/>
                    <a:pt x="6860" y="8459"/>
                  </a:cubicBezTo>
                  <a:cubicBezTo>
                    <a:pt x="11204" y="2896"/>
                    <a:pt x="17109" y="77"/>
                    <a:pt x="24577" y="0"/>
                  </a:cubicBezTo>
                  <a:close/>
                  <a:moveTo>
                    <a:pt x="25034" y="6173"/>
                  </a:moveTo>
                  <a:cubicBezTo>
                    <a:pt x="19776" y="6325"/>
                    <a:pt x="15623" y="8459"/>
                    <a:pt x="12575" y="12573"/>
                  </a:cubicBezTo>
                  <a:cubicBezTo>
                    <a:pt x="9451" y="16688"/>
                    <a:pt x="7889" y="21298"/>
                    <a:pt x="7889" y="26404"/>
                  </a:cubicBezTo>
                  <a:lnTo>
                    <a:pt x="39893" y="26404"/>
                  </a:lnTo>
                  <a:cubicBezTo>
                    <a:pt x="39893" y="21070"/>
                    <a:pt x="38788" y="16422"/>
                    <a:pt x="36578" y="12459"/>
                  </a:cubicBezTo>
                  <a:cubicBezTo>
                    <a:pt x="34216" y="8421"/>
                    <a:pt x="30368" y="6325"/>
                    <a:pt x="25034" y="6173"/>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89" name="Freihandform 488"/>
            <p:cNvSpPr/>
            <p:nvPr userDrawn="1"/>
          </p:nvSpPr>
          <p:spPr>
            <a:xfrm>
              <a:off x="1546482" y="922155"/>
              <a:ext cx="30175" cy="59665"/>
            </a:xfrm>
            <a:custGeom>
              <a:avLst/>
              <a:gdLst/>
              <a:ahLst/>
              <a:cxnLst/>
              <a:rect l="l" t="t" r="r" b="b"/>
              <a:pathLst>
                <a:path w="27432" h="59665">
                  <a:moveTo>
                    <a:pt x="22402" y="0"/>
                  </a:moveTo>
                  <a:cubicBezTo>
                    <a:pt x="24307" y="77"/>
                    <a:pt x="25984" y="305"/>
                    <a:pt x="27432" y="686"/>
                  </a:cubicBezTo>
                  <a:lnTo>
                    <a:pt x="27432" y="8230"/>
                  </a:lnTo>
                  <a:cubicBezTo>
                    <a:pt x="25831" y="7773"/>
                    <a:pt x="24079" y="7544"/>
                    <a:pt x="22174" y="7544"/>
                  </a:cubicBezTo>
                  <a:cubicBezTo>
                    <a:pt x="19354" y="7620"/>
                    <a:pt x="17030" y="8306"/>
                    <a:pt x="15201" y="9602"/>
                  </a:cubicBezTo>
                  <a:cubicBezTo>
                    <a:pt x="13373" y="10973"/>
                    <a:pt x="11887" y="12840"/>
                    <a:pt x="10744" y="15202"/>
                  </a:cubicBezTo>
                  <a:cubicBezTo>
                    <a:pt x="9677" y="17488"/>
                    <a:pt x="8915" y="19965"/>
                    <a:pt x="8458" y="22632"/>
                  </a:cubicBezTo>
                  <a:cubicBezTo>
                    <a:pt x="7924" y="25451"/>
                    <a:pt x="7658" y="28194"/>
                    <a:pt x="7658" y="30861"/>
                  </a:cubicBezTo>
                  <a:lnTo>
                    <a:pt x="7658" y="59665"/>
                  </a:lnTo>
                  <a:lnTo>
                    <a:pt x="457" y="59665"/>
                  </a:lnTo>
                  <a:lnTo>
                    <a:pt x="457" y="14402"/>
                  </a:lnTo>
                  <a:cubicBezTo>
                    <a:pt x="457" y="8992"/>
                    <a:pt x="304" y="4649"/>
                    <a:pt x="0" y="1372"/>
                  </a:cubicBezTo>
                  <a:lnTo>
                    <a:pt x="7200" y="1372"/>
                  </a:lnTo>
                  <a:lnTo>
                    <a:pt x="7200" y="12573"/>
                  </a:lnTo>
                  <a:lnTo>
                    <a:pt x="7429" y="12573"/>
                  </a:lnTo>
                  <a:cubicBezTo>
                    <a:pt x="8801" y="9144"/>
                    <a:pt x="10744" y="6211"/>
                    <a:pt x="13258" y="3772"/>
                  </a:cubicBezTo>
                  <a:cubicBezTo>
                    <a:pt x="15697" y="1334"/>
                    <a:pt x="18745" y="77"/>
                    <a:pt x="22402"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88" name="Freihandform 487"/>
            <p:cNvSpPr/>
            <p:nvPr userDrawn="1"/>
          </p:nvSpPr>
          <p:spPr>
            <a:xfrm>
              <a:off x="1587307" y="922151"/>
              <a:ext cx="49552" cy="61040"/>
            </a:xfrm>
            <a:custGeom>
              <a:avLst/>
              <a:gdLst/>
              <a:ahLst/>
              <a:cxnLst/>
              <a:rect l="l" t="t" r="r" b="b"/>
              <a:pathLst>
                <a:path w="45047" h="61040">
                  <a:moveTo>
                    <a:pt x="24016" y="3"/>
                  </a:moveTo>
                  <a:cubicBezTo>
                    <a:pt x="37808" y="-149"/>
                    <a:pt x="44628" y="7090"/>
                    <a:pt x="44476" y="21720"/>
                  </a:cubicBezTo>
                  <a:lnTo>
                    <a:pt x="44476" y="47438"/>
                  </a:lnTo>
                  <a:cubicBezTo>
                    <a:pt x="44400" y="51858"/>
                    <a:pt x="44590" y="55934"/>
                    <a:pt x="45047" y="59668"/>
                  </a:cubicBezTo>
                  <a:lnTo>
                    <a:pt x="37961" y="59668"/>
                  </a:lnTo>
                  <a:lnTo>
                    <a:pt x="37961" y="50295"/>
                  </a:lnTo>
                  <a:lnTo>
                    <a:pt x="37732" y="50295"/>
                  </a:lnTo>
                  <a:cubicBezTo>
                    <a:pt x="36056" y="53724"/>
                    <a:pt x="33503" y="56353"/>
                    <a:pt x="30074" y="58182"/>
                  </a:cubicBezTo>
                  <a:cubicBezTo>
                    <a:pt x="26645" y="60011"/>
                    <a:pt x="23026" y="60963"/>
                    <a:pt x="19216" y="61040"/>
                  </a:cubicBezTo>
                  <a:cubicBezTo>
                    <a:pt x="15177" y="60963"/>
                    <a:pt x="11900" y="60316"/>
                    <a:pt x="9386" y="59097"/>
                  </a:cubicBezTo>
                  <a:cubicBezTo>
                    <a:pt x="6795" y="57954"/>
                    <a:pt x="4814" y="56506"/>
                    <a:pt x="3442" y="54753"/>
                  </a:cubicBezTo>
                  <a:cubicBezTo>
                    <a:pt x="1004" y="50943"/>
                    <a:pt x="-139" y="47552"/>
                    <a:pt x="13" y="44580"/>
                  </a:cubicBezTo>
                  <a:cubicBezTo>
                    <a:pt x="13" y="39704"/>
                    <a:pt x="1194" y="35856"/>
                    <a:pt x="3556" y="33036"/>
                  </a:cubicBezTo>
                  <a:cubicBezTo>
                    <a:pt x="5842" y="30217"/>
                    <a:pt x="8776" y="28197"/>
                    <a:pt x="12357" y="26978"/>
                  </a:cubicBezTo>
                  <a:cubicBezTo>
                    <a:pt x="15939" y="25683"/>
                    <a:pt x="19825" y="24845"/>
                    <a:pt x="24016" y="24464"/>
                  </a:cubicBezTo>
                  <a:cubicBezTo>
                    <a:pt x="28131" y="24235"/>
                    <a:pt x="32093" y="24121"/>
                    <a:pt x="35903" y="24121"/>
                  </a:cubicBezTo>
                  <a:lnTo>
                    <a:pt x="37275" y="24121"/>
                  </a:lnTo>
                  <a:lnTo>
                    <a:pt x="37275" y="21149"/>
                  </a:lnTo>
                  <a:cubicBezTo>
                    <a:pt x="37503" y="11167"/>
                    <a:pt x="33084" y="6176"/>
                    <a:pt x="24016" y="6176"/>
                  </a:cubicBezTo>
                  <a:cubicBezTo>
                    <a:pt x="17996" y="6099"/>
                    <a:pt x="12281" y="7700"/>
                    <a:pt x="6871" y="10976"/>
                  </a:cubicBezTo>
                  <a:lnTo>
                    <a:pt x="6871" y="4118"/>
                  </a:lnTo>
                  <a:cubicBezTo>
                    <a:pt x="12281" y="1532"/>
                    <a:pt x="17996" y="161"/>
                    <a:pt x="24016" y="3"/>
                  </a:cubicBezTo>
                  <a:close/>
                  <a:moveTo>
                    <a:pt x="35218" y="30293"/>
                  </a:moveTo>
                  <a:cubicBezTo>
                    <a:pt x="32093" y="30293"/>
                    <a:pt x="28969" y="30369"/>
                    <a:pt x="25845" y="30522"/>
                  </a:cubicBezTo>
                  <a:cubicBezTo>
                    <a:pt x="22568" y="30826"/>
                    <a:pt x="19597" y="31474"/>
                    <a:pt x="16929" y="32465"/>
                  </a:cubicBezTo>
                  <a:cubicBezTo>
                    <a:pt x="14263" y="33379"/>
                    <a:pt x="12129" y="34789"/>
                    <a:pt x="10529" y="36694"/>
                  </a:cubicBezTo>
                  <a:cubicBezTo>
                    <a:pt x="8776" y="38599"/>
                    <a:pt x="7900" y="41151"/>
                    <a:pt x="7900" y="44352"/>
                  </a:cubicBezTo>
                  <a:cubicBezTo>
                    <a:pt x="7900" y="48086"/>
                    <a:pt x="9119" y="50753"/>
                    <a:pt x="11557" y="52353"/>
                  </a:cubicBezTo>
                  <a:cubicBezTo>
                    <a:pt x="13843" y="54029"/>
                    <a:pt x="16663" y="54867"/>
                    <a:pt x="20016" y="54867"/>
                  </a:cubicBezTo>
                  <a:cubicBezTo>
                    <a:pt x="24207" y="54867"/>
                    <a:pt x="27521" y="54029"/>
                    <a:pt x="29960" y="52353"/>
                  </a:cubicBezTo>
                  <a:cubicBezTo>
                    <a:pt x="32322" y="50753"/>
                    <a:pt x="34036" y="48848"/>
                    <a:pt x="35103" y="46638"/>
                  </a:cubicBezTo>
                  <a:cubicBezTo>
                    <a:pt x="36246" y="44276"/>
                    <a:pt x="36894" y="41952"/>
                    <a:pt x="37046" y="39666"/>
                  </a:cubicBezTo>
                  <a:cubicBezTo>
                    <a:pt x="37199" y="37303"/>
                    <a:pt x="37275" y="35360"/>
                    <a:pt x="37275" y="33836"/>
                  </a:cubicBezTo>
                  <a:lnTo>
                    <a:pt x="37275" y="30293"/>
                  </a:lnTo>
                  <a:lnTo>
                    <a:pt x="35218" y="3029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87" name="Freihandform 486"/>
            <p:cNvSpPr/>
            <p:nvPr userDrawn="1"/>
          </p:nvSpPr>
          <p:spPr>
            <a:xfrm>
              <a:off x="1819876" y="922155"/>
              <a:ext cx="50543" cy="59665"/>
            </a:xfrm>
            <a:custGeom>
              <a:avLst/>
              <a:gdLst/>
              <a:ahLst/>
              <a:cxnLst/>
              <a:rect l="l" t="t" r="r" b="b"/>
              <a:pathLst>
                <a:path w="45948" h="59665">
                  <a:moveTo>
                    <a:pt x="26060" y="0"/>
                  </a:moveTo>
                  <a:cubicBezTo>
                    <a:pt x="33223" y="77"/>
                    <a:pt x="38366" y="2210"/>
                    <a:pt x="41490" y="6401"/>
                  </a:cubicBezTo>
                  <a:cubicBezTo>
                    <a:pt x="44462" y="10516"/>
                    <a:pt x="45948" y="15850"/>
                    <a:pt x="45948" y="22403"/>
                  </a:cubicBezTo>
                  <a:lnTo>
                    <a:pt x="45948" y="59665"/>
                  </a:lnTo>
                  <a:lnTo>
                    <a:pt x="38747" y="59665"/>
                  </a:lnTo>
                  <a:lnTo>
                    <a:pt x="38747" y="24232"/>
                  </a:lnTo>
                  <a:cubicBezTo>
                    <a:pt x="38747" y="18669"/>
                    <a:pt x="37719" y="14250"/>
                    <a:pt x="35661" y="10973"/>
                  </a:cubicBezTo>
                  <a:cubicBezTo>
                    <a:pt x="33451" y="7849"/>
                    <a:pt x="29870" y="6249"/>
                    <a:pt x="24917" y="6173"/>
                  </a:cubicBezTo>
                  <a:cubicBezTo>
                    <a:pt x="18516" y="6325"/>
                    <a:pt x="14020" y="8611"/>
                    <a:pt x="11430" y="13031"/>
                  </a:cubicBezTo>
                  <a:cubicBezTo>
                    <a:pt x="10058" y="15088"/>
                    <a:pt x="9105" y="17336"/>
                    <a:pt x="8572" y="19774"/>
                  </a:cubicBezTo>
                  <a:cubicBezTo>
                    <a:pt x="7962" y="22289"/>
                    <a:pt x="7658" y="24842"/>
                    <a:pt x="7658" y="27432"/>
                  </a:cubicBezTo>
                  <a:lnTo>
                    <a:pt x="7658" y="59665"/>
                  </a:lnTo>
                  <a:lnTo>
                    <a:pt x="457" y="59665"/>
                  </a:lnTo>
                  <a:lnTo>
                    <a:pt x="457" y="15088"/>
                  </a:lnTo>
                  <a:cubicBezTo>
                    <a:pt x="457" y="10592"/>
                    <a:pt x="304" y="6020"/>
                    <a:pt x="0" y="1372"/>
                  </a:cubicBezTo>
                  <a:lnTo>
                    <a:pt x="6972" y="1372"/>
                  </a:lnTo>
                  <a:lnTo>
                    <a:pt x="6972" y="11773"/>
                  </a:lnTo>
                  <a:lnTo>
                    <a:pt x="7200" y="11773"/>
                  </a:lnTo>
                  <a:cubicBezTo>
                    <a:pt x="7886" y="10402"/>
                    <a:pt x="8686" y="9030"/>
                    <a:pt x="9601" y="7659"/>
                  </a:cubicBezTo>
                  <a:cubicBezTo>
                    <a:pt x="10515" y="6287"/>
                    <a:pt x="11658" y="5030"/>
                    <a:pt x="13030" y="3887"/>
                  </a:cubicBezTo>
                  <a:cubicBezTo>
                    <a:pt x="14478" y="2667"/>
                    <a:pt x="16268" y="1715"/>
                    <a:pt x="18402" y="1029"/>
                  </a:cubicBezTo>
                  <a:cubicBezTo>
                    <a:pt x="20535" y="343"/>
                    <a:pt x="23088" y="0"/>
                    <a:pt x="26060"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86" name="Freihandform 485"/>
            <p:cNvSpPr/>
            <p:nvPr userDrawn="1"/>
          </p:nvSpPr>
          <p:spPr>
            <a:xfrm>
              <a:off x="1922332" y="922155"/>
              <a:ext cx="40360" cy="61037"/>
            </a:xfrm>
            <a:custGeom>
              <a:avLst/>
              <a:gdLst/>
              <a:ahLst/>
              <a:cxnLst/>
              <a:rect l="l" t="t" r="r" b="b"/>
              <a:pathLst>
                <a:path w="36691" h="61037">
                  <a:moveTo>
                    <a:pt x="19774" y="0"/>
                  </a:moveTo>
                  <a:cubicBezTo>
                    <a:pt x="21451" y="0"/>
                    <a:pt x="23622" y="159"/>
                    <a:pt x="26289" y="477"/>
                  </a:cubicBezTo>
                  <a:cubicBezTo>
                    <a:pt x="28956" y="955"/>
                    <a:pt x="31585" y="1710"/>
                    <a:pt x="34176" y="2744"/>
                  </a:cubicBezTo>
                  <a:lnTo>
                    <a:pt x="33490" y="8916"/>
                  </a:lnTo>
                  <a:cubicBezTo>
                    <a:pt x="29299" y="7163"/>
                    <a:pt x="24994" y="6249"/>
                    <a:pt x="20574" y="6173"/>
                  </a:cubicBezTo>
                  <a:cubicBezTo>
                    <a:pt x="16841" y="6173"/>
                    <a:pt x="13869" y="6854"/>
                    <a:pt x="11659" y="8218"/>
                  </a:cubicBezTo>
                  <a:cubicBezTo>
                    <a:pt x="10516" y="8899"/>
                    <a:pt x="9640" y="9845"/>
                    <a:pt x="9030" y="11057"/>
                  </a:cubicBezTo>
                  <a:cubicBezTo>
                    <a:pt x="8344" y="12268"/>
                    <a:pt x="8001" y="13858"/>
                    <a:pt x="8001" y="15827"/>
                  </a:cubicBezTo>
                  <a:cubicBezTo>
                    <a:pt x="8001" y="17039"/>
                    <a:pt x="8420" y="18175"/>
                    <a:pt x="9259" y="19235"/>
                  </a:cubicBezTo>
                  <a:cubicBezTo>
                    <a:pt x="10097" y="20220"/>
                    <a:pt x="11202" y="21128"/>
                    <a:pt x="12573" y="21960"/>
                  </a:cubicBezTo>
                  <a:cubicBezTo>
                    <a:pt x="13945" y="22718"/>
                    <a:pt x="15507" y="23513"/>
                    <a:pt x="17260" y="24346"/>
                  </a:cubicBezTo>
                  <a:cubicBezTo>
                    <a:pt x="19012" y="25111"/>
                    <a:pt x="20727" y="25951"/>
                    <a:pt x="22403" y="26868"/>
                  </a:cubicBezTo>
                  <a:cubicBezTo>
                    <a:pt x="26213" y="28474"/>
                    <a:pt x="29528" y="30615"/>
                    <a:pt x="32347" y="33290"/>
                  </a:cubicBezTo>
                  <a:cubicBezTo>
                    <a:pt x="35167" y="35966"/>
                    <a:pt x="36614" y="39673"/>
                    <a:pt x="36691" y="44411"/>
                  </a:cubicBezTo>
                  <a:cubicBezTo>
                    <a:pt x="36691" y="47469"/>
                    <a:pt x="36081" y="50029"/>
                    <a:pt x="34862" y="52093"/>
                  </a:cubicBezTo>
                  <a:cubicBezTo>
                    <a:pt x="33566" y="54233"/>
                    <a:pt x="31928" y="55953"/>
                    <a:pt x="29947" y="57252"/>
                  </a:cubicBezTo>
                  <a:cubicBezTo>
                    <a:pt x="25680" y="59775"/>
                    <a:pt x="21146" y="61037"/>
                    <a:pt x="16345" y="61037"/>
                  </a:cubicBezTo>
                  <a:cubicBezTo>
                    <a:pt x="10706" y="61037"/>
                    <a:pt x="5258" y="60122"/>
                    <a:pt x="0" y="58293"/>
                  </a:cubicBezTo>
                  <a:lnTo>
                    <a:pt x="686" y="51207"/>
                  </a:lnTo>
                  <a:cubicBezTo>
                    <a:pt x="5106" y="53569"/>
                    <a:pt x="10173" y="54788"/>
                    <a:pt x="15888" y="54864"/>
                  </a:cubicBezTo>
                  <a:cubicBezTo>
                    <a:pt x="19469" y="54864"/>
                    <a:pt x="22517" y="53912"/>
                    <a:pt x="25032" y="52007"/>
                  </a:cubicBezTo>
                  <a:cubicBezTo>
                    <a:pt x="27470" y="50254"/>
                    <a:pt x="28728" y="47740"/>
                    <a:pt x="28804" y="44463"/>
                  </a:cubicBezTo>
                  <a:cubicBezTo>
                    <a:pt x="28728" y="41034"/>
                    <a:pt x="27318" y="38329"/>
                    <a:pt x="24575" y="36348"/>
                  </a:cubicBezTo>
                  <a:cubicBezTo>
                    <a:pt x="21832" y="34443"/>
                    <a:pt x="18593" y="32728"/>
                    <a:pt x="14859" y="31204"/>
                  </a:cubicBezTo>
                  <a:cubicBezTo>
                    <a:pt x="13107" y="30366"/>
                    <a:pt x="11430" y="29490"/>
                    <a:pt x="9830" y="28575"/>
                  </a:cubicBezTo>
                  <a:cubicBezTo>
                    <a:pt x="8230" y="27661"/>
                    <a:pt x="6706" y="26632"/>
                    <a:pt x="5258" y="25489"/>
                  </a:cubicBezTo>
                  <a:cubicBezTo>
                    <a:pt x="3963" y="24270"/>
                    <a:pt x="2896" y="22860"/>
                    <a:pt x="2058" y="21260"/>
                  </a:cubicBezTo>
                  <a:cubicBezTo>
                    <a:pt x="1220" y="19736"/>
                    <a:pt x="800" y="17946"/>
                    <a:pt x="800" y="15888"/>
                  </a:cubicBezTo>
                  <a:cubicBezTo>
                    <a:pt x="877" y="10097"/>
                    <a:pt x="2858" y="5982"/>
                    <a:pt x="6744" y="3544"/>
                  </a:cubicBezTo>
                  <a:cubicBezTo>
                    <a:pt x="10478" y="1182"/>
                    <a:pt x="14821" y="0"/>
                    <a:pt x="19774"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85" name="Freihandform 484"/>
            <p:cNvSpPr/>
            <p:nvPr userDrawn="1"/>
          </p:nvSpPr>
          <p:spPr>
            <a:xfrm>
              <a:off x="2131317" y="922155"/>
              <a:ext cx="30175" cy="59665"/>
            </a:xfrm>
            <a:custGeom>
              <a:avLst/>
              <a:gdLst/>
              <a:ahLst/>
              <a:cxnLst/>
              <a:rect l="l" t="t" r="r" b="b"/>
              <a:pathLst>
                <a:path w="27432" h="59665">
                  <a:moveTo>
                    <a:pt x="22402" y="0"/>
                  </a:moveTo>
                  <a:cubicBezTo>
                    <a:pt x="24308" y="77"/>
                    <a:pt x="25984" y="305"/>
                    <a:pt x="27432" y="686"/>
                  </a:cubicBezTo>
                  <a:lnTo>
                    <a:pt x="27432" y="8230"/>
                  </a:lnTo>
                  <a:cubicBezTo>
                    <a:pt x="25831" y="7773"/>
                    <a:pt x="24079" y="7544"/>
                    <a:pt x="22174" y="7544"/>
                  </a:cubicBezTo>
                  <a:cubicBezTo>
                    <a:pt x="19354" y="7620"/>
                    <a:pt x="17030" y="8306"/>
                    <a:pt x="15202" y="9602"/>
                  </a:cubicBezTo>
                  <a:cubicBezTo>
                    <a:pt x="13373" y="10973"/>
                    <a:pt x="11887" y="12840"/>
                    <a:pt x="10744" y="15202"/>
                  </a:cubicBezTo>
                  <a:cubicBezTo>
                    <a:pt x="9677" y="17488"/>
                    <a:pt x="8915" y="19965"/>
                    <a:pt x="8458" y="22632"/>
                  </a:cubicBezTo>
                  <a:cubicBezTo>
                    <a:pt x="7924" y="25451"/>
                    <a:pt x="7658" y="28194"/>
                    <a:pt x="7658" y="30861"/>
                  </a:cubicBezTo>
                  <a:lnTo>
                    <a:pt x="7658" y="59665"/>
                  </a:lnTo>
                  <a:lnTo>
                    <a:pt x="457" y="59665"/>
                  </a:lnTo>
                  <a:lnTo>
                    <a:pt x="457" y="14402"/>
                  </a:lnTo>
                  <a:cubicBezTo>
                    <a:pt x="457" y="8992"/>
                    <a:pt x="304" y="4649"/>
                    <a:pt x="0" y="1372"/>
                  </a:cubicBezTo>
                  <a:lnTo>
                    <a:pt x="7201" y="1372"/>
                  </a:lnTo>
                  <a:lnTo>
                    <a:pt x="7201" y="12573"/>
                  </a:lnTo>
                  <a:lnTo>
                    <a:pt x="7429" y="12573"/>
                  </a:lnTo>
                  <a:cubicBezTo>
                    <a:pt x="8801" y="9144"/>
                    <a:pt x="10744" y="6211"/>
                    <a:pt x="13258" y="3772"/>
                  </a:cubicBezTo>
                  <a:cubicBezTo>
                    <a:pt x="15697" y="1334"/>
                    <a:pt x="18745" y="77"/>
                    <a:pt x="22402" y="0"/>
                  </a:cubicBez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84" name="Freihandform 483"/>
            <p:cNvSpPr/>
            <p:nvPr userDrawn="1"/>
          </p:nvSpPr>
          <p:spPr>
            <a:xfrm>
              <a:off x="2174047" y="922151"/>
              <a:ext cx="49552" cy="61040"/>
            </a:xfrm>
            <a:custGeom>
              <a:avLst/>
              <a:gdLst/>
              <a:ahLst/>
              <a:cxnLst/>
              <a:rect l="l" t="t" r="r" b="b"/>
              <a:pathLst>
                <a:path w="45047" h="61040">
                  <a:moveTo>
                    <a:pt x="24016" y="3"/>
                  </a:moveTo>
                  <a:cubicBezTo>
                    <a:pt x="37808" y="-149"/>
                    <a:pt x="44628" y="7090"/>
                    <a:pt x="44476" y="21720"/>
                  </a:cubicBezTo>
                  <a:lnTo>
                    <a:pt x="44476" y="47438"/>
                  </a:lnTo>
                  <a:cubicBezTo>
                    <a:pt x="44400" y="51858"/>
                    <a:pt x="44590" y="55934"/>
                    <a:pt x="45047" y="59668"/>
                  </a:cubicBezTo>
                  <a:lnTo>
                    <a:pt x="37961" y="59668"/>
                  </a:lnTo>
                  <a:lnTo>
                    <a:pt x="37961" y="50295"/>
                  </a:lnTo>
                  <a:lnTo>
                    <a:pt x="37732" y="50295"/>
                  </a:lnTo>
                  <a:cubicBezTo>
                    <a:pt x="36056" y="53724"/>
                    <a:pt x="33503" y="56353"/>
                    <a:pt x="30074" y="58182"/>
                  </a:cubicBezTo>
                  <a:cubicBezTo>
                    <a:pt x="26645" y="60011"/>
                    <a:pt x="23026" y="60963"/>
                    <a:pt x="19216" y="61040"/>
                  </a:cubicBezTo>
                  <a:cubicBezTo>
                    <a:pt x="15177" y="60963"/>
                    <a:pt x="11900" y="60316"/>
                    <a:pt x="9386" y="59097"/>
                  </a:cubicBezTo>
                  <a:cubicBezTo>
                    <a:pt x="6795" y="57954"/>
                    <a:pt x="4814" y="56506"/>
                    <a:pt x="3442" y="54753"/>
                  </a:cubicBezTo>
                  <a:cubicBezTo>
                    <a:pt x="1004" y="50943"/>
                    <a:pt x="-139" y="47552"/>
                    <a:pt x="13" y="44580"/>
                  </a:cubicBezTo>
                  <a:cubicBezTo>
                    <a:pt x="13" y="39704"/>
                    <a:pt x="1194" y="35856"/>
                    <a:pt x="3556" y="33036"/>
                  </a:cubicBezTo>
                  <a:cubicBezTo>
                    <a:pt x="5843" y="30217"/>
                    <a:pt x="8776" y="28197"/>
                    <a:pt x="12358" y="26978"/>
                  </a:cubicBezTo>
                  <a:cubicBezTo>
                    <a:pt x="15939" y="25683"/>
                    <a:pt x="19825" y="24845"/>
                    <a:pt x="24016" y="24464"/>
                  </a:cubicBezTo>
                  <a:cubicBezTo>
                    <a:pt x="28131" y="24235"/>
                    <a:pt x="32093" y="24121"/>
                    <a:pt x="35903" y="24121"/>
                  </a:cubicBezTo>
                  <a:lnTo>
                    <a:pt x="37275" y="24121"/>
                  </a:lnTo>
                  <a:lnTo>
                    <a:pt x="37275" y="21149"/>
                  </a:lnTo>
                  <a:cubicBezTo>
                    <a:pt x="37504" y="11167"/>
                    <a:pt x="33084" y="6176"/>
                    <a:pt x="24016" y="6176"/>
                  </a:cubicBezTo>
                  <a:cubicBezTo>
                    <a:pt x="17996" y="6099"/>
                    <a:pt x="12281" y="7700"/>
                    <a:pt x="6871" y="10976"/>
                  </a:cubicBezTo>
                  <a:lnTo>
                    <a:pt x="6871" y="4118"/>
                  </a:lnTo>
                  <a:cubicBezTo>
                    <a:pt x="12281" y="1532"/>
                    <a:pt x="17996" y="161"/>
                    <a:pt x="24016" y="3"/>
                  </a:cubicBezTo>
                  <a:close/>
                  <a:moveTo>
                    <a:pt x="35218" y="30293"/>
                  </a:moveTo>
                  <a:cubicBezTo>
                    <a:pt x="32093" y="30293"/>
                    <a:pt x="28969" y="30369"/>
                    <a:pt x="25845" y="30522"/>
                  </a:cubicBezTo>
                  <a:cubicBezTo>
                    <a:pt x="22568" y="30826"/>
                    <a:pt x="19597" y="31474"/>
                    <a:pt x="16930" y="32465"/>
                  </a:cubicBezTo>
                  <a:cubicBezTo>
                    <a:pt x="14263" y="33379"/>
                    <a:pt x="12129" y="34789"/>
                    <a:pt x="10529" y="36694"/>
                  </a:cubicBezTo>
                  <a:cubicBezTo>
                    <a:pt x="8776" y="38599"/>
                    <a:pt x="7900" y="41151"/>
                    <a:pt x="7900" y="44352"/>
                  </a:cubicBezTo>
                  <a:cubicBezTo>
                    <a:pt x="7900" y="48086"/>
                    <a:pt x="9119" y="50753"/>
                    <a:pt x="11557" y="52353"/>
                  </a:cubicBezTo>
                  <a:cubicBezTo>
                    <a:pt x="13843" y="54029"/>
                    <a:pt x="16663" y="54867"/>
                    <a:pt x="20016" y="54867"/>
                  </a:cubicBezTo>
                  <a:cubicBezTo>
                    <a:pt x="24207" y="54867"/>
                    <a:pt x="27521" y="54029"/>
                    <a:pt x="29960" y="52353"/>
                  </a:cubicBezTo>
                  <a:cubicBezTo>
                    <a:pt x="32322" y="50753"/>
                    <a:pt x="34036" y="48848"/>
                    <a:pt x="35103" y="46638"/>
                  </a:cubicBezTo>
                  <a:cubicBezTo>
                    <a:pt x="36246" y="44276"/>
                    <a:pt x="36894" y="41952"/>
                    <a:pt x="37046" y="39666"/>
                  </a:cubicBezTo>
                  <a:cubicBezTo>
                    <a:pt x="37199" y="37303"/>
                    <a:pt x="37275" y="35360"/>
                    <a:pt x="37275" y="33836"/>
                  </a:cubicBezTo>
                  <a:lnTo>
                    <a:pt x="37275" y="30293"/>
                  </a:lnTo>
                  <a:lnTo>
                    <a:pt x="35218" y="3029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83" name="Freihandform 482"/>
            <p:cNvSpPr/>
            <p:nvPr userDrawn="1"/>
          </p:nvSpPr>
          <p:spPr>
            <a:xfrm>
              <a:off x="1655067" y="923527"/>
              <a:ext cx="47777" cy="58293"/>
            </a:xfrm>
            <a:custGeom>
              <a:avLst/>
              <a:gdLst/>
              <a:ahLst/>
              <a:cxnLst/>
              <a:rect l="l" t="t" r="r" b="b"/>
              <a:pathLst>
                <a:path w="43434" h="58293">
                  <a:moveTo>
                    <a:pt x="1371" y="0"/>
                  </a:moveTo>
                  <a:lnTo>
                    <a:pt x="43434" y="0"/>
                  </a:lnTo>
                  <a:lnTo>
                    <a:pt x="43434" y="6172"/>
                  </a:lnTo>
                  <a:lnTo>
                    <a:pt x="8344" y="52121"/>
                  </a:lnTo>
                  <a:lnTo>
                    <a:pt x="43434" y="52121"/>
                  </a:lnTo>
                  <a:lnTo>
                    <a:pt x="43434" y="58293"/>
                  </a:lnTo>
                  <a:lnTo>
                    <a:pt x="0" y="58293"/>
                  </a:lnTo>
                  <a:lnTo>
                    <a:pt x="0" y="52235"/>
                  </a:lnTo>
                  <a:lnTo>
                    <a:pt x="35090" y="6172"/>
                  </a:lnTo>
                  <a:lnTo>
                    <a:pt x="1371" y="6172"/>
                  </a:lnTo>
                  <a:lnTo>
                    <a:pt x="1371"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82" name="Freihandform 481"/>
            <p:cNvSpPr/>
            <p:nvPr userDrawn="1"/>
          </p:nvSpPr>
          <p:spPr>
            <a:xfrm>
              <a:off x="1715591" y="923527"/>
              <a:ext cx="7921" cy="58293"/>
            </a:xfrm>
            <a:custGeom>
              <a:avLst/>
              <a:gdLst/>
              <a:ahLst/>
              <a:cxnLst/>
              <a:rect l="l" t="t" r="r" b="b"/>
              <a:pathLst>
                <a:path w="7201" h="58293">
                  <a:moveTo>
                    <a:pt x="0" y="0"/>
                  </a:moveTo>
                  <a:lnTo>
                    <a:pt x="7201" y="0"/>
                  </a:lnTo>
                  <a:lnTo>
                    <a:pt x="7201" y="58293"/>
                  </a:lnTo>
                  <a:lnTo>
                    <a:pt x="0" y="58293"/>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81" name="Freihandform 480"/>
            <p:cNvSpPr/>
            <p:nvPr userDrawn="1"/>
          </p:nvSpPr>
          <p:spPr>
            <a:xfrm>
              <a:off x="1749846" y="923527"/>
              <a:ext cx="50545" cy="59665"/>
            </a:xfrm>
            <a:custGeom>
              <a:avLst/>
              <a:gdLst/>
              <a:ahLst/>
              <a:cxnLst/>
              <a:rect l="l" t="t" r="r" b="b"/>
              <a:pathLst>
                <a:path w="45950" h="59665">
                  <a:moveTo>
                    <a:pt x="2" y="0"/>
                  </a:moveTo>
                  <a:lnTo>
                    <a:pt x="7203" y="0"/>
                  </a:lnTo>
                  <a:lnTo>
                    <a:pt x="7203" y="35433"/>
                  </a:lnTo>
                  <a:cubicBezTo>
                    <a:pt x="7203" y="40996"/>
                    <a:pt x="8308" y="45339"/>
                    <a:pt x="10517" y="48463"/>
                  </a:cubicBezTo>
                  <a:cubicBezTo>
                    <a:pt x="12651" y="51816"/>
                    <a:pt x="16156" y="53492"/>
                    <a:pt x="21033" y="53492"/>
                  </a:cubicBezTo>
                  <a:cubicBezTo>
                    <a:pt x="24310" y="53492"/>
                    <a:pt x="27091" y="52807"/>
                    <a:pt x="29377" y="51435"/>
                  </a:cubicBezTo>
                  <a:cubicBezTo>
                    <a:pt x="31663" y="50140"/>
                    <a:pt x="33415" y="48463"/>
                    <a:pt x="34635" y="46406"/>
                  </a:cubicBezTo>
                  <a:cubicBezTo>
                    <a:pt x="36006" y="44272"/>
                    <a:pt x="36959" y="41986"/>
                    <a:pt x="37492" y="39548"/>
                  </a:cubicBezTo>
                  <a:cubicBezTo>
                    <a:pt x="38026" y="37109"/>
                    <a:pt x="38292" y="34671"/>
                    <a:pt x="38292" y="32233"/>
                  </a:cubicBezTo>
                  <a:lnTo>
                    <a:pt x="38292" y="0"/>
                  </a:lnTo>
                  <a:lnTo>
                    <a:pt x="45493" y="0"/>
                  </a:lnTo>
                  <a:lnTo>
                    <a:pt x="45493" y="44577"/>
                  </a:lnTo>
                  <a:cubicBezTo>
                    <a:pt x="45417" y="48997"/>
                    <a:pt x="45569" y="53569"/>
                    <a:pt x="45950" y="58293"/>
                  </a:cubicBezTo>
                  <a:lnTo>
                    <a:pt x="38978" y="58293"/>
                  </a:lnTo>
                  <a:lnTo>
                    <a:pt x="38978" y="47892"/>
                  </a:lnTo>
                  <a:lnTo>
                    <a:pt x="38749" y="47892"/>
                  </a:lnTo>
                  <a:cubicBezTo>
                    <a:pt x="38216" y="49187"/>
                    <a:pt x="37492" y="50483"/>
                    <a:pt x="36578" y="51778"/>
                  </a:cubicBezTo>
                  <a:cubicBezTo>
                    <a:pt x="35663" y="53150"/>
                    <a:pt x="34482" y="54445"/>
                    <a:pt x="33034" y="55664"/>
                  </a:cubicBezTo>
                  <a:cubicBezTo>
                    <a:pt x="31587" y="56807"/>
                    <a:pt x="29796" y="57722"/>
                    <a:pt x="27662" y="58407"/>
                  </a:cubicBezTo>
                  <a:cubicBezTo>
                    <a:pt x="25529" y="59246"/>
                    <a:pt x="22938" y="59665"/>
                    <a:pt x="19890" y="59665"/>
                  </a:cubicBezTo>
                  <a:cubicBezTo>
                    <a:pt x="12803" y="59588"/>
                    <a:pt x="7698" y="57455"/>
                    <a:pt x="4574" y="53264"/>
                  </a:cubicBezTo>
                  <a:cubicBezTo>
                    <a:pt x="1450" y="49149"/>
                    <a:pt x="-74" y="43815"/>
                    <a:pt x="2" y="37262"/>
                  </a:cubicBezTo>
                  <a:lnTo>
                    <a:pt x="2"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80" name="Freihandform 479"/>
            <p:cNvSpPr/>
            <p:nvPr userDrawn="1"/>
          </p:nvSpPr>
          <p:spPr>
            <a:xfrm>
              <a:off x="1976025" y="923527"/>
              <a:ext cx="53561" cy="58293"/>
            </a:xfrm>
            <a:custGeom>
              <a:avLst/>
              <a:gdLst/>
              <a:ahLst/>
              <a:cxnLst/>
              <a:rect l="l" t="t" r="r" b="b"/>
              <a:pathLst>
                <a:path w="48692" h="58293">
                  <a:moveTo>
                    <a:pt x="0" y="0"/>
                  </a:moveTo>
                  <a:lnTo>
                    <a:pt x="7887" y="0"/>
                  </a:lnTo>
                  <a:lnTo>
                    <a:pt x="24003" y="50406"/>
                  </a:lnTo>
                  <a:lnTo>
                    <a:pt x="24231" y="50406"/>
                  </a:lnTo>
                  <a:lnTo>
                    <a:pt x="41148" y="0"/>
                  </a:lnTo>
                  <a:lnTo>
                    <a:pt x="48692" y="0"/>
                  </a:lnTo>
                  <a:lnTo>
                    <a:pt x="28232" y="58293"/>
                  </a:lnTo>
                  <a:lnTo>
                    <a:pt x="19774" y="58293"/>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79" name="Freihandform 478"/>
            <p:cNvSpPr/>
            <p:nvPr userDrawn="1"/>
          </p:nvSpPr>
          <p:spPr>
            <a:xfrm>
              <a:off x="2043251" y="923527"/>
              <a:ext cx="7921" cy="58293"/>
            </a:xfrm>
            <a:custGeom>
              <a:avLst/>
              <a:gdLst/>
              <a:ahLst/>
              <a:cxnLst/>
              <a:rect l="l" t="t" r="r" b="b"/>
              <a:pathLst>
                <a:path w="7201" h="58293">
                  <a:moveTo>
                    <a:pt x="0" y="0"/>
                  </a:moveTo>
                  <a:lnTo>
                    <a:pt x="7201" y="0"/>
                  </a:lnTo>
                  <a:lnTo>
                    <a:pt x="7201" y="58293"/>
                  </a:lnTo>
                  <a:lnTo>
                    <a:pt x="0" y="58293"/>
                  </a:lnTo>
                  <a:lnTo>
                    <a:pt x="0"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sp>
          <p:nvSpPr>
            <p:cNvPr id="478" name="Freihandform 477"/>
            <p:cNvSpPr/>
            <p:nvPr userDrawn="1"/>
          </p:nvSpPr>
          <p:spPr>
            <a:xfrm>
              <a:off x="2074167" y="923527"/>
              <a:ext cx="47777" cy="58293"/>
            </a:xfrm>
            <a:custGeom>
              <a:avLst/>
              <a:gdLst/>
              <a:ahLst/>
              <a:cxnLst/>
              <a:rect l="l" t="t" r="r" b="b"/>
              <a:pathLst>
                <a:path w="43434" h="58293">
                  <a:moveTo>
                    <a:pt x="1371" y="0"/>
                  </a:moveTo>
                  <a:lnTo>
                    <a:pt x="43434" y="0"/>
                  </a:lnTo>
                  <a:lnTo>
                    <a:pt x="43434" y="6172"/>
                  </a:lnTo>
                  <a:lnTo>
                    <a:pt x="8344" y="52121"/>
                  </a:lnTo>
                  <a:lnTo>
                    <a:pt x="43434" y="52121"/>
                  </a:lnTo>
                  <a:lnTo>
                    <a:pt x="43434" y="58293"/>
                  </a:lnTo>
                  <a:lnTo>
                    <a:pt x="0" y="58293"/>
                  </a:lnTo>
                  <a:lnTo>
                    <a:pt x="0" y="52235"/>
                  </a:lnTo>
                  <a:lnTo>
                    <a:pt x="35090" y="6172"/>
                  </a:lnTo>
                  <a:lnTo>
                    <a:pt x="1371" y="6172"/>
                  </a:lnTo>
                  <a:lnTo>
                    <a:pt x="1371" y="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tx1">
                    <a:lumMod val="50000"/>
                  </a:schemeClr>
                </a:solidFill>
              </a:endParaRPr>
            </a:p>
          </p:txBody>
        </p:sp>
        <p:pic>
          <p:nvPicPr>
            <p:cNvPr id="612" name="Grafik 611"/>
            <p:cNvPicPr>
              <a:picLocks noChangeAspect="1"/>
            </p:cNvPicPr>
            <p:nvPr userDrawn="1"/>
          </p:nvPicPr>
          <p:blipFill rotWithShape="1">
            <a:blip r:embed="rId2"/>
            <a:srcRect l="-510" t="-5936" r="14490" b="5936"/>
            <a:stretch/>
          </p:blipFill>
          <p:spPr>
            <a:xfrm>
              <a:off x="407368" y="237788"/>
              <a:ext cx="427446" cy="746914"/>
            </a:xfrm>
            <a:prstGeom prst="rect">
              <a:avLst/>
            </a:prstGeom>
          </p:spPr>
        </p:pic>
      </p:grpSp>
    </p:spTree>
    <p:extLst>
      <p:ext uri="{BB962C8B-B14F-4D97-AF65-F5344CB8AC3E}">
        <p14:creationId xmlns:p14="http://schemas.microsoft.com/office/powerpoint/2010/main" val="3881606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 Text einspaltig">
    <p:spTree>
      <p:nvGrpSpPr>
        <p:cNvPr id="1" name=""/>
        <p:cNvGrpSpPr/>
        <p:nvPr/>
      </p:nvGrpSpPr>
      <p:grpSpPr>
        <a:xfrm>
          <a:off x="0" y="0"/>
          <a:ext cx="0" cy="0"/>
          <a:chOff x="0" y="0"/>
          <a:chExt cx="0" cy="0"/>
        </a:xfrm>
      </p:grpSpPr>
      <p:sp>
        <p:nvSpPr>
          <p:cNvPr id="8" name="Foliennummernplatzhalter 5"/>
          <p:cNvSpPr>
            <a:spLocks noGrp="1"/>
          </p:cNvSpPr>
          <p:nvPr>
            <p:ph type="sldNum" sz="quarter" idx="12"/>
          </p:nvPr>
        </p:nvSpPr>
        <p:spPr>
          <a:xfrm>
            <a:off x="11136560" y="6408000"/>
            <a:ext cx="720080" cy="288000"/>
          </a:xfrm>
        </p:spPr>
        <p:txBody>
          <a:bodyPr/>
          <a:lstStyle/>
          <a:p>
            <a:fld id="{0F8E3098-57A3-4D80-B720-D688A3E08C54}" type="slidenum">
              <a:rPr lang="de-CH" smtClean="0"/>
              <a:t>‹#›</a:t>
            </a:fld>
            <a:endParaRPr lang="de-CH" dirty="0"/>
          </a:p>
        </p:txBody>
      </p:sp>
      <p:sp>
        <p:nvSpPr>
          <p:cNvPr id="21" name="Titelplatzhalter 1"/>
          <p:cNvSpPr>
            <a:spLocks noGrp="1"/>
          </p:cNvSpPr>
          <p:nvPr>
            <p:ph type="title"/>
          </p:nvPr>
        </p:nvSpPr>
        <p:spPr>
          <a:xfrm>
            <a:off x="1080000" y="360001"/>
            <a:ext cx="10801200" cy="828000"/>
          </a:xfrm>
          <a:prstGeom prst="rect">
            <a:avLst/>
          </a:prstGeom>
        </p:spPr>
        <p:txBody>
          <a:bodyPr vert="horz" lIns="0" tIns="0" rIns="0" bIns="0" rtlCol="0" anchor="b" anchorCtr="0">
            <a:noAutofit/>
          </a:bodyPr>
          <a:lstStyle>
            <a:lvl1pPr>
              <a:lnSpc>
                <a:spcPts val="3200"/>
              </a:lnSpc>
              <a:defRPr/>
            </a:lvl1pPr>
          </a:lstStyle>
          <a:p>
            <a:endParaRPr lang="de-CH" dirty="0"/>
          </a:p>
        </p:txBody>
      </p:sp>
      <p:cxnSp>
        <p:nvCxnSpPr>
          <p:cNvPr id="22" name="Gerader Verbinder 21"/>
          <p:cNvCxnSpPr/>
          <p:nvPr userDrawn="1"/>
        </p:nvCxnSpPr>
        <p:spPr>
          <a:xfrm>
            <a:off x="1056640" y="1340768"/>
            <a:ext cx="1080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platzhalter 18"/>
          <p:cNvSpPr>
            <a:spLocks noGrp="1"/>
          </p:cNvSpPr>
          <p:nvPr>
            <p:ph type="body" sz="quarter" idx="16"/>
          </p:nvPr>
        </p:nvSpPr>
        <p:spPr>
          <a:xfrm>
            <a:off x="1078800" y="1512000"/>
            <a:ext cx="10777840" cy="4644000"/>
          </a:xfrm>
          <a:prstGeom prst="rect">
            <a:avLst/>
          </a:prstGeom>
        </p:spPr>
        <p:txBody>
          <a:bodyPr lIns="0" tIns="0" rIns="0" bIns="0"/>
          <a:lstStyle>
            <a:lvl1pPr marL="457200" indent="-457200">
              <a:lnSpc>
                <a:spcPct val="100000"/>
              </a:lnSpc>
              <a:spcBef>
                <a:spcPts val="0"/>
              </a:spcBef>
              <a:buFont typeface="Wingdings" panose="05000000000000000000" pitchFamily="2" charset="2"/>
              <a:buChar char="§"/>
              <a:defRPr/>
            </a:lvl1pPr>
            <a:lvl2pPr marL="800100" indent="-342900">
              <a:lnSpc>
                <a:spcPct val="100000"/>
              </a:lnSpc>
              <a:spcBef>
                <a:spcPts val="1000"/>
              </a:spcBef>
              <a:buFont typeface="Wingdings" panose="05000000000000000000" pitchFamily="2" charset="2"/>
              <a:buChar char="§"/>
              <a:defRPr/>
            </a:lvl2pPr>
            <a:lvl3pPr marL="1257300" indent="-342900">
              <a:lnSpc>
                <a:spcPct val="100000"/>
              </a:lnSpc>
              <a:spcBef>
                <a:spcPts val="1000"/>
              </a:spcBef>
              <a:buFont typeface="Wingdings" panose="05000000000000000000" pitchFamily="2" charset="2"/>
              <a:buChar char="§"/>
              <a:defRPr/>
            </a:lvl3pPr>
            <a:lvl4pPr marL="1657350" indent="-285750">
              <a:lnSpc>
                <a:spcPct val="100000"/>
              </a:lnSpc>
              <a:spcBef>
                <a:spcPts val="1000"/>
              </a:spcBef>
              <a:buFont typeface="Wingdings" panose="05000000000000000000" pitchFamily="2" charset="2"/>
              <a:buChar char="§"/>
              <a:defRPr/>
            </a:lvl4pPr>
            <a:lvl5pPr marL="2114550" indent="-285750">
              <a:lnSpc>
                <a:spcPct val="100000"/>
              </a:lnSpc>
              <a:spcBef>
                <a:spcPts val="1000"/>
              </a:spcBef>
              <a:buFont typeface="Wingdings" panose="05000000000000000000" pitchFamily="2" charset="2"/>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pic>
        <p:nvPicPr>
          <p:cNvPr id="10" name="Grafik 9"/>
          <p:cNvPicPr>
            <a:picLocks noChangeAspect="1"/>
          </p:cNvPicPr>
          <p:nvPr userDrawn="1"/>
        </p:nvPicPr>
        <p:blipFill rotWithShape="1">
          <a:blip r:embed="rId2"/>
          <a:srcRect l="-510" t="-5936" r="14490" b="5936"/>
          <a:stretch/>
        </p:blipFill>
        <p:spPr>
          <a:xfrm>
            <a:off x="407368" y="237788"/>
            <a:ext cx="427446" cy="746914"/>
          </a:xfrm>
          <a:prstGeom prst="rect">
            <a:avLst/>
          </a:prstGeom>
        </p:spPr>
      </p:pic>
    </p:spTree>
    <p:extLst>
      <p:ext uri="{BB962C8B-B14F-4D97-AF65-F5344CB8AC3E}">
        <p14:creationId xmlns:p14="http://schemas.microsoft.com/office/powerpoint/2010/main" val="3497294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CFE8D-557D-6D4F-ACFB-30365A478CBF}"/>
              </a:ext>
            </a:extLst>
          </p:cNvPr>
          <p:cNvSpPr>
            <a:spLocks noGrp="1"/>
          </p:cNvSpPr>
          <p:nvPr>
            <p:ph idx="1"/>
          </p:nvPr>
        </p:nvSpPr>
        <p:spPr>
          <a:xfrm>
            <a:off x="334962" y="1280350"/>
            <a:ext cx="11501367" cy="479425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8902" y="165474"/>
            <a:ext cx="11587427" cy="836614"/>
          </a:xfrm>
          <a:prstGeom prst="rect">
            <a:avLst/>
          </a:prstGeom>
        </p:spPr>
        <p:txBody>
          <a:bodyPr vert="horz" lIns="91440" tIns="45720" rIns="91440" bIns="45720" rtlCol="0" anchor="ctr">
            <a:normAutofit/>
          </a:bodyPr>
          <a:lstStyle/>
          <a:p>
            <a:r>
              <a:rPr lang="en-US" dirty="0"/>
              <a:t>Click to edit Master title style</a:t>
            </a:r>
          </a:p>
        </p:txBody>
      </p:sp>
      <p:sp>
        <p:nvSpPr>
          <p:cNvPr id="5" name="Slide Number Placeholder 5">
            <a:extLst>
              <a:ext uri="{FF2B5EF4-FFF2-40B4-BE49-F238E27FC236}">
                <a16:creationId xmlns:a16="http://schemas.microsoft.com/office/drawing/2014/main" id="{9D6A361D-163C-B842-B22A-F6EED9315912}"/>
              </a:ext>
            </a:extLst>
          </p:cNvPr>
          <p:cNvSpPr>
            <a:spLocks noGrp="1"/>
          </p:cNvSpPr>
          <p:nvPr>
            <p:ph type="sldNum" sz="quarter" idx="12"/>
          </p:nvPr>
        </p:nvSpPr>
        <p:spPr>
          <a:xfrm>
            <a:off x="11624813" y="6377096"/>
            <a:ext cx="403489" cy="365125"/>
          </a:xfrm>
        </p:spPr>
        <p:txBody>
          <a:bodyPr/>
          <a:lstStyle/>
          <a:p>
            <a:fld id="{E1258401-23C6-2149-BDD6-E20CBEDE9734}" type="slidenum">
              <a:rPr lang="en-US" smtClean="0"/>
              <a:t>‹#›</a:t>
            </a:fld>
            <a:endParaRPr lang="en-US"/>
          </a:p>
        </p:txBody>
      </p:sp>
    </p:spTree>
    <p:extLst>
      <p:ext uri="{BB962C8B-B14F-4D97-AF65-F5344CB8AC3E}">
        <p14:creationId xmlns:p14="http://schemas.microsoft.com/office/powerpoint/2010/main" val="2680932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 Text zweispaltig">
    <p:spTree>
      <p:nvGrpSpPr>
        <p:cNvPr id="1" name=""/>
        <p:cNvGrpSpPr/>
        <p:nvPr/>
      </p:nvGrpSpPr>
      <p:grpSpPr>
        <a:xfrm>
          <a:off x="0" y="0"/>
          <a:ext cx="0" cy="0"/>
          <a:chOff x="0" y="0"/>
          <a:chExt cx="0" cy="0"/>
        </a:xfrm>
      </p:grpSpPr>
      <p:sp>
        <p:nvSpPr>
          <p:cNvPr id="8" name="Foliennummernplatzhalter 5"/>
          <p:cNvSpPr>
            <a:spLocks noGrp="1"/>
          </p:cNvSpPr>
          <p:nvPr>
            <p:ph type="sldNum" sz="quarter" idx="12"/>
          </p:nvPr>
        </p:nvSpPr>
        <p:spPr>
          <a:xfrm>
            <a:off x="11136560" y="6408000"/>
            <a:ext cx="720080" cy="288000"/>
          </a:xfrm>
        </p:spPr>
        <p:txBody>
          <a:bodyPr/>
          <a:lstStyle/>
          <a:p>
            <a:fld id="{0F8E3098-57A3-4D80-B720-D688A3E08C54}" type="slidenum">
              <a:rPr lang="de-CH" smtClean="0"/>
              <a:t>‹#›</a:t>
            </a:fld>
            <a:endParaRPr lang="de-CH" dirty="0"/>
          </a:p>
        </p:txBody>
      </p:sp>
      <p:sp>
        <p:nvSpPr>
          <p:cNvPr id="16" name="Textplatzhalter 18"/>
          <p:cNvSpPr>
            <a:spLocks noGrp="1"/>
          </p:cNvSpPr>
          <p:nvPr>
            <p:ph type="body" sz="quarter" idx="15"/>
          </p:nvPr>
        </p:nvSpPr>
        <p:spPr>
          <a:xfrm>
            <a:off x="6816080" y="1512000"/>
            <a:ext cx="5040560" cy="4644000"/>
          </a:xfrm>
          <a:prstGeom prst="rect">
            <a:avLst/>
          </a:prstGeom>
        </p:spPr>
        <p:txBody>
          <a:bodyPr lIns="0" tIns="0" rIns="0" bIns="0"/>
          <a:lstStyle>
            <a:lvl1pPr marL="457200" indent="-457200">
              <a:lnSpc>
                <a:spcPct val="100000"/>
              </a:lnSpc>
              <a:spcBef>
                <a:spcPts val="0"/>
              </a:spcBef>
              <a:buFont typeface="Wingdings" panose="05000000000000000000" pitchFamily="2" charset="2"/>
              <a:buChar char="§"/>
              <a:defRPr lang="de-DE" dirty="0" smtClean="0"/>
            </a:lvl1pPr>
            <a:lvl2pPr marL="800100" indent="-342900">
              <a:lnSpc>
                <a:spcPct val="100000"/>
              </a:lnSpc>
              <a:spcBef>
                <a:spcPts val="1000"/>
              </a:spcBef>
              <a:buFont typeface="Wingdings" panose="05000000000000000000" pitchFamily="2" charset="2"/>
              <a:buChar char="§"/>
              <a:defRPr lang="de-DE" dirty="0" smtClean="0"/>
            </a:lvl2pPr>
            <a:lvl3pPr marL="1257300" indent="-342900">
              <a:lnSpc>
                <a:spcPct val="100000"/>
              </a:lnSpc>
              <a:spcBef>
                <a:spcPts val="1000"/>
              </a:spcBef>
              <a:buFont typeface="Wingdings" panose="05000000000000000000" pitchFamily="2" charset="2"/>
              <a:buChar char="§"/>
              <a:defRPr lang="de-DE" dirty="0" smtClean="0"/>
            </a:lvl3pPr>
            <a:lvl4pPr marL="1657350" indent="-285750">
              <a:lnSpc>
                <a:spcPct val="100000"/>
              </a:lnSpc>
              <a:spcBef>
                <a:spcPts val="1000"/>
              </a:spcBef>
              <a:buFont typeface="Wingdings" panose="05000000000000000000" pitchFamily="2" charset="2"/>
              <a:buChar char="§"/>
              <a:defRPr lang="de-DE" dirty="0" smtClean="0"/>
            </a:lvl4pPr>
            <a:lvl5pPr marL="2114550" indent="-285750">
              <a:lnSpc>
                <a:spcPct val="100000"/>
              </a:lnSpc>
              <a:spcBef>
                <a:spcPts val="1000"/>
              </a:spcBef>
              <a:buFont typeface="Wingdings" panose="05000000000000000000" pitchFamily="2" charset="2"/>
              <a:buChar char="§"/>
              <a:defRPr lang="de-CH" dirty="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7" name="Textplatzhalter 18"/>
          <p:cNvSpPr>
            <a:spLocks noGrp="1"/>
          </p:cNvSpPr>
          <p:nvPr>
            <p:ph type="body" sz="quarter" idx="16"/>
          </p:nvPr>
        </p:nvSpPr>
        <p:spPr>
          <a:xfrm>
            <a:off x="1078800" y="1512000"/>
            <a:ext cx="5017200" cy="4644000"/>
          </a:xfrm>
          <a:prstGeom prst="rect">
            <a:avLst/>
          </a:prstGeom>
        </p:spPr>
        <p:txBody>
          <a:bodyPr lIns="0" tIns="0" rIns="0" bIns="0"/>
          <a:lstStyle>
            <a:lvl1pPr marL="457200" indent="-457200">
              <a:lnSpc>
                <a:spcPct val="100000"/>
              </a:lnSpc>
              <a:spcBef>
                <a:spcPts val="0"/>
              </a:spcBef>
              <a:buFont typeface="Wingdings" panose="05000000000000000000" pitchFamily="2" charset="2"/>
              <a:buChar char="§"/>
              <a:defRPr/>
            </a:lvl1pPr>
            <a:lvl2pPr marL="800100" indent="-342900">
              <a:lnSpc>
                <a:spcPct val="100000"/>
              </a:lnSpc>
              <a:spcBef>
                <a:spcPts val="1000"/>
              </a:spcBef>
              <a:buFont typeface="Wingdings" panose="05000000000000000000" pitchFamily="2" charset="2"/>
              <a:buChar char="§"/>
              <a:defRPr/>
            </a:lvl2pPr>
            <a:lvl3pPr marL="1257300" indent="-342900">
              <a:lnSpc>
                <a:spcPct val="100000"/>
              </a:lnSpc>
              <a:spcBef>
                <a:spcPts val="1000"/>
              </a:spcBef>
              <a:buFont typeface="Wingdings" panose="05000000000000000000" pitchFamily="2" charset="2"/>
              <a:buChar char="§"/>
              <a:defRPr/>
            </a:lvl3pPr>
            <a:lvl4pPr marL="1657350" indent="-285750">
              <a:lnSpc>
                <a:spcPct val="100000"/>
              </a:lnSpc>
              <a:spcBef>
                <a:spcPts val="1000"/>
              </a:spcBef>
              <a:buFont typeface="Wingdings" panose="05000000000000000000" pitchFamily="2" charset="2"/>
              <a:buChar char="§"/>
              <a:defRPr/>
            </a:lvl4pPr>
            <a:lvl5pPr marL="2114550" indent="-285750">
              <a:lnSpc>
                <a:spcPct val="100000"/>
              </a:lnSpc>
              <a:spcBef>
                <a:spcPts val="1000"/>
              </a:spcBef>
              <a:buFont typeface="Wingdings" panose="05000000000000000000" pitchFamily="2" charset="2"/>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cxnSp>
        <p:nvCxnSpPr>
          <p:cNvPr id="20" name="Gerader Verbinder 19"/>
          <p:cNvCxnSpPr/>
          <p:nvPr userDrawn="1"/>
        </p:nvCxnSpPr>
        <p:spPr>
          <a:xfrm>
            <a:off x="1080000" y="1332000"/>
            <a:ext cx="1080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elplatzhalter 1"/>
          <p:cNvSpPr>
            <a:spLocks noGrp="1"/>
          </p:cNvSpPr>
          <p:nvPr>
            <p:ph type="title"/>
          </p:nvPr>
        </p:nvSpPr>
        <p:spPr>
          <a:xfrm>
            <a:off x="1080000" y="360001"/>
            <a:ext cx="10801200" cy="828000"/>
          </a:xfrm>
          <a:prstGeom prst="rect">
            <a:avLst/>
          </a:prstGeom>
        </p:spPr>
        <p:txBody>
          <a:bodyPr vert="horz" lIns="0" tIns="0" rIns="0" bIns="0" rtlCol="0" anchor="b" anchorCtr="0">
            <a:noAutofit/>
          </a:bodyPr>
          <a:lstStyle>
            <a:lvl1pPr>
              <a:lnSpc>
                <a:spcPts val="3200"/>
              </a:lnSpc>
              <a:defRPr/>
            </a:lvl1pPr>
          </a:lstStyle>
          <a:p>
            <a:endParaRPr lang="de-CH" dirty="0"/>
          </a:p>
        </p:txBody>
      </p:sp>
      <p:pic>
        <p:nvPicPr>
          <p:cNvPr id="11" name="Grafik 10"/>
          <p:cNvPicPr>
            <a:picLocks noChangeAspect="1"/>
          </p:cNvPicPr>
          <p:nvPr userDrawn="1"/>
        </p:nvPicPr>
        <p:blipFill rotWithShape="1">
          <a:blip r:embed="rId2"/>
          <a:srcRect l="-510" t="-5936" r="14490" b="5936"/>
          <a:stretch/>
        </p:blipFill>
        <p:spPr>
          <a:xfrm>
            <a:off x="407368" y="237788"/>
            <a:ext cx="427446" cy="746914"/>
          </a:xfrm>
          <a:prstGeom prst="rect">
            <a:avLst/>
          </a:prstGeom>
        </p:spPr>
      </p:pic>
    </p:spTree>
    <p:extLst>
      <p:ext uri="{BB962C8B-B14F-4D97-AF65-F5344CB8AC3E}">
        <p14:creationId xmlns:p14="http://schemas.microsoft.com/office/powerpoint/2010/main" val="1499734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 Text und Bild">
    <p:spTree>
      <p:nvGrpSpPr>
        <p:cNvPr id="1" name=""/>
        <p:cNvGrpSpPr/>
        <p:nvPr/>
      </p:nvGrpSpPr>
      <p:grpSpPr>
        <a:xfrm>
          <a:off x="0" y="0"/>
          <a:ext cx="0" cy="0"/>
          <a:chOff x="0" y="0"/>
          <a:chExt cx="0" cy="0"/>
        </a:xfrm>
      </p:grpSpPr>
      <p:sp>
        <p:nvSpPr>
          <p:cNvPr id="8" name="Foliennummernplatzhalter 5"/>
          <p:cNvSpPr>
            <a:spLocks noGrp="1"/>
          </p:cNvSpPr>
          <p:nvPr>
            <p:ph type="sldNum" sz="quarter" idx="12"/>
          </p:nvPr>
        </p:nvSpPr>
        <p:spPr>
          <a:xfrm>
            <a:off x="11136560" y="6408000"/>
            <a:ext cx="720080" cy="288000"/>
          </a:xfrm>
        </p:spPr>
        <p:txBody>
          <a:bodyPr/>
          <a:lstStyle/>
          <a:p>
            <a:fld id="{0F8E3098-57A3-4D80-B720-D688A3E08C54}" type="slidenum">
              <a:rPr lang="de-CH" smtClean="0"/>
              <a:t>‹#›</a:t>
            </a:fld>
            <a:endParaRPr lang="de-CH" dirty="0"/>
          </a:p>
        </p:txBody>
      </p:sp>
      <p:sp>
        <p:nvSpPr>
          <p:cNvPr id="17" name="Textplatzhalter 18"/>
          <p:cNvSpPr>
            <a:spLocks noGrp="1"/>
          </p:cNvSpPr>
          <p:nvPr>
            <p:ph type="body" sz="quarter" idx="17"/>
          </p:nvPr>
        </p:nvSpPr>
        <p:spPr>
          <a:xfrm>
            <a:off x="1078800" y="1512000"/>
            <a:ext cx="5017200" cy="4644000"/>
          </a:xfrm>
          <a:prstGeom prst="rect">
            <a:avLst/>
          </a:prstGeom>
        </p:spPr>
        <p:txBody>
          <a:bodyPr lIns="0" tIns="0" rIns="0" bIns="0"/>
          <a:lstStyle>
            <a:lvl1pPr marL="457200" indent="-457200">
              <a:lnSpc>
                <a:spcPct val="100000"/>
              </a:lnSpc>
              <a:spcBef>
                <a:spcPts val="0"/>
              </a:spcBef>
              <a:buFont typeface="Wingdings" panose="05000000000000000000" pitchFamily="2" charset="2"/>
              <a:buChar char="§"/>
              <a:defRPr/>
            </a:lvl1pPr>
            <a:lvl2pPr marL="800100" indent="-342900">
              <a:lnSpc>
                <a:spcPct val="100000"/>
              </a:lnSpc>
              <a:spcBef>
                <a:spcPts val="1000"/>
              </a:spcBef>
              <a:buFont typeface="Wingdings" panose="05000000000000000000" pitchFamily="2" charset="2"/>
              <a:buChar char="§"/>
              <a:defRPr/>
            </a:lvl2pPr>
            <a:lvl3pPr marL="1257300" indent="-342900">
              <a:lnSpc>
                <a:spcPct val="100000"/>
              </a:lnSpc>
              <a:spcBef>
                <a:spcPts val="1000"/>
              </a:spcBef>
              <a:buFont typeface="Wingdings" panose="05000000000000000000" pitchFamily="2" charset="2"/>
              <a:buChar char="§"/>
              <a:defRPr/>
            </a:lvl3pPr>
            <a:lvl4pPr marL="1657350" indent="-285750">
              <a:lnSpc>
                <a:spcPct val="100000"/>
              </a:lnSpc>
              <a:spcBef>
                <a:spcPts val="1000"/>
              </a:spcBef>
              <a:buFont typeface="Wingdings" panose="05000000000000000000" pitchFamily="2" charset="2"/>
              <a:buChar char="§"/>
              <a:defRPr/>
            </a:lvl4pPr>
            <a:lvl5pPr marL="2114550" indent="-285750">
              <a:lnSpc>
                <a:spcPct val="100000"/>
              </a:lnSpc>
              <a:spcBef>
                <a:spcPts val="1000"/>
              </a:spcBef>
              <a:buFont typeface="Wingdings" panose="05000000000000000000" pitchFamily="2" charset="2"/>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cxnSp>
        <p:nvCxnSpPr>
          <p:cNvPr id="18" name="Gerader Verbinder 17"/>
          <p:cNvCxnSpPr/>
          <p:nvPr userDrawn="1"/>
        </p:nvCxnSpPr>
        <p:spPr>
          <a:xfrm>
            <a:off x="1080000" y="1332000"/>
            <a:ext cx="1080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Bildplatzhalter 6"/>
          <p:cNvSpPr>
            <a:spLocks noGrp="1"/>
          </p:cNvSpPr>
          <p:nvPr>
            <p:ph type="pic" sz="quarter" idx="18"/>
          </p:nvPr>
        </p:nvSpPr>
        <p:spPr>
          <a:xfrm>
            <a:off x="6816080" y="1512000"/>
            <a:ext cx="5040559" cy="4644000"/>
          </a:xfrm>
          <a:prstGeom prst="rect">
            <a:avLst/>
          </a:prstGeom>
        </p:spPr>
        <p:txBody>
          <a:bodyPr/>
          <a:lstStyle/>
          <a:p>
            <a:endParaRPr lang="de-CH" dirty="0"/>
          </a:p>
        </p:txBody>
      </p:sp>
      <p:sp>
        <p:nvSpPr>
          <p:cNvPr id="13" name="Textplatzhalter 21"/>
          <p:cNvSpPr>
            <a:spLocks noGrp="1"/>
          </p:cNvSpPr>
          <p:nvPr>
            <p:ph type="body" sz="quarter" idx="22" hasCustomPrompt="1"/>
          </p:nvPr>
        </p:nvSpPr>
        <p:spPr>
          <a:xfrm rot="16200000">
            <a:off x="5854429" y="5233571"/>
            <a:ext cx="1539216" cy="288073"/>
          </a:xfrm>
          <a:prstGeom prst="rect">
            <a:avLst/>
          </a:prstGeom>
        </p:spPr>
        <p:txBody>
          <a:bodyPr lIns="0" tIns="0" rIns="0" bIns="0">
            <a:noAutofit/>
          </a:bodyPr>
          <a:lstStyle>
            <a:lvl1pPr algn="l">
              <a:defRPr sz="500" baseline="0"/>
            </a:lvl1pPr>
            <a:lvl2pPr>
              <a:defRPr sz="800"/>
            </a:lvl2pPr>
            <a:lvl3pPr>
              <a:defRPr sz="800"/>
            </a:lvl3pPr>
            <a:lvl4pPr>
              <a:defRPr sz="800"/>
            </a:lvl4pPr>
            <a:lvl5pPr>
              <a:defRPr sz="800"/>
            </a:lvl5pPr>
          </a:lstStyle>
          <a:p>
            <a:pPr lvl="0"/>
            <a:r>
              <a:rPr lang="fr-CH" dirty="0"/>
              <a:t>© </a:t>
            </a:r>
            <a:r>
              <a:rPr lang="fr-CH" dirty="0" err="1"/>
              <a:t>Vorname</a:t>
            </a:r>
            <a:r>
              <a:rPr lang="fr-CH" dirty="0"/>
              <a:t> Name, </a:t>
            </a:r>
            <a:r>
              <a:rPr lang="fr-CH" dirty="0" err="1"/>
              <a:t>Jahr</a:t>
            </a:r>
            <a:endParaRPr lang="de-DE" dirty="0"/>
          </a:p>
        </p:txBody>
      </p:sp>
      <p:sp>
        <p:nvSpPr>
          <p:cNvPr id="9" name="Titelplatzhalter 1"/>
          <p:cNvSpPr>
            <a:spLocks noGrp="1"/>
          </p:cNvSpPr>
          <p:nvPr>
            <p:ph type="title"/>
          </p:nvPr>
        </p:nvSpPr>
        <p:spPr>
          <a:xfrm>
            <a:off x="1080000" y="360001"/>
            <a:ext cx="10801200" cy="828000"/>
          </a:xfrm>
          <a:prstGeom prst="rect">
            <a:avLst/>
          </a:prstGeom>
        </p:spPr>
        <p:txBody>
          <a:bodyPr vert="horz" lIns="0" tIns="0" rIns="0" bIns="0" rtlCol="0" anchor="b" anchorCtr="0">
            <a:noAutofit/>
          </a:bodyPr>
          <a:lstStyle>
            <a:lvl1pPr>
              <a:lnSpc>
                <a:spcPts val="3200"/>
              </a:lnSpc>
              <a:defRPr/>
            </a:lvl1pPr>
          </a:lstStyle>
          <a:p>
            <a:endParaRPr lang="de-CH" dirty="0"/>
          </a:p>
        </p:txBody>
      </p:sp>
      <p:pic>
        <p:nvPicPr>
          <p:cNvPr id="11" name="Grafik 10"/>
          <p:cNvPicPr>
            <a:picLocks noChangeAspect="1"/>
          </p:cNvPicPr>
          <p:nvPr userDrawn="1"/>
        </p:nvPicPr>
        <p:blipFill rotWithShape="1">
          <a:blip r:embed="rId2"/>
          <a:srcRect l="-510" t="-5936" r="14490" b="5936"/>
          <a:stretch/>
        </p:blipFill>
        <p:spPr>
          <a:xfrm>
            <a:off x="407368" y="237788"/>
            <a:ext cx="427446" cy="746914"/>
          </a:xfrm>
          <a:prstGeom prst="rect">
            <a:avLst/>
          </a:prstGeom>
        </p:spPr>
      </p:pic>
    </p:spTree>
    <p:extLst>
      <p:ext uri="{BB962C8B-B14F-4D97-AF65-F5344CB8AC3E}">
        <p14:creationId xmlns:p14="http://schemas.microsoft.com/office/powerpoint/2010/main" val="884813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 Text und 4er Bild-Raster">
    <p:spTree>
      <p:nvGrpSpPr>
        <p:cNvPr id="1" name=""/>
        <p:cNvGrpSpPr/>
        <p:nvPr/>
      </p:nvGrpSpPr>
      <p:grpSpPr>
        <a:xfrm>
          <a:off x="0" y="0"/>
          <a:ext cx="0" cy="0"/>
          <a:chOff x="0" y="0"/>
          <a:chExt cx="0" cy="0"/>
        </a:xfrm>
      </p:grpSpPr>
      <p:sp>
        <p:nvSpPr>
          <p:cNvPr id="8" name="Foliennummernplatzhalter 5"/>
          <p:cNvSpPr>
            <a:spLocks noGrp="1"/>
          </p:cNvSpPr>
          <p:nvPr>
            <p:ph type="sldNum" sz="quarter" idx="12"/>
          </p:nvPr>
        </p:nvSpPr>
        <p:spPr>
          <a:xfrm>
            <a:off x="11136560" y="6408000"/>
            <a:ext cx="720080" cy="288000"/>
          </a:xfrm>
        </p:spPr>
        <p:txBody>
          <a:bodyPr/>
          <a:lstStyle/>
          <a:p>
            <a:fld id="{0F8E3098-57A3-4D80-B720-D688A3E08C54}" type="slidenum">
              <a:rPr lang="de-CH" smtClean="0"/>
              <a:t>‹#›</a:t>
            </a:fld>
            <a:endParaRPr lang="de-CH" dirty="0"/>
          </a:p>
        </p:txBody>
      </p:sp>
      <p:sp>
        <p:nvSpPr>
          <p:cNvPr id="12" name="Bildplatzhalter 6"/>
          <p:cNvSpPr>
            <a:spLocks noGrp="1"/>
          </p:cNvSpPr>
          <p:nvPr>
            <p:ph type="pic" sz="quarter" idx="13"/>
          </p:nvPr>
        </p:nvSpPr>
        <p:spPr>
          <a:xfrm>
            <a:off x="6384073" y="1512000"/>
            <a:ext cx="2520000" cy="2160000"/>
          </a:xfrm>
          <a:prstGeom prst="rect">
            <a:avLst/>
          </a:prstGeom>
        </p:spPr>
        <p:txBody>
          <a:bodyPr/>
          <a:lstStyle/>
          <a:p>
            <a:endParaRPr lang="de-CH" dirty="0"/>
          </a:p>
        </p:txBody>
      </p:sp>
      <p:sp>
        <p:nvSpPr>
          <p:cNvPr id="16" name="Bildplatzhalter 6"/>
          <p:cNvSpPr>
            <a:spLocks noGrp="1"/>
          </p:cNvSpPr>
          <p:nvPr>
            <p:ph type="pic" sz="quarter" idx="16"/>
          </p:nvPr>
        </p:nvSpPr>
        <p:spPr>
          <a:xfrm>
            <a:off x="9345471" y="1512000"/>
            <a:ext cx="2520000" cy="2160001"/>
          </a:xfrm>
          <a:prstGeom prst="rect">
            <a:avLst/>
          </a:prstGeom>
        </p:spPr>
        <p:txBody>
          <a:bodyPr/>
          <a:lstStyle/>
          <a:p>
            <a:endParaRPr lang="de-CH" dirty="0"/>
          </a:p>
        </p:txBody>
      </p:sp>
      <p:sp>
        <p:nvSpPr>
          <p:cNvPr id="19" name="Bildplatzhalter 6"/>
          <p:cNvSpPr>
            <a:spLocks noGrp="1"/>
          </p:cNvSpPr>
          <p:nvPr>
            <p:ph type="pic" sz="quarter" idx="17"/>
          </p:nvPr>
        </p:nvSpPr>
        <p:spPr>
          <a:xfrm>
            <a:off x="6389434" y="3996151"/>
            <a:ext cx="2520000" cy="2160000"/>
          </a:xfrm>
          <a:prstGeom prst="rect">
            <a:avLst/>
          </a:prstGeom>
        </p:spPr>
        <p:txBody>
          <a:bodyPr/>
          <a:lstStyle/>
          <a:p>
            <a:endParaRPr lang="de-CH" dirty="0"/>
          </a:p>
        </p:txBody>
      </p:sp>
      <p:sp>
        <p:nvSpPr>
          <p:cNvPr id="21" name="Bildplatzhalter 6"/>
          <p:cNvSpPr>
            <a:spLocks noGrp="1"/>
          </p:cNvSpPr>
          <p:nvPr>
            <p:ph type="pic" sz="quarter" idx="18"/>
          </p:nvPr>
        </p:nvSpPr>
        <p:spPr>
          <a:xfrm>
            <a:off x="9360000" y="3996150"/>
            <a:ext cx="2520000" cy="2160000"/>
          </a:xfrm>
          <a:prstGeom prst="rect">
            <a:avLst/>
          </a:prstGeom>
        </p:spPr>
        <p:txBody>
          <a:bodyPr/>
          <a:lstStyle/>
          <a:p>
            <a:endParaRPr lang="de-CH" dirty="0"/>
          </a:p>
        </p:txBody>
      </p:sp>
      <p:cxnSp>
        <p:nvCxnSpPr>
          <p:cNvPr id="22" name="Gerader Verbinder 21"/>
          <p:cNvCxnSpPr/>
          <p:nvPr userDrawn="1"/>
        </p:nvCxnSpPr>
        <p:spPr>
          <a:xfrm>
            <a:off x="6374905" y="3789040"/>
            <a:ext cx="55062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platzhalter 21"/>
          <p:cNvSpPr>
            <a:spLocks noGrp="1"/>
          </p:cNvSpPr>
          <p:nvPr>
            <p:ph type="body" sz="quarter" idx="21" hasCustomPrompt="1"/>
          </p:nvPr>
        </p:nvSpPr>
        <p:spPr>
          <a:xfrm rot="16200000">
            <a:off x="5484038" y="2779608"/>
            <a:ext cx="1512000" cy="288073"/>
          </a:xfrm>
          <a:prstGeom prst="rect">
            <a:avLst/>
          </a:prstGeom>
        </p:spPr>
        <p:txBody>
          <a:bodyPr lIns="0" tIns="0" rIns="0" bIns="0">
            <a:noAutofit/>
          </a:bodyPr>
          <a:lstStyle>
            <a:lvl1pPr algn="l">
              <a:defRPr sz="500" baseline="0"/>
            </a:lvl1pPr>
            <a:lvl2pPr>
              <a:defRPr sz="800"/>
            </a:lvl2pPr>
            <a:lvl3pPr>
              <a:defRPr sz="800"/>
            </a:lvl3pPr>
            <a:lvl4pPr>
              <a:defRPr sz="800"/>
            </a:lvl4pPr>
            <a:lvl5pPr>
              <a:defRPr sz="800"/>
            </a:lvl5pPr>
          </a:lstStyle>
          <a:p>
            <a:pPr lvl="0"/>
            <a:r>
              <a:rPr lang="fr-CH" dirty="0"/>
              <a:t>© </a:t>
            </a:r>
            <a:r>
              <a:rPr lang="fr-CH" dirty="0" err="1"/>
              <a:t>Vorname</a:t>
            </a:r>
            <a:r>
              <a:rPr lang="fr-CH" dirty="0"/>
              <a:t> Name, </a:t>
            </a:r>
            <a:r>
              <a:rPr lang="fr-CH" dirty="0" err="1"/>
              <a:t>Jahr</a:t>
            </a:r>
            <a:endParaRPr lang="de-DE" dirty="0"/>
          </a:p>
        </p:txBody>
      </p:sp>
      <p:cxnSp>
        <p:nvCxnSpPr>
          <p:cNvPr id="28" name="Gerader Verbinder 27"/>
          <p:cNvCxnSpPr/>
          <p:nvPr userDrawn="1"/>
        </p:nvCxnSpPr>
        <p:spPr>
          <a:xfrm>
            <a:off x="1080000" y="1332000"/>
            <a:ext cx="1080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platzhalter 21"/>
          <p:cNvSpPr>
            <a:spLocks noGrp="1"/>
          </p:cNvSpPr>
          <p:nvPr>
            <p:ph type="body" sz="quarter" idx="22" hasCustomPrompt="1"/>
          </p:nvPr>
        </p:nvSpPr>
        <p:spPr>
          <a:xfrm rot="16200000">
            <a:off x="5484958" y="5242505"/>
            <a:ext cx="1539216" cy="288073"/>
          </a:xfrm>
          <a:prstGeom prst="rect">
            <a:avLst/>
          </a:prstGeom>
        </p:spPr>
        <p:txBody>
          <a:bodyPr lIns="0" tIns="0" rIns="0" bIns="0">
            <a:noAutofit/>
          </a:bodyPr>
          <a:lstStyle>
            <a:lvl1pPr algn="l">
              <a:defRPr sz="500" baseline="0"/>
            </a:lvl1pPr>
            <a:lvl2pPr>
              <a:defRPr sz="800"/>
            </a:lvl2pPr>
            <a:lvl3pPr>
              <a:defRPr sz="800"/>
            </a:lvl3pPr>
            <a:lvl4pPr>
              <a:defRPr sz="800"/>
            </a:lvl4pPr>
            <a:lvl5pPr>
              <a:defRPr sz="800"/>
            </a:lvl5pPr>
          </a:lstStyle>
          <a:p>
            <a:pPr lvl="0"/>
            <a:r>
              <a:rPr lang="fr-CH" dirty="0"/>
              <a:t>© </a:t>
            </a:r>
            <a:r>
              <a:rPr lang="fr-CH" dirty="0" err="1"/>
              <a:t>Vorname</a:t>
            </a:r>
            <a:r>
              <a:rPr lang="fr-CH" dirty="0"/>
              <a:t> Name, </a:t>
            </a:r>
            <a:r>
              <a:rPr lang="fr-CH" dirty="0" err="1"/>
              <a:t>Jahr</a:t>
            </a:r>
            <a:endParaRPr lang="de-DE" dirty="0"/>
          </a:p>
        </p:txBody>
      </p:sp>
      <p:sp>
        <p:nvSpPr>
          <p:cNvPr id="18" name="Textplatzhalter 21"/>
          <p:cNvSpPr>
            <a:spLocks noGrp="1"/>
          </p:cNvSpPr>
          <p:nvPr>
            <p:ph type="body" sz="quarter" idx="23" hasCustomPrompt="1"/>
          </p:nvPr>
        </p:nvSpPr>
        <p:spPr>
          <a:xfrm rot="16200000">
            <a:off x="8462130" y="2796387"/>
            <a:ext cx="1478443" cy="288073"/>
          </a:xfrm>
          <a:prstGeom prst="rect">
            <a:avLst/>
          </a:prstGeom>
        </p:spPr>
        <p:txBody>
          <a:bodyPr lIns="0" tIns="0" rIns="0" bIns="0">
            <a:noAutofit/>
          </a:bodyPr>
          <a:lstStyle>
            <a:lvl1pPr algn="l">
              <a:defRPr sz="500" baseline="0"/>
            </a:lvl1pPr>
            <a:lvl2pPr>
              <a:defRPr sz="800"/>
            </a:lvl2pPr>
            <a:lvl3pPr>
              <a:defRPr sz="800"/>
            </a:lvl3pPr>
            <a:lvl4pPr>
              <a:defRPr sz="800"/>
            </a:lvl4pPr>
            <a:lvl5pPr>
              <a:defRPr sz="800"/>
            </a:lvl5pPr>
          </a:lstStyle>
          <a:p>
            <a:pPr lvl="0"/>
            <a:r>
              <a:rPr lang="fr-CH" dirty="0"/>
              <a:t>© </a:t>
            </a:r>
            <a:r>
              <a:rPr lang="fr-CH" dirty="0" err="1"/>
              <a:t>Vorname</a:t>
            </a:r>
            <a:r>
              <a:rPr lang="fr-CH" dirty="0"/>
              <a:t> Name, </a:t>
            </a:r>
            <a:r>
              <a:rPr lang="fr-CH" dirty="0" err="1"/>
              <a:t>Jahr</a:t>
            </a:r>
            <a:endParaRPr lang="de-DE" dirty="0"/>
          </a:p>
        </p:txBody>
      </p:sp>
      <p:sp>
        <p:nvSpPr>
          <p:cNvPr id="20" name="Textplatzhalter 21"/>
          <p:cNvSpPr>
            <a:spLocks noGrp="1"/>
          </p:cNvSpPr>
          <p:nvPr>
            <p:ph type="body" sz="quarter" idx="24" hasCustomPrompt="1"/>
          </p:nvPr>
        </p:nvSpPr>
        <p:spPr>
          <a:xfrm rot="16200000">
            <a:off x="8463051" y="5259284"/>
            <a:ext cx="1505659" cy="288073"/>
          </a:xfrm>
          <a:prstGeom prst="rect">
            <a:avLst/>
          </a:prstGeom>
        </p:spPr>
        <p:txBody>
          <a:bodyPr lIns="0" tIns="0" rIns="0" bIns="0">
            <a:noAutofit/>
          </a:bodyPr>
          <a:lstStyle>
            <a:lvl1pPr algn="l">
              <a:defRPr sz="500" baseline="0"/>
            </a:lvl1pPr>
            <a:lvl2pPr>
              <a:defRPr sz="800"/>
            </a:lvl2pPr>
            <a:lvl3pPr>
              <a:defRPr sz="800"/>
            </a:lvl3pPr>
            <a:lvl4pPr>
              <a:defRPr sz="800"/>
            </a:lvl4pPr>
            <a:lvl5pPr>
              <a:defRPr sz="800"/>
            </a:lvl5pPr>
          </a:lstStyle>
          <a:p>
            <a:pPr lvl="0"/>
            <a:r>
              <a:rPr lang="fr-CH" dirty="0"/>
              <a:t>© </a:t>
            </a:r>
            <a:r>
              <a:rPr lang="fr-CH" dirty="0" err="1"/>
              <a:t>Vorname</a:t>
            </a:r>
            <a:r>
              <a:rPr lang="fr-CH" dirty="0"/>
              <a:t> Name, </a:t>
            </a:r>
            <a:r>
              <a:rPr lang="fr-CH" dirty="0" err="1"/>
              <a:t>Jahr</a:t>
            </a:r>
            <a:endParaRPr lang="de-DE" dirty="0"/>
          </a:p>
        </p:txBody>
      </p:sp>
      <p:sp>
        <p:nvSpPr>
          <p:cNvPr id="29" name="Textplatzhalter 18"/>
          <p:cNvSpPr>
            <a:spLocks noGrp="1"/>
          </p:cNvSpPr>
          <p:nvPr>
            <p:ph type="body" sz="quarter" idx="25"/>
          </p:nvPr>
        </p:nvSpPr>
        <p:spPr>
          <a:xfrm>
            <a:off x="1078800" y="1512000"/>
            <a:ext cx="5017200" cy="4644000"/>
          </a:xfrm>
          <a:prstGeom prst="rect">
            <a:avLst/>
          </a:prstGeom>
        </p:spPr>
        <p:txBody>
          <a:bodyPr lIns="0" tIns="0" rIns="0" bIns="0"/>
          <a:lstStyle>
            <a:lvl1pPr marL="457200" indent="-457200">
              <a:lnSpc>
                <a:spcPct val="100000"/>
              </a:lnSpc>
              <a:spcBef>
                <a:spcPts val="0"/>
              </a:spcBef>
              <a:buFont typeface="Wingdings" panose="05000000000000000000" pitchFamily="2" charset="2"/>
              <a:buChar char="§"/>
              <a:defRPr/>
            </a:lvl1pPr>
            <a:lvl2pPr marL="800100" indent="-342900">
              <a:lnSpc>
                <a:spcPct val="100000"/>
              </a:lnSpc>
              <a:spcBef>
                <a:spcPts val="1000"/>
              </a:spcBef>
              <a:buFont typeface="Wingdings" panose="05000000000000000000" pitchFamily="2" charset="2"/>
              <a:buChar char="§"/>
              <a:defRPr/>
            </a:lvl2pPr>
            <a:lvl3pPr marL="1257300" indent="-342900">
              <a:lnSpc>
                <a:spcPct val="100000"/>
              </a:lnSpc>
              <a:spcBef>
                <a:spcPts val="1000"/>
              </a:spcBef>
              <a:buFont typeface="Wingdings" panose="05000000000000000000" pitchFamily="2" charset="2"/>
              <a:buChar char="§"/>
              <a:defRPr/>
            </a:lvl3pPr>
            <a:lvl4pPr marL="1657350" indent="-285750">
              <a:lnSpc>
                <a:spcPct val="100000"/>
              </a:lnSpc>
              <a:spcBef>
                <a:spcPts val="1000"/>
              </a:spcBef>
              <a:buFont typeface="Wingdings" panose="05000000000000000000" pitchFamily="2" charset="2"/>
              <a:buChar char="§"/>
              <a:defRPr/>
            </a:lvl4pPr>
            <a:lvl5pPr marL="2114550" indent="-285750">
              <a:lnSpc>
                <a:spcPct val="100000"/>
              </a:lnSpc>
              <a:spcBef>
                <a:spcPts val="1000"/>
              </a:spcBef>
              <a:buFont typeface="Wingdings" panose="05000000000000000000" pitchFamily="2" charset="2"/>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23" name="Titelplatzhalter 1"/>
          <p:cNvSpPr>
            <a:spLocks noGrp="1"/>
          </p:cNvSpPr>
          <p:nvPr>
            <p:ph type="title"/>
          </p:nvPr>
        </p:nvSpPr>
        <p:spPr>
          <a:xfrm>
            <a:off x="1080000" y="360001"/>
            <a:ext cx="10801200" cy="828000"/>
          </a:xfrm>
          <a:prstGeom prst="rect">
            <a:avLst/>
          </a:prstGeom>
        </p:spPr>
        <p:txBody>
          <a:bodyPr vert="horz" lIns="0" tIns="0" rIns="0" bIns="0" rtlCol="0" anchor="b" anchorCtr="0">
            <a:noAutofit/>
          </a:bodyPr>
          <a:lstStyle>
            <a:lvl1pPr>
              <a:lnSpc>
                <a:spcPts val="3200"/>
              </a:lnSpc>
              <a:defRPr/>
            </a:lvl1pPr>
          </a:lstStyle>
          <a:p>
            <a:endParaRPr lang="de-CH" dirty="0"/>
          </a:p>
        </p:txBody>
      </p:sp>
      <p:pic>
        <p:nvPicPr>
          <p:cNvPr id="25" name="Grafik 24"/>
          <p:cNvPicPr>
            <a:picLocks noChangeAspect="1"/>
          </p:cNvPicPr>
          <p:nvPr userDrawn="1"/>
        </p:nvPicPr>
        <p:blipFill rotWithShape="1">
          <a:blip r:embed="rId2"/>
          <a:srcRect l="-510" t="-5936" r="14490" b="5936"/>
          <a:stretch/>
        </p:blipFill>
        <p:spPr>
          <a:xfrm>
            <a:off x="407368" y="237788"/>
            <a:ext cx="427446" cy="746914"/>
          </a:xfrm>
          <a:prstGeom prst="rect">
            <a:avLst/>
          </a:prstGeom>
        </p:spPr>
      </p:pic>
    </p:spTree>
    <p:extLst>
      <p:ext uri="{BB962C8B-B14F-4D97-AF65-F5344CB8AC3E}">
        <p14:creationId xmlns:p14="http://schemas.microsoft.com/office/powerpoint/2010/main" val="2011601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 Titel und Bild">
    <p:spTree>
      <p:nvGrpSpPr>
        <p:cNvPr id="1" name=""/>
        <p:cNvGrpSpPr/>
        <p:nvPr/>
      </p:nvGrpSpPr>
      <p:grpSpPr>
        <a:xfrm>
          <a:off x="0" y="0"/>
          <a:ext cx="0" cy="0"/>
          <a:chOff x="0" y="0"/>
          <a:chExt cx="0" cy="0"/>
        </a:xfrm>
      </p:grpSpPr>
      <p:sp>
        <p:nvSpPr>
          <p:cNvPr id="8" name="Foliennummernplatzhalter 5"/>
          <p:cNvSpPr>
            <a:spLocks noGrp="1"/>
          </p:cNvSpPr>
          <p:nvPr>
            <p:ph type="sldNum" sz="quarter" idx="12"/>
          </p:nvPr>
        </p:nvSpPr>
        <p:spPr>
          <a:xfrm>
            <a:off x="11136560" y="6408000"/>
            <a:ext cx="720080" cy="288000"/>
          </a:xfrm>
        </p:spPr>
        <p:txBody>
          <a:bodyPr/>
          <a:lstStyle/>
          <a:p>
            <a:fld id="{0F8E3098-57A3-4D80-B720-D688A3E08C54}" type="slidenum">
              <a:rPr lang="de-CH" smtClean="0"/>
              <a:t>‹#›</a:t>
            </a:fld>
            <a:endParaRPr lang="de-CH" dirty="0"/>
          </a:p>
        </p:txBody>
      </p:sp>
      <p:sp>
        <p:nvSpPr>
          <p:cNvPr id="12" name="Bildplatzhalter 6"/>
          <p:cNvSpPr>
            <a:spLocks noGrp="1"/>
          </p:cNvSpPr>
          <p:nvPr>
            <p:ph type="pic" sz="quarter" idx="13"/>
          </p:nvPr>
        </p:nvSpPr>
        <p:spPr>
          <a:xfrm>
            <a:off x="1080000" y="1512000"/>
            <a:ext cx="10776641" cy="4644000"/>
          </a:xfrm>
          <a:prstGeom prst="rect">
            <a:avLst/>
          </a:prstGeom>
        </p:spPr>
        <p:txBody>
          <a:bodyPr/>
          <a:lstStyle/>
          <a:p>
            <a:endParaRPr lang="de-CH" dirty="0"/>
          </a:p>
        </p:txBody>
      </p:sp>
      <p:cxnSp>
        <p:nvCxnSpPr>
          <p:cNvPr id="19" name="Gerader Verbinder 18"/>
          <p:cNvCxnSpPr/>
          <p:nvPr userDrawn="1"/>
        </p:nvCxnSpPr>
        <p:spPr>
          <a:xfrm>
            <a:off x="1080000" y="1332000"/>
            <a:ext cx="1080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platzhalter 21"/>
          <p:cNvSpPr>
            <a:spLocks noGrp="1"/>
          </p:cNvSpPr>
          <p:nvPr>
            <p:ph type="body" sz="quarter" idx="22" hasCustomPrompt="1"/>
          </p:nvPr>
        </p:nvSpPr>
        <p:spPr>
          <a:xfrm rot="16200000">
            <a:off x="141797" y="5242355"/>
            <a:ext cx="1539216" cy="288073"/>
          </a:xfrm>
          <a:prstGeom prst="rect">
            <a:avLst/>
          </a:prstGeom>
        </p:spPr>
        <p:txBody>
          <a:bodyPr lIns="0" tIns="0" rIns="0" bIns="0">
            <a:noAutofit/>
          </a:bodyPr>
          <a:lstStyle>
            <a:lvl1pPr algn="l">
              <a:defRPr sz="500" baseline="0"/>
            </a:lvl1pPr>
            <a:lvl2pPr>
              <a:defRPr sz="800"/>
            </a:lvl2pPr>
            <a:lvl3pPr>
              <a:defRPr sz="800"/>
            </a:lvl3pPr>
            <a:lvl4pPr>
              <a:defRPr sz="800"/>
            </a:lvl4pPr>
            <a:lvl5pPr>
              <a:defRPr sz="800"/>
            </a:lvl5pPr>
          </a:lstStyle>
          <a:p>
            <a:pPr lvl="0"/>
            <a:r>
              <a:rPr lang="fr-CH" dirty="0"/>
              <a:t>© </a:t>
            </a:r>
            <a:r>
              <a:rPr lang="fr-CH" dirty="0" err="1"/>
              <a:t>Vorname</a:t>
            </a:r>
            <a:r>
              <a:rPr lang="fr-CH" dirty="0"/>
              <a:t> Name, </a:t>
            </a:r>
            <a:r>
              <a:rPr lang="fr-CH" dirty="0" err="1"/>
              <a:t>Jahr</a:t>
            </a:r>
            <a:endParaRPr lang="de-DE" dirty="0"/>
          </a:p>
        </p:txBody>
      </p:sp>
      <p:sp>
        <p:nvSpPr>
          <p:cNvPr id="9" name="Titelplatzhalter 1"/>
          <p:cNvSpPr>
            <a:spLocks noGrp="1"/>
          </p:cNvSpPr>
          <p:nvPr>
            <p:ph type="title"/>
          </p:nvPr>
        </p:nvSpPr>
        <p:spPr>
          <a:xfrm>
            <a:off x="1080000" y="360001"/>
            <a:ext cx="10801200" cy="828000"/>
          </a:xfrm>
          <a:prstGeom prst="rect">
            <a:avLst/>
          </a:prstGeom>
        </p:spPr>
        <p:txBody>
          <a:bodyPr vert="horz" lIns="0" tIns="0" rIns="0" bIns="0" rtlCol="0" anchor="b" anchorCtr="0">
            <a:noAutofit/>
          </a:bodyPr>
          <a:lstStyle>
            <a:lvl1pPr>
              <a:lnSpc>
                <a:spcPts val="3200"/>
              </a:lnSpc>
              <a:defRPr/>
            </a:lvl1pPr>
          </a:lstStyle>
          <a:p>
            <a:endParaRPr lang="de-CH" dirty="0"/>
          </a:p>
        </p:txBody>
      </p:sp>
      <p:pic>
        <p:nvPicPr>
          <p:cNvPr id="11" name="Grafik 10"/>
          <p:cNvPicPr>
            <a:picLocks noChangeAspect="1"/>
          </p:cNvPicPr>
          <p:nvPr userDrawn="1"/>
        </p:nvPicPr>
        <p:blipFill rotWithShape="1">
          <a:blip r:embed="rId2"/>
          <a:srcRect l="-510" t="-5936" r="14490" b="5936"/>
          <a:stretch/>
        </p:blipFill>
        <p:spPr>
          <a:xfrm>
            <a:off x="407368" y="237788"/>
            <a:ext cx="427446" cy="746914"/>
          </a:xfrm>
          <a:prstGeom prst="rect">
            <a:avLst/>
          </a:prstGeom>
        </p:spPr>
      </p:pic>
    </p:spTree>
    <p:extLst>
      <p:ext uri="{BB962C8B-B14F-4D97-AF65-F5344CB8AC3E}">
        <p14:creationId xmlns:p14="http://schemas.microsoft.com/office/powerpoint/2010/main" val="1248707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 Bild vollflächig">
    <p:spTree>
      <p:nvGrpSpPr>
        <p:cNvPr id="1" name=""/>
        <p:cNvGrpSpPr/>
        <p:nvPr/>
      </p:nvGrpSpPr>
      <p:grpSpPr>
        <a:xfrm>
          <a:off x="0" y="0"/>
          <a:ext cx="0" cy="0"/>
          <a:chOff x="0" y="0"/>
          <a:chExt cx="0" cy="0"/>
        </a:xfrm>
      </p:grpSpPr>
      <p:sp>
        <p:nvSpPr>
          <p:cNvPr id="8" name="Foliennummernplatzhalter 5"/>
          <p:cNvSpPr>
            <a:spLocks noGrp="1"/>
          </p:cNvSpPr>
          <p:nvPr>
            <p:ph type="sldNum" sz="quarter" idx="12"/>
          </p:nvPr>
        </p:nvSpPr>
        <p:spPr>
          <a:xfrm>
            <a:off x="11136560" y="6408000"/>
            <a:ext cx="720080" cy="288000"/>
          </a:xfrm>
        </p:spPr>
        <p:txBody>
          <a:bodyPr/>
          <a:lstStyle/>
          <a:p>
            <a:fld id="{0F8E3098-57A3-4D80-B720-D688A3E08C54}" type="slidenum">
              <a:rPr lang="de-CH" smtClean="0"/>
              <a:t>‹#›</a:t>
            </a:fld>
            <a:endParaRPr lang="de-CH" dirty="0"/>
          </a:p>
        </p:txBody>
      </p:sp>
      <p:sp>
        <p:nvSpPr>
          <p:cNvPr id="10" name="Bildplatzhalter 6"/>
          <p:cNvSpPr>
            <a:spLocks noGrp="1"/>
          </p:cNvSpPr>
          <p:nvPr>
            <p:ph type="pic" sz="quarter" idx="23"/>
          </p:nvPr>
        </p:nvSpPr>
        <p:spPr>
          <a:xfrm>
            <a:off x="1080000" y="360000"/>
            <a:ext cx="10776641" cy="5796000"/>
          </a:xfrm>
          <a:prstGeom prst="rect">
            <a:avLst/>
          </a:prstGeom>
        </p:spPr>
        <p:txBody>
          <a:bodyPr/>
          <a:lstStyle/>
          <a:p>
            <a:endParaRPr lang="de-CH" dirty="0"/>
          </a:p>
        </p:txBody>
      </p:sp>
      <p:sp>
        <p:nvSpPr>
          <p:cNvPr id="13" name="Textplatzhalter 21"/>
          <p:cNvSpPr>
            <a:spLocks noGrp="1"/>
          </p:cNvSpPr>
          <p:nvPr>
            <p:ph type="body" sz="quarter" idx="24" hasCustomPrompt="1"/>
          </p:nvPr>
        </p:nvSpPr>
        <p:spPr>
          <a:xfrm rot="16200000">
            <a:off x="141797" y="5242355"/>
            <a:ext cx="1539216" cy="288073"/>
          </a:xfrm>
          <a:prstGeom prst="rect">
            <a:avLst/>
          </a:prstGeom>
        </p:spPr>
        <p:txBody>
          <a:bodyPr lIns="0" tIns="0" rIns="0" bIns="0">
            <a:noAutofit/>
          </a:bodyPr>
          <a:lstStyle>
            <a:lvl1pPr algn="l">
              <a:defRPr sz="500" baseline="0"/>
            </a:lvl1pPr>
            <a:lvl2pPr>
              <a:defRPr sz="800"/>
            </a:lvl2pPr>
            <a:lvl3pPr>
              <a:defRPr sz="800"/>
            </a:lvl3pPr>
            <a:lvl4pPr>
              <a:defRPr sz="800"/>
            </a:lvl4pPr>
            <a:lvl5pPr>
              <a:defRPr sz="800"/>
            </a:lvl5pPr>
          </a:lstStyle>
          <a:p>
            <a:pPr lvl="0"/>
            <a:r>
              <a:rPr lang="fr-CH" dirty="0"/>
              <a:t>© </a:t>
            </a:r>
            <a:r>
              <a:rPr lang="fr-CH" dirty="0" err="1"/>
              <a:t>Vorname</a:t>
            </a:r>
            <a:r>
              <a:rPr lang="fr-CH" dirty="0"/>
              <a:t> Name, </a:t>
            </a:r>
            <a:r>
              <a:rPr lang="fr-CH" dirty="0" err="1"/>
              <a:t>Jahr</a:t>
            </a:r>
            <a:endParaRPr lang="de-DE" dirty="0"/>
          </a:p>
        </p:txBody>
      </p:sp>
      <p:pic>
        <p:nvPicPr>
          <p:cNvPr id="7" name="Grafik 6"/>
          <p:cNvPicPr>
            <a:picLocks noChangeAspect="1"/>
          </p:cNvPicPr>
          <p:nvPr userDrawn="1"/>
        </p:nvPicPr>
        <p:blipFill rotWithShape="1">
          <a:blip r:embed="rId2"/>
          <a:srcRect l="-510" t="-5936" r="14490" b="5936"/>
          <a:stretch/>
        </p:blipFill>
        <p:spPr>
          <a:xfrm>
            <a:off x="407368" y="237788"/>
            <a:ext cx="427446" cy="746914"/>
          </a:xfrm>
          <a:prstGeom prst="rect">
            <a:avLst/>
          </a:prstGeom>
        </p:spPr>
      </p:pic>
    </p:spTree>
    <p:extLst>
      <p:ext uri="{BB962C8B-B14F-4D97-AF65-F5344CB8AC3E}">
        <p14:creationId xmlns:p14="http://schemas.microsoft.com/office/powerpoint/2010/main" val="3476100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 Leere Folie">
    <p:spTree>
      <p:nvGrpSpPr>
        <p:cNvPr id="1" name=""/>
        <p:cNvGrpSpPr/>
        <p:nvPr/>
      </p:nvGrpSpPr>
      <p:grpSpPr>
        <a:xfrm>
          <a:off x="0" y="0"/>
          <a:ext cx="0" cy="0"/>
          <a:chOff x="0" y="0"/>
          <a:chExt cx="0" cy="0"/>
        </a:xfrm>
      </p:grpSpPr>
      <p:sp>
        <p:nvSpPr>
          <p:cNvPr id="9" name="Foliennummernplatzhalter 5"/>
          <p:cNvSpPr>
            <a:spLocks noGrp="1"/>
          </p:cNvSpPr>
          <p:nvPr>
            <p:ph type="sldNum" sz="quarter" idx="12"/>
          </p:nvPr>
        </p:nvSpPr>
        <p:spPr>
          <a:xfrm>
            <a:off x="11136560" y="6408000"/>
            <a:ext cx="720080" cy="288000"/>
          </a:xfrm>
        </p:spPr>
        <p:txBody>
          <a:bodyPr/>
          <a:lstStyle/>
          <a:p>
            <a:fld id="{0F8E3098-57A3-4D80-B720-D688A3E08C54}" type="slidenum">
              <a:rPr lang="de-CH" smtClean="0"/>
              <a:t>‹#›</a:t>
            </a:fld>
            <a:endParaRPr lang="de-CH" dirty="0"/>
          </a:p>
        </p:txBody>
      </p:sp>
      <p:pic>
        <p:nvPicPr>
          <p:cNvPr id="5" name="Grafik 4"/>
          <p:cNvPicPr>
            <a:picLocks noChangeAspect="1"/>
          </p:cNvPicPr>
          <p:nvPr userDrawn="1"/>
        </p:nvPicPr>
        <p:blipFill rotWithShape="1">
          <a:blip r:embed="rId2"/>
          <a:srcRect l="-510" t="-5936" r="14490" b="5936"/>
          <a:stretch/>
        </p:blipFill>
        <p:spPr>
          <a:xfrm>
            <a:off x="407368" y="237788"/>
            <a:ext cx="427446" cy="746914"/>
          </a:xfrm>
          <a:prstGeom prst="rect">
            <a:avLst/>
          </a:prstGeom>
        </p:spPr>
      </p:pic>
    </p:spTree>
    <p:extLst>
      <p:ext uri="{BB962C8B-B14F-4D97-AF65-F5344CB8AC3E}">
        <p14:creationId xmlns:p14="http://schemas.microsoft.com/office/powerpoint/2010/main" val="2951473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8902" y="165474"/>
            <a:ext cx="10271511" cy="836614"/>
          </a:xfrm>
          <a:prstGeom prst="rect">
            <a:avLst/>
          </a:prstGeom>
        </p:spPr>
        <p:txBody>
          <a:bodyPr vert="horz" lIns="91440" tIns="45720" rIns="91440" bIns="45720" rtlCol="0" anchor="ctr">
            <a:normAutofit/>
          </a:bodyPr>
          <a:lstStyle/>
          <a:p>
            <a:r>
              <a:rPr lang="en-US"/>
              <a:t>Click to edit Master title style</a:t>
            </a:r>
          </a:p>
        </p:txBody>
      </p:sp>
      <p:sp>
        <p:nvSpPr>
          <p:cNvPr id="4" name="Slide Number Placeholder 5">
            <a:extLst>
              <a:ext uri="{FF2B5EF4-FFF2-40B4-BE49-F238E27FC236}">
                <a16:creationId xmlns:a16="http://schemas.microsoft.com/office/drawing/2014/main" id="{F9460937-1651-F846-AEE4-1A6E44B0DFF6}"/>
              </a:ext>
            </a:extLst>
          </p:cNvPr>
          <p:cNvSpPr>
            <a:spLocks noGrp="1"/>
          </p:cNvSpPr>
          <p:nvPr>
            <p:ph type="sldNum" sz="quarter" idx="12"/>
          </p:nvPr>
        </p:nvSpPr>
        <p:spPr>
          <a:xfrm>
            <a:off x="11669552" y="6011971"/>
            <a:ext cx="403489" cy="365125"/>
          </a:xfrm>
        </p:spPr>
        <p:txBody>
          <a:bodyPr/>
          <a:lstStyle/>
          <a:p>
            <a:fld id="{E1258401-23C6-2149-BDD6-E20CBEDE9734}" type="slidenum">
              <a:rPr lang="en-US" smtClean="0"/>
              <a:t>‹#›</a:t>
            </a:fld>
            <a:endParaRPr lang="en-US" dirty="0"/>
          </a:p>
        </p:txBody>
      </p:sp>
    </p:spTree>
    <p:extLst>
      <p:ext uri="{BB962C8B-B14F-4D97-AF65-F5344CB8AC3E}">
        <p14:creationId xmlns:p14="http://schemas.microsoft.com/office/powerpoint/2010/main" val="3696060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CFE8D-557D-6D4F-ACFB-30365A478CBF}"/>
              </a:ext>
            </a:extLst>
          </p:cNvPr>
          <p:cNvSpPr>
            <a:spLocks noGrp="1"/>
          </p:cNvSpPr>
          <p:nvPr>
            <p:ph idx="1"/>
          </p:nvPr>
        </p:nvSpPr>
        <p:spPr>
          <a:xfrm>
            <a:off x="334962" y="1280350"/>
            <a:ext cx="11501367" cy="479425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8902" y="165474"/>
            <a:ext cx="11587427" cy="836614"/>
          </a:xfrm>
          <a:prstGeom prst="rect">
            <a:avLst/>
          </a:prstGeom>
        </p:spPr>
        <p:txBody>
          <a:bodyPr vert="horz" lIns="91440" tIns="45720" rIns="91440" bIns="45720" rtlCol="0" anchor="ctr">
            <a:normAutofit/>
          </a:bodyPr>
          <a:lstStyle/>
          <a:p>
            <a:r>
              <a:rPr lang="en-US"/>
              <a:t>Click to edit Master title style</a:t>
            </a:r>
          </a:p>
        </p:txBody>
      </p:sp>
      <p:sp>
        <p:nvSpPr>
          <p:cNvPr id="5" name="Slide Number Placeholder 5">
            <a:extLst>
              <a:ext uri="{FF2B5EF4-FFF2-40B4-BE49-F238E27FC236}">
                <a16:creationId xmlns:a16="http://schemas.microsoft.com/office/drawing/2014/main" id="{9D6A361D-163C-B842-B22A-F6EED9315912}"/>
              </a:ext>
            </a:extLst>
          </p:cNvPr>
          <p:cNvSpPr>
            <a:spLocks noGrp="1"/>
          </p:cNvSpPr>
          <p:nvPr>
            <p:ph type="sldNum" sz="quarter" idx="12"/>
          </p:nvPr>
        </p:nvSpPr>
        <p:spPr>
          <a:xfrm>
            <a:off x="11624813" y="6377096"/>
            <a:ext cx="403489" cy="365125"/>
          </a:xfrm>
        </p:spPr>
        <p:txBody>
          <a:bodyPr/>
          <a:lstStyle/>
          <a:p>
            <a:fld id="{E1258401-23C6-2149-BDD6-E20CBEDE9734}" type="slidenum">
              <a:rPr lang="en-US" smtClean="0"/>
              <a:t>‹#›</a:t>
            </a:fld>
            <a:endParaRPr lang="en-US" dirty="0"/>
          </a:p>
        </p:txBody>
      </p:sp>
    </p:spTree>
    <p:extLst>
      <p:ext uri="{BB962C8B-B14F-4D97-AF65-F5344CB8AC3E}">
        <p14:creationId xmlns:p14="http://schemas.microsoft.com/office/powerpoint/2010/main" val="3807124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26135E-076F-9B4A-90DB-53E4FBB013B2}"/>
              </a:ext>
            </a:extLst>
          </p:cNvPr>
          <p:cNvSpPr>
            <a:spLocks noGrp="1"/>
          </p:cNvSpPr>
          <p:nvPr>
            <p:ph sz="half" idx="1"/>
          </p:nvPr>
        </p:nvSpPr>
        <p:spPr>
          <a:xfrm>
            <a:off x="838200" y="1406077"/>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4A6CF-2FCB-7047-B4A1-1B8AF2D12B91}"/>
              </a:ext>
            </a:extLst>
          </p:cNvPr>
          <p:cNvSpPr>
            <a:spLocks noGrp="1"/>
          </p:cNvSpPr>
          <p:nvPr>
            <p:ph sz="half" idx="2"/>
          </p:nvPr>
        </p:nvSpPr>
        <p:spPr>
          <a:xfrm>
            <a:off x="6172200" y="1406077"/>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B7508D57-48C2-E743-8FDB-B45F9C84EDD6}"/>
              </a:ext>
            </a:extLst>
          </p:cNvPr>
          <p:cNvSpPr>
            <a:spLocks noGrp="1"/>
          </p:cNvSpPr>
          <p:nvPr>
            <p:ph type="title"/>
          </p:nvPr>
        </p:nvSpPr>
        <p:spPr>
          <a:xfrm>
            <a:off x="248902" y="165474"/>
            <a:ext cx="11622395" cy="836614"/>
          </a:xfrm>
          <a:prstGeom prst="rect">
            <a:avLst/>
          </a:prstGeom>
        </p:spPr>
        <p:txBody>
          <a:bodyPr vert="horz" lIns="91440" tIns="45720" rIns="91440" bIns="45720" rtlCol="0" anchor="ctr">
            <a:normAutofit/>
          </a:bodyPr>
          <a:lstStyle/>
          <a:p>
            <a:r>
              <a:rPr lang="en-US"/>
              <a:t>Click to edit Master title style</a:t>
            </a:r>
          </a:p>
        </p:txBody>
      </p:sp>
      <p:sp>
        <p:nvSpPr>
          <p:cNvPr id="7" name="Slide Number Placeholder 5">
            <a:extLst>
              <a:ext uri="{FF2B5EF4-FFF2-40B4-BE49-F238E27FC236}">
                <a16:creationId xmlns:a16="http://schemas.microsoft.com/office/drawing/2014/main" id="{BD00C219-667B-5442-BF24-2C5B437C9FF2}"/>
              </a:ext>
            </a:extLst>
          </p:cNvPr>
          <p:cNvSpPr>
            <a:spLocks noGrp="1"/>
          </p:cNvSpPr>
          <p:nvPr>
            <p:ph type="sldNum" sz="quarter" idx="12"/>
          </p:nvPr>
        </p:nvSpPr>
        <p:spPr>
          <a:xfrm>
            <a:off x="11624813" y="6377096"/>
            <a:ext cx="403489" cy="365125"/>
          </a:xfrm>
        </p:spPr>
        <p:txBody>
          <a:bodyPr/>
          <a:lstStyle/>
          <a:p>
            <a:fld id="{E1258401-23C6-2149-BDD6-E20CBEDE9734}" type="slidenum">
              <a:rPr lang="en-US" smtClean="0"/>
              <a:t>‹#›</a:t>
            </a:fld>
            <a:endParaRPr lang="en-US" dirty="0"/>
          </a:p>
        </p:txBody>
      </p:sp>
    </p:spTree>
    <p:extLst>
      <p:ext uri="{BB962C8B-B14F-4D97-AF65-F5344CB8AC3E}">
        <p14:creationId xmlns:p14="http://schemas.microsoft.com/office/powerpoint/2010/main" val="7786454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7837" y="332656"/>
            <a:ext cx="11229975" cy="484187"/>
          </a:xfrm>
        </p:spPr>
        <p:txBody>
          <a:bodyPr/>
          <a:lstStyle>
            <a:lvl1pPr>
              <a:defRPr sz="2800">
                <a:solidFill>
                  <a:srgbClr val="0872A6"/>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477838" y="1268760"/>
            <a:ext cx="11229975" cy="5040559"/>
          </a:xfrm>
        </p:spPr>
        <p:txBody>
          <a:bodyPr/>
          <a:lstStyle>
            <a:lvl1pPr marL="517525" indent="-344488">
              <a:lnSpc>
                <a:spcPct val="110000"/>
              </a:lnSpc>
              <a:spcBef>
                <a:spcPts val="400"/>
              </a:spcBef>
              <a:spcAft>
                <a:spcPts val="400"/>
              </a:spcAft>
              <a:tabLst>
                <a:tab pos="182880" algn="l"/>
              </a:tabLst>
              <a:defRPr sz="1800">
                <a:latin typeface="Calibri" panose="020F0502020204030204" pitchFamily="34" charset="0"/>
                <a:cs typeface="Calibri" panose="020F0502020204030204" pitchFamily="34" charset="0"/>
              </a:defRPr>
            </a:lvl1pPr>
            <a:lvl2pPr marL="915987" indent="-285750">
              <a:lnSpc>
                <a:spcPct val="110000"/>
              </a:lnSpc>
              <a:spcBef>
                <a:spcPts val="400"/>
              </a:spcBef>
              <a:spcAft>
                <a:spcPts val="400"/>
              </a:spcAft>
              <a:buFont typeface="Arial" panose="020B0604020202020204" pitchFamily="34" charset="0"/>
              <a:buChar char="•"/>
              <a:defRPr sz="1800">
                <a:latin typeface="Calibri" panose="020F0502020204030204" pitchFamily="34" charset="0"/>
                <a:cs typeface="Calibri" panose="020F0502020204030204" pitchFamily="34" charset="0"/>
              </a:defRPr>
            </a:lvl2pPr>
            <a:lvl3pPr marL="1308100" indent="-285750">
              <a:lnSpc>
                <a:spcPct val="110000"/>
              </a:lnSpc>
              <a:spcBef>
                <a:spcPts val="400"/>
              </a:spcBef>
              <a:spcAft>
                <a:spcPts val="400"/>
              </a:spcAft>
              <a:buFont typeface="Arial" panose="020B0604020202020204" pitchFamily="34" charset="0"/>
              <a:buChar char="•"/>
              <a:defRPr sz="1800">
                <a:latin typeface="Calibri" panose="020F0502020204030204" pitchFamily="34" charset="0"/>
                <a:cs typeface="Calibri" panose="020F0502020204030204" pitchFamily="34" charset="0"/>
              </a:defRPr>
            </a:lvl3pPr>
            <a:lvl4pPr marL="1655763" indent="-284163">
              <a:lnSpc>
                <a:spcPct val="110000"/>
              </a:lnSpc>
              <a:spcBef>
                <a:spcPts val="400"/>
              </a:spcBef>
              <a:spcAft>
                <a:spcPts val="400"/>
              </a:spcAft>
              <a:defRPr sz="1800">
                <a:latin typeface="Calibri" panose="020F0502020204030204" pitchFamily="34" charset="0"/>
                <a:cs typeface="Calibri" panose="020F0502020204030204" pitchFamily="34" charset="0"/>
              </a:defRPr>
            </a:lvl4pPr>
            <a:lvl5pPr marL="2112963" indent="-284163">
              <a:lnSpc>
                <a:spcPct val="110000"/>
              </a:lnSpc>
              <a:spcBef>
                <a:spcPts val="400"/>
              </a:spcBef>
              <a:spcAft>
                <a:spcPts val="400"/>
              </a:spcAft>
              <a:defRPr sz="18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5256B460-44DA-48D0-803F-D29672A928D4}"/>
              </a:ext>
            </a:extLst>
          </p:cNvPr>
          <p:cNvSpPr>
            <a:spLocks noGrp="1" noChangeArrowheads="1"/>
          </p:cNvSpPr>
          <p:nvPr>
            <p:ph type="sldNum" sz="quarter" idx="10"/>
          </p:nvPr>
        </p:nvSpPr>
        <p:spPr>
          <a:ln/>
        </p:spPr>
        <p:txBody>
          <a:bodyPr/>
          <a:lstStyle>
            <a:lvl1pPr>
              <a:defRPr/>
            </a:lvl1pPr>
          </a:lstStyle>
          <a:p>
            <a:pPr>
              <a:defRPr/>
            </a:pPr>
            <a:fld id="{E4BB0624-6639-458D-8CE2-B3EAE64DF08E}" type="slidenum">
              <a:rPr lang="de-DE" altLang="en-US"/>
              <a:pPr>
                <a:defRPr/>
              </a:pPr>
              <a:t>‹#›</a:t>
            </a:fld>
            <a:endParaRPr lang="de-DE" altLang="en-US"/>
          </a:p>
        </p:txBody>
      </p:sp>
    </p:spTree>
    <p:extLst>
      <p:ext uri="{BB962C8B-B14F-4D97-AF65-F5344CB8AC3E}">
        <p14:creationId xmlns:p14="http://schemas.microsoft.com/office/powerpoint/2010/main" val="2477913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26135E-076F-9B4A-90DB-53E4FBB013B2}"/>
              </a:ext>
            </a:extLst>
          </p:cNvPr>
          <p:cNvSpPr>
            <a:spLocks noGrp="1"/>
          </p:cNvSpPr>
          <p:nvPr>
            <p:ph sz="half" idx="1"/>
          </p:nvPr>
        </p:nvSpPr>
        <p:spPr>
          <a:xfrm>
            <a:off x="838200" y="1406077"/>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74A6CF-2FCB-7047-B4A1-1B8AF2D12B91}"/>
              </a:ext>
            </a:extLst>
          </p:cNvPr>
          <p:cNvSpPr>
            <a:spLocks noGrp="1"/>
          </p:cNvSpPr>
          <p:nvPr>
            <p:ph sz="half" idx="2"/>
          </p:nvPr>
        </p:nvSpPr>
        <p:spPr>
          <a:xfrm>
            <a:off x="6172200" y="1406077"/>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B7508D57-48C2-E743-8FDB-B45F9C84EDD6}"/>
              </a:ext>
            </a:extLst>
          </p:cNvPr>
          <p:cNvSpPr>
            <a:spLocks noGrp="1"/>
          </p:cNvSpPr>
          <p:nvPr>
            <p:ph type="title"/>
          </p:nvPr>
        </p:nvSpPr>
        <p:spPr>
          <a:xfrm>
            <a:off x="248902" y="165474"/>
            <a:ext cx="11622395" cy="836614"/>
          </a:xfrm>
          <a:prstGeom prst="rect">
            <a:avLst/>
          </a:prstGeom>
        </p:spPr>
        <p:txBody>
          <a:bodyPr vert="horz" lIns="91440" tIns="45720" rIns="91440" bIns="45720" rtlCol="0" anchor="ctr">
            <a:normAutofit/>
          </a:bodyPr>
          <a:lstStyle/>
          <a:p>
            <a:r>
              <a:rPr lang="en-US" dirty="0"/>
              <a:t>Click to edit Master title style</a:t>
            </a:r>
          </a:p>
        </p:txBody>
      </p:sp>
      <p:sp>
        <p:nvSpPr>
          <p:cNvPr id="7" name="Slide Number Placeholder 5">
            <a:extLst>
              <a:ext uri="{FF2B5EF4-FFF2-40B4-BE49-F238E27FC236}">
                <a16:creationId xmlns:a16="http://schemas.microsoft.com/office/drawing/2014/main" id="{BD00C219-667B-5442-BF24-2C5B437C9FF2}"/>
              </a:ext>
            </a:extLst>
          </p:cNvPr>
          <p:cNvSpPr>
            <a:spLocks noGrp="1"/>
          </p:cNvSpPr>
          <p:nvPr>
            <p:ph type="sldNum" sz="quarter" idx="12"/>
          </p:nvPr>
        </p:nvSpPr>
        <p:spPr>
          <a:xfrm>
            <a:off x="11624813" y="6377096"/>
            <a:ext cx="403489" cy="365125"/>
          </a:xfrm>
        </p:spPr>
        <p:txBody>
          <a:bodyPr/>
          <a:lstStyle/>
          <a:p>
            <a:fld id="{E1258401-23C6-2149-BDD6-E20CBEDE9734}" type="slidenum">
              <a:rPr lang="en-US" smtClean="0"/>
              <a:t>‹#›</a:t>
            </a:fld>
            <a:endParaRPr lang="en-US"/>
          </a:p>
        </p:txBody>
      </p:sp>
    </p:spTree>
    <p:extLst>
      <p:ext uri="{BB962C8B-B14F-4D97-AF65-F5344CB8AC3E}">
        <p14:creationId xmlns:p14="http://schemas.microsoft.com/office/powerpoint/2010/main" val="1340977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8902" y="165474"/>
            <a:ext cx="11622395" cy="836614"/>
          </a:xfrm>
          <a:prstGeom prst="rect">
            <a:avLst/>
          </a:prstGeom>
        </p:spPr>
        <p:txBody>
          <a:bodyPr vert="horz" lIns="91440" tIns="45720" rIns="91440" bIns="45720" rtlCol="0" anchor="ctr">
            <a:normAutofit/>
          </a:bodyPr>
          <a:lstStyle/>
          <a:p>
            <a:r>
              <a:rPr lang="en-US"/>
              <a:t>Click to edit Master title style</a:t>
            </a:r>
          </a:p>
        </p:txBody>
      </p:sp>
      <p:sp>
        <p:nvSpPr>
          <p:cNvPr id="4" name="Slide Number Placeholder 5">
            <a:extLst>
              <a:ext uri="{FF2B5EF4-FFF2-40B4-BE49-F238E27FC236}">
                <a16:creationId xmlns:a16="http://schemas.microsoft.com/office/drawing/2014/main" id="{F9460937-1651-F846-AEE4-1A6E44B0DFF6}"/>
              </a:ext>
            </a:extLst>
          </p:cNvPr>
          <p:cNvSpPr>
            <a:spLocks noGrp="1"/>
          </p:cNvSpPr>
          <p:nvPr>
            <p:ph type="sldNum" sz="quarter" idx="12"/>
          </p:nvPr>
        </p:nvSpPr>
        <p:spPr>
          <a:xfrm>
            <a:off x="11669552" y="6011971"/>
            <a:ext cx="403489"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258401-23C6-2149-BDD6-E20CBEDE9734}" type="slidenum">
              <a:rPr kumimoji="0" lang="en-US" sz="1100" b="0" i="0" u="none" strike="noStrike" kern="1200" cap="none" spc="0" normalizeH="0" baseline="0" noProof="0" smtClean="0">
                <a:ln>
                  <a:noFill/>
                </a:ln>
                <a:solidFill>
                  <a:srgbClr val="646464"/>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100" b="0" i="0" u="none" strike="noStrike" kern="1200" cap="none" spc="0" normalizeH="0" baseline="0" noProof="0" dirty="0">
              <a:ln>
                <a:noFill/>
              </a:ln>
              <a:solidFill>
                <a:srgbClr val="646464"/>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471694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ea typeface="MS PGothic" panose="020B0600070205080204" pitchFamily="34" charset="-128"/>
              </a:defRPr>
            </a:lvl1pPr>
          </a:lstStyle>
          <a:p>
            <a:pPr>
              <a:defRPr/>
            </a:pPr>
            <a:endParaRPr lang="en-US" alt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ea typeface="MS PGothic" panose="020B0600070205080204" pitchFamily="34" charset="-128"/>
              </a:defRPr>
            </a:lvl1pPr>
          </a:lstStyle>
          <a:p>
            <a:pPr>
              <a:defRPr/>
            </a:pPr>
            <a:endParaRPr lang="en-US" altLang="en-US" dirty="0"/>
          </a:p>
        </p:txBody>
      </p:sp>
      <p:sp>
        <p:nvSpPr>
          <p:cNvPr id="6" name="Slide Number Placeholder 5"/>
          <p:cNvSpPr>
            <a:spLocks noGrp="1"/>
          </p:cNvSpPr>
          <p:nvPr>
            <p:ph type="sldNum" sz="quarter" idx="12"/>
          </p:nvPr>
        </p:nvSpPr>
        <p:spPr>
          <a:xfrm>
            <a:off x="11167534" y="6524625"/>
            <a:ext cx="378884" cy="217488"/>
          </a:xfrm>
          <a:prstGeom prst="rect">
            <a:avLst/>
          </a:prstGeom>
        </p:spPr>
        <p:txBody>
          <a:bodyPr/>
          <a:lstStyle>
            <a:lvl1pPr>
              <a:defRPr>
                <a:latin typeface="Arial" charset="0"/>
                <a:ea typeface="MS PGothic" charset="-128"/>
              </a:defRPr>
            </a:lvl1pPr>
          </a:lstStyle>
          <a:p>
            <a:pPr>
              <a:defRPr/>
            </a:pPr>
            <a:fld id="{77641760-B2D8-4465-A91E-E7FD2F62B9BD}" type="slidenum">
              <a:rPr lang="en-US" altLang="en-US"/>
              <a:pPr>
                <a:defRPr/>
              </a:pPr>
              <a:t>‹#›</a:t>
            </a:fld>
            <a:endParaRPr lang="en-US" altLang="en-US" dirty="0"/>
          </a:p>
        </p:txBody>
      </p:sp>
    </p:spTree>
    <p:extLst>
      <p:ext uri="{BB962C8B-B14F-4D97-AF65-F5344CB8AC3E}">
        <p14:creationId xmlns:p14="http://schemas.microsoft.com/office/powerpoint/2010/main" val="2269689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434294E-9809-48A9-8166-2276AD5D0C10}"/>
              </a:ext>
            </a:extLst>
          </p:cNvPr>
          <p:cNvSpPr>
            <a:spLocks noGrp="1" noChangeArrowheads="1"/>
          </p:cNvSpPr>
          <p:nvPr>
            <p:ph type="sldNum" sz="quarter" idx="10"/>
          </p:nvPr>
        </p:nvSpPr>
        <p:spPr/>
        <p:txBody>
          <a:bodyPr/>
          <a:lstStyle>
            <a:lvl1pPr>
              <a:defRPr/>
            </a:lvl1pPr>
          </a:lstStyle>
          <a:p>
            <a:pPr>
              <a:defRPr/>
            </a:pPr>
            <a:fld id="{13C233BD-62D7-4045-9C0B-E600BFF52045}" type="slidenum">
              <a:rPr lang="de-DE" altLang="en-US"/>
              <a:pPr>
                <a:defRPr/>
              </a:pPr>
              <a:t>‹#›</a:t>
            </a:fld>
            <a:endParaRPr lang="de-DE" altLang="en-US"/>
          </a:p>
        </p:txBody>
      </p:sp>
      <p:sp>
        <p:nvSpPr>
          <p:cNvPr id="3" name="Title 2">
            <a:extLst>
              <a:ext uri="{FF2B5EF4-FFF2-40B4-BE49-F238E27FC236}">
                <a16:creationId xmlns:a16="http://schemas.microsoft.com/office/drawing/2014/main" id="{31D37F25-F7D0-4513-85D0-8CA0AA2A845C}"/>
              </a:ext>
            </a:extLst>
          </p:cNvPr>
          <p:cNvSpPr>
            <a:spLocks noGrp="1"/>
          </p:cNvSpPr>
          <p:nvPr>
            <p:ph type="title"/>
          </p:nvPr>
        </p:nvSpPr>
        <p:spPr>
          <a:xfrm>
            <a:off x="550863" y="165350"/>
            <a:ext cx="11064240" cy="527346"/>
          </a:xfrm>
        </p:spPr>
        <p:txBody>
          <a:bodyPr/>
          <a:lstStyle>
            <a:lvl1pPr>
              <a:defRPr sz="3200">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8" name="Text Placeholder 7">
            <a:extLst>
              <a:ext uri="{FF2B5EF4-FFF2-40B4-BE49-F238E27FC236}">
                <a16:creationId xmlns:a16="http://schemas.microsoft.com/office/drawing/2014/main" id="{23DACD6F-2C61-4057-94B4-B00B9D456E25}"/>
              </a:ext>
            </a:extLst>
          </p:cNvPr>
          <p:cNvSpPr>
            <a:spLocks noGrp="1"/>
          </p:cNvSpPr>
          <p:nvPr>
            <p:ph type="body" sz="quarter" idx="11"/>
          </p:nvPr>
        </p:nvSpPr>
        <p:spPr>
          <a:xfrm>
            <a:off x="550863" y="981075"/>
            <a:ext cx="11064240" cy="5184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8325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0D751B3-3DCF-C745-A61B-EDC4BCFC4DB5}"/>
              </a:ext>
            </a:extLst>
          </p:cNvPr>
          <p:cNvSpPr>
            <a:spLocks noGrp="1"/>
          </p:cNvSpPr>
          <p:nvPr>
            <p:ph type="sldNum" sz="quarter" idx="12"/>
          </p:nvPr>
        </p:nvSpPr>
        <p:spPr/>
        <p:txBody>
          <a:bodyPr/>
          <a:lstStyle/>
          <a:p>
            <a:fld id="{E1258401-23C6-2149-BDD6-E20CBEDE9734}" type="slidenum">
              <a:rPr lang="en-US" smtClean="0"/>
              <a:t>‹#›</a:t>
            </a:fld>
            <a:endParaRPr lang="en-US"/>
          </a:p>
        </p:txBody>
      </p:sp>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8902" y="165474"/>
            <a:ext cx="11622395" cy="83661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828205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CFE8D-557D-6D4F-ACFB-30365A478CBF}"/>
              </a:ext>
            </a:extLst>
          </p:cNvPr>
          <p:cNvSpPr>
            <a:spLocks noGrp="1"/>
          </p:cNvSpPr>
          <p:nvPr>
            <p:ph idx="1"/>
          </p:nvPr>
        </p:nvSpPr>
        <p:spPr>
          <a:xfrm>
            <a:off x="334962" y="1280350"/>
            <a:ext cx="11501367" cy="479425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8902" y="165474"/>
            <a:ext cx="11587427" cy="836614"/>
          </a:xfrm>
          <a:prstGeom prst="rect">
            <a:avLst/>
          </a:prstGeom>
        </p:spPr>
        <p:txBody>
          <a:bodyPr vert="horz" lIns="91440" tIns="45720" rIns="91440" bIns="45720" rtlCol="0" anchor="ctr">
            <a:normAutofit/>
          </a:bodyPr>
          <a:lstStyle/>
          <a:p>
            <a:r>
              <a:rPr lang="en-US" dirty="0"/>
              <a:t>Click to edit Master title style</a:t>
            </a:r>
          </a:p>
        </p:txBody>
      </p:sp>
      <p:sp>
        <p:nvSpPr>
          <p:cNvPr id="5" name="Slide Number Placeholder 5">
            <a:extLst>
              <a:ext uri="{FF2B5EF4-FFF2-40B4-BE49-F238E27FC236}">
                <a16:creationId xmlns:a16="http://schemas.microsoft.com/office/drawing/2014/main" id="{9D6A361D-163C-B842-B22A-F6EED9315912}"/>
              </a:ext>
            </a:extLst>
          </p:cNvPr>
          <p:cNvSpPr>
            <a:spLocks noGrp="1"/>
          </p:cNvSpPr>
          <p:nvPr>
            <p:ph type="sldNum" sz="quarter" idx="12"/>
          </p:nvPr>
        </p:nvSpPr>
        <p:spPr>
          <a:xfrm>
            <a:off x="11624813" y="6377096"/>
            <a:ext cx="403489" cy="365125"/>
          </a:xfrm>
        </p:spPr>
        <p:txBody>
          <a:bodyPr/>
          <a:lstStyle/>
          <a:p>
            <a:fld id="{E1258401-23C6-2149-BDD6-E20CBEDE9734}" type="slidenum">
              <a:rPr lang="en-US" smtClean="0"/>
              <a:t>‹#›</a:t>
            </a:fld>
            <a:endParaRPr lang="en-US"/>
          </a:p>
        </p:txBody>
      </p:sp>
    </p:spTree>
    <p:extLst>
      <p:ext uri="{BB962C8B-B14F-4D97-AF65-F5344CB8AC3E}">
        <p14:creationId xmlns:p14="http://schemas.microsoft.com/office/powerpoint/2010/main" val="24761595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26135E-076F-9B4A-90DB-53E4FBB013B2}"/>
              </a:ext>
            </a:extLst>
          </p:cNvPr>
          <p:cNvSpPr>
            <a:spLocks noGrp="1"/>
          </p:cNvSpPr>
          <p:nvPr>
            <p:ph sz="half" idx="1"/>
          </p:nvPr>
        </p:nvSpPr>
        <p:spPr>
          <a:xfrm>
            <a:off x="838200" y="1406077"/>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74A6CF-2FCB-7047-B4A1-1B8AF2D12B91}"/>
              </a:ext>
            </a:extLst>
          </p:cNvPr>
          <p:cNvSpPr>
            <a:spLocks noGrp="1"/>
          </p:cNvSpPr>
          <p:nvPr>
            <p:ph sz="half" idx="2"/>
          </p:nvPr>
        </p:nvSpPr>
        <p:spPr>
          <a:xfrm>
            <a:off x="6172200" y="1406077"/>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B7508D57-48C2-E743-8FDB-B45F9C84EDD6}"/>
              </a:ext>
            </a:extLst>
          </p:cNvPr>
          <p:cNvSpPr>
            <a:spLocks noGrp="1"/>
          </p:cNvSpPr>
          <p:nvPr>
            <p:ph type="title"/>
          </p:nvPr>
        </p:nvSpPr>
        <p:spPr>
          <a:xfrm>
            <a:off x="248902" y="165474"/>
            <a:ext cx="11622395" cy="836614"/>
          </a:xfrm>
          <a:prstGeom prst="rect">
            <a:avLst/>
          </a:prstGeom>
        </p:spPr>
        <p:txBody>
          <a:bodyPr vert="horz" lIns="91440" tIns="45720" rIns="91440" bIns="45720" rtlCol="0" anchor="ctr">
            <a:normAutofit/>
          </a:bodyPr>
          <a:lstStyle/>
          <a:p>
            <a:r>
              <a:rPr lang="en-US" dirty="0"/>
              <a:t>Click to edit Master title style</a:t>
            </a:r>
          </a:p>
        </p:txBody>
      </p:sp>
      <p:sp>
        <p:nvSpPr>
          <p:cNvPr id="7" name="Slide Number Placeholder 5">
            <a:extLst>
              <a:ext uri="{FF2B5EF4-FFF2-40B4-BE49-F238E27FC236}">
                <a16:creationId xmlns:a16="http://schemas.microsoft.com/office/drawing/2014/main" id="{BD00C219-667B-5442-BF24-2C5B437C9FF2}"/>
              </a:ext>
            </a:extLst>
          </p:cNvPr>
          <p:cNvSpPr>
            <a:spLocks noGrp="1"/>
          </p:cNvSpPr>
          <p:nvPr>
            <p:ph type="sldNum" sz="quarter" idx="12"/>
          </p:nvPr>
        </p:nvSpPr>
        <p:spPr>
          <a:xfrm>
            <a:off x="11624813" y="6377096"/>
            <a:ext cx="403489" cy="365125"/>
          </a:xfrm>
        </p:spPr>
        <p:txBody>
          <a:bodyPr/>
          <a:lstStyle/>
          <a:p>
            <a:fld id="{E1258401-23C6-2149-BDD6-E20CBEDE9734}" type="slidenum">
              <a:rPr lang="en-US" smtClean="0"/>
              <a:t>‹#›</a:t>
            </a:fld>
            <a:endParaRPr lang="en-US"/>
          </a:p>
        </p:txBody>
      </p:sp>
    </p:spTree>
    <p:extLst>
      <p:ext uri="{BB962C8B-B14F-4D97-AF65-F5344CB8AC3E}">
        <p14:creationId xmlns:p14="http://schemas.microsoft.com/office/powerpoint/2010/main" val="2456692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94605" y="1253331"/>
            <a:ext cx="9692639" cy="49188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60251-AD8E-44CA-8437-5B63ACD60973}" type="slidenum">
              <a:rPr lang="en-US" smtClean="0"/>
              <a:t>‹#›</a:t>
            </a:fld>
            <a:endParaRPr lang="en-US"/>
          </a:p>
        </p:txBody>
      </p:sp>
    </p:spTree>
    <p:extLst>
      <p:ext uri="{BB962C8B-B14F-4D97-AF65-F5344CB8AC3E}">
        <p14:creationId xmlns:p14="http://schemas.microsoft.com/office/powerpoint/2010/main" val="34001942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69E26FD1-B68A-4FBE-80C2-FE32E01D5DAD}"/>
              </a:ext>
            </a:extLst>
          </p:cNvPr>
          <p:cNvSpPr>
            <a:spLocks noGrp="1" noChangeArrowheads="1"/>
          </p:cNvSpPr>
          <p:nvPr>
            <p:ph type="sldNum" sz="quarter" idx="10"/>
          </p:nvPr>
        </p:nvSpPr>
        <p:spPr>
          <a:ln/>
        </p:spPr>
        <p:txBody>
          <a:bodyPr/>
          <a:lstStyle>
            <a:lvl1pPr>
              <a:defRPr/>
            </a:lvl1pPr>
          </a:lstStyle>
          <a:p>
            <a:pPr>
              <a:defRPr/>
            </a:pPr>
            <a:fld id="{494B0C74-B778-4F8F-8B20-5F1E7FC2B6FA}" type="slidenum">
              <a:rPr lang="de-DE" altLang="en-US"/>
              <a:pPr>
                <a:defRPr/>
              </a:pPr>
              <a:t>‹#›</a:t>
            </a:fld>
            <a:endParaRPr lang="de-DE" altLang="en-US"/>
          </a:p>
        </p:txBody>
      </p:sp>
    </p:spTree>
    <p:extLst>
      <p:ext uri="{BB962C8B-B14F-4D97-AF65-F5344CB8AC3E}">
        <p14:creationId xmlns:p14="http://schemas.microsoft.com/office/powerpoint/2010/main" val="23893647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BDEC-0FFC-232E-BA3B-DF6A72DAF2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BA4248-F2F3-A775-2EBC-02231D8AAC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B23966-04B1-D66A-6E5D-724CA92C40F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49418F2-FFD5-CC3B-4B4A-5A9C1275D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9BD85-A665-C4E7-C513-CA794250B21E}"/>
              </a:ext>
            </a:extLst>
          </p:cNvPr>
          <p:cNvSpPr>
            <a:spLocks noGrp="1"/>
          </p:cNvSpPr>
          <p:nvPr>
            <p:ph type="sldNum" sz="quarter" idx="12"/>
          </p:nvPr>
        </p:nvSpPr>
        <p:spPr/>
        <p:txBody>
          <a:bodyPr/>
          <a:lstStyle/>
          <a:p>
            <a:fld id="{3869AAC4-528D-4869-B3A9-CC17FCD376B8}" type="slidenum">
              <a:rPr lang="en-US" smtClean="0"/>
              <a:t>‹#›</a:t>
            </a:fld>
            <a:endParaRPr lang="en-US"/>
          </a:p>
        </p:txBody>
      </p:sp>
    </p:spTree>
    <p:extLst>
      <p:ext uri="{BB962C8B-B14F-4D97-AF65-F5344CB8AC3E}">
        <p14:creationId xmlns:p14="http://schemas.microsoft.com/office/powerpoint/2010/main" val="38810734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B5036-BE6A-2042-83AA-B9EE598967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7DF21-2CD7-72E7-7827-33052D38AB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D3435-1DD8-9713-BED6-386E68C5252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1851E53-915F-6C5C-655A-C4E2B55F3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772C5-79F6-7722-4F34-A9C2B21A0C27}"/>
              </a:ext>
            </a:extLst>
          </p:cNvPr>
          <p:cNvSpPr>
            <a:spLocks noGrp="1"/>
          </p:cNvSpPr>
          <p:nvPr>
            <p:ph type="sldNum" sz="quarter" idx="12"/>
          </p:nvPr>
        </p:nvSpPr>
        <p:spPr/>
        <p:txBody>
          <a:bodyPr/>
          <a:lstStyle/>
          <a:p>
            <a:fld id="{3869AAC4-528D-4869-B3A9-CC17FCD376B8}" type="slidenum">
              <a:rPr lang="en-US" smtClean="0"/>
              <a:t>‹#›</a:t>
            </a:fld>
            <a:endParaRPr lang="en-US"/>
          </a:p>
        </p:txBody>
      </p:sp>
    </p:spTree>
    <p:extLst>
      <p:ext uri="{BB962C8B-B14F-4D97-AF65-F5344CB8AC3E}">
        <p14:creationId xmlns:p14="http://schemas.microsoft.com/office/powerpoint/2010/main" val="394802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55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6BC2-19F9-B6C1-5443-5D1A6EC474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DB4C0C-A616-97FF-5B06-AE54619812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A0D3D6-4493-75A2-6479-81A678ECBF8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932AA3F-D8CE-66AE-F984-284C5BFEA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49D28-66B9-2972-48CE-7FD715B58AD8}"/>
              </a:ext>
            </a:extLst>
          </p:cNvPr>
          <p:cNvSpPr>
            <a:spLocks noGrp="1"/>
          </p:cNvSpPr>
          <p:nvPr>
            <p:ph type="sldNum" sz="quarter" idx="12"/>
          </p:nvPr>
        </p:nvSpPr>
        <p:spPr/>
        <p:txBody>
          <a:bodyPr/>
          <a:lstStyle/>
          <a:p>
            <a:fld id="{3869AAC4-528D-4869-B3A9-CC17FCD376B8}" type="slidenum">
              <a:rPr lang="en-US" smtClean="0"/>
              <a:t>‹#›</a:t>
            </a:fld>
            <a:endParaRPr lang="en-US"/>
          </a:p>
        </p:txBody>
      </p:sp>
    </p:spTree>
    <p:extLst>
      <p:ext uri="{BB962C8B-B14F-4D97-AF65-F5344CB8AC3E}">
        <p14:creationId xmlns:p14="http://schemas.microsoft.com/office/powerpoint/2010/main" val="30540477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A8404-698D-150F-15EE-64ECF47A9F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3313A0-AA4B-62AE-F707-7E10828DF7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E4FE4-1B08-3585-B67D-2082B0CEF0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B6AD1C-1091-0BED-C682-32966DE8B96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B68B1F3-026A-1C7E-5529-AD951938B9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C1D6D1-BF4B-FD4B-81AB-BB638ED31D85}"/>
              </a:ext>
            </a:extLst>
          </p:cNvPr>
          <p:cNvSpPr>
            <a:spLocks noGrp="1"/>
          </p:cNvSpPr>
          <p:nvPr>
            <p:ph type="sldNum" sz="quarter" idx="12"/>
          </p:nvPr>
        </p:nvSpPr>
        <p:spPr/>
        <p:txBody>
          <a:bodyPr/>
          <a:lstStyle/>
          <a:p>
            <a:fld id="{3869AAC4-528D-4869-B3A9-CC17FCD376B8}" type="slidenum">
              <a:rPr lang="en-US" smtClean="0"/>
              <a:t>‹#›</a:t>
            </a:fld>
            <a:endParaRPr lang="en-US"/>
          </a:p>
        </p:txBody>
      </p:sp>
    </p:spTree>
    <p:extLst>
      <p:ext uri="{BB962C8B-B14F-4D97-AF65-F5344CB8AC3E}">
        <p14:creationId xmlns:p14="http://schemas.microsoft.com/office/powerpoint/2010/main" val="42045255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9F543-2851-6955-151E-A5B0F192CB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208FE0-86D8-5D15-6636-9389353300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372089-2D8B-7E71-660A-E0A1F519F6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5C1B2D-A1AF-0E64-F283-6399C6829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4D2A28-4FF5-3A58-3E10-7B754DD1D0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9D416D-931F-12A7-A58F-8ADCB542BB8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AAD32EE-0E8C-BC30-C261-C53E9819F9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A9490A-E03F-E467-92A9-8FF975862CF5}"/>
              </a:ext>
            </a:extLst>
          </p:cNvPr>
          <p:cNvSpPr>
            <a:spLocks noGrp="1"/>
          </p:cNvSpPr>
          <p:nvPr>
            <p:ph type="sldNum" sz="quarter" idx="12"/>
          </p:nvPr>
        </p:nvSpPr>
        <p:spPr/>
        <p:txBody>
          <a:bodyPr/>
          <a:lstStyle/>
          <a:p>
            <a:fld id="{3869AAC4-528D-4869-B3A9-CC17FCD376B8}" type="slidenum">
              <a:rPr lang="en-US" smtClean="0"/>
              <a:t>‹#›</a:t>
            </a:fld>
            <a:endParaRPr lang="en-US"/>
          </a:p>
        </p:txBody>
      </p:sp>
    </p:spTree>
    <p:extLst>
      <p:ext uri="{BB962C8B-B14F-4D97-AF65-F5344CB8AC3E}">
        <p14:creationId xmlns:p14="http://schemas.microsoft.com/office/powerpoint/2010/main" val="566333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2420A-987A-2AC1-D1CE-539DE4F17E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CD5CC-1EF5-609A-49D2-44E2CBF81E7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34A642D-D559-8998-FAD4-CE535C9726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D7EFAC-9302-5341-DF50-C760BF6E2D69}"/>
              </a:ext>
            </a:extLst>
          </p:cNvPr>
          <p:cNvSpPr>
            <a:spLocks noGrp="1"/>
          </p:cNvSpPr>
          <p:nvPr>
            <p:ph type="sldNum" sz="quarter" idx="12"/>
          </p:nvPr>
        </p:nvSpPr>
        <p:spPr/>
        <p:txBody>
          <a:bodyPr/>
          <a:lstStyle/>
          <a:p>
            <a:fld id="{3869AAC4-528D-4869-B3A9-CC17FCD376B8}" type="slidenum">
              <a:rPr lang="en-US" smtClean="0"/>
              <a:t>‹#›</a:t>
            </a:fld>
            <a:endParaRPr lang="en-US"/>
          </a:p>
        </p:txBody>
      </p:sp>
    </p:spTree>
    <p:extLst>
      <p:ext uri="{BB962C8B-B14F-4D97-AF65-F5344CB8AC3E}">
        <p14:creationId xmlns:p14="http://schemas.microsoft.com/office/powerpoint/2010/main" val="30058820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077418-D41B-7EB6-8726-8C45B479C86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D884A0B-2F47-A74B-734C-5CE0C5908E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52FB1A-6B9B-F825-28E6-3DC53346A5F0}"/>
              </a:ext>
            </a:extLst>
          </p:cNvPr>
          <p:cNvSpPr>
            <a:spLocks noGrp="1"/>
          </p:cNvSpPr>
          <p:nvPr>
            <p:ph type="sldNum" sz="quarter" idx="12"/>
          </p:nvPr>
        </p:nvSpPr>
        <p:spPr/>
        <p:txBody>
          <a:bodyPr/>
          <a:lstStyle/>
          <a:p>
            <a:fld id="{3869AAC4-528D-4869-B3A9-CC17FCD376B8}" type="slidenum">
              <a:rPr lang="en-US" smtClean="0"/>
              <a:t>‹#›</a:t>
            </a:fld>
            <a:endParaRPr lang="en-US"/>
          </a:p>
        </p:txBody>
      </p:sp>
    </p:spTree>
    <p:extLst>
      <p:ext uri="{BB962C8B-B14F-4D97-AF65-F5344CB8AC3E}">
        <p14:creationId xmlns:p14="http://schemas.microsoft.com/office/powerpoint/2010/main" val="15638146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CEB80-0C27-D6BB-9146-A0222AEF99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159B45-1FE2-86FB-1362-817945445F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F8D71C-5BE1-A7E9-A081-D507CD4BF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883599-71FF-DABD-264F-6394F37C1EE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DD5C665-8538-BD6D-5DFE-C4E0944F2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1B0FC-534B-51F7-E309-DE38BF8C0D9C}"/>
              </a:ext>
            </a:extLst>
          </p:cNvPr>
          <p:cNvSpPr>
            <a:spLocks noGrp="1"/>
          </p:cNvSpPr>
          <p:nvPr>
            <p:ph type="sldNum" sz="quarter" idx="12"/>
          </p:nvPr>
        </p:nvSpPr>
        <p:spPr/>
        <p:txBody>
          <a:bodyPr/>
          <a:lstStyle/>
          <a:p>
            <a:fld id="{3869AAC4-528D-4869-B3A9-CC17FCD376B8}" type="slidenum">
              <a:rPr lang="en-US" smtClean="0"/>
              <a:t>‹#›</a:t>
            </a:fld>
            <a:endParaRPr lang="en-US"/>
          </a:p>
        </p:txBody>
      </p:sp>
    </p:spTree>
    <p:extLst>
      <p:ext uri="{BB962C8B-B14F-4D97-AF65-F5344CB8AC3E}">
        <p14:creationId xmlns:p14="http://schemas.microsoft.com/office/powerpoint/2010/main" val="16464574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5A737-8417-DEA9-698A-435922F74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41F9B7-29D0-9177-F0C8-650F622684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A46847-1547-235F-83B0-FF11B9539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CD4CF-FBDF-8240-8E34-882A93F380B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5547CC1-5ECD-2C85-2295-372D51881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B3CD9E-65D1-732A-7F8C-F24ABBC1A189}"/>
              </a:ext>
            </a:extLst>
          </p:cNvPr>
          <p:cNvSpPr>
            <a:spLocks noGrp="1"/>
          </p:cNvSpPr>
          <p:nvPr>
            <p:ph type="sldNum" sz="quarter" idx="12"/>
          </p:nvPr>
        </p:nvSpPr>
        <p:spPr/>
        <p:txBody>
          <a:bodyPr/>
          <a:lstStyle/>
          <a:p>
            <a:fld id="{3869AAC4-528D-4869-B3A9-CC17FCD376B8}" type="slidenum">
              <a:rPr lang="en-US" smtClean="0"/>
              <a:t>‹#›</a:t>
            </a:fld>
            <a:endParaRPr lang="en-US"/>
          </a:p>
        </p:txBody>
      </p:sp>
    </p:spTree>
    <p:extLst>
      <p:ext uri="{BB962C8B-B14F-4D97-AF65-F5344CB8AC3E}">
        <p14:creationId xmlns:p14="http://schemas.microsoft.com/office/powerpoint/2010/main" val="30130464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A76B-F627-8E69-FC83-B116572F1F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D4E44-BD9E-BF03-1F40-BA098B7C77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3B62E-223C-4B15-9849-5A3119CBD0D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CD5D7D4-F549-7825-76FC-CE01FA863D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3346D-F72C-741A-8545-04022B99556E}"/>
              </a:ext>
            </a:extLst>
          </p:cNvPr>
          <p:cNvSpPr>
            <a:spLocks noGrp="1"/>
          </p:cNvSpPr>
          <p:nvPr>
            <p:ph type="sldNum" sz="quarter" idx="12"/>
          </p:nvPr>
        </p:nvSpPr>
        <p:spPr/>
        <p:txBody>
          <a:bodyPr/>
          <a:lstStyle/>
          <a:p>
            <a:fld id="{3869AAC4-528D-4869-B3A9-CC17FCD376B8}" type="slidenum">
              <a:rPr lang="en-US" smtClean="0"/>
              <a:t>‹#›</a:t>
            </a:fld>
            <a:endParaRPr lang="en-US"/>
          </a:p>
        </p:txBody>
      </p:sp>
    </p:spTree>
    <p:extLst>
      <p:ext uri="{BB962C8B-B14F-4D97-AF65-F5344CB8AC3E}">
        <p14:creationId xmlns:p14="http://schemas.microsoft.com/office/powerpoint/2010/main" val="5872356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80E2C9-5A89-C952-1FB7-4E631D0B1D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E1BA2A-F541-8A70-B6C9-90FF5AAE82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649DBC-9DDA-F3EF-1042-5343CC15735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2C099BE-A341-5853-9410-20FF921209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43C434-3DB1-F885-0554-410E87D86FCD}"/>
              </a:ext>
            </a:extLst>
          </p:cNvPr>
          <p:cNvSpPr>
            <a:spLocks noGrp="1"/>
          </p:cNvSpPr>
          <p:nvPr>
            <p:ph type="sldNum" sz="quarter" idx="12"/>
          </p:nvPr>
        </p:nvSpPr>
        <p:spPr/>
        <p:txBody>
          <a:bodyPr/>
          <a:lstStyle/>
          <a:p>
            <a:fld id="{3869AAC4-528D-4869-B3A9-CC17FCD376B8}" type="slidenum">
              <a:rPr lang="en-US" smtClean="0"/>
              <a:t>‹#›</a:t>
            </a:fld>
            <a:endParaRPr lang="en-US"/>
          </a:p>
        </p:txBody>
      </p:sp>
    </p:spTree>
    <p:extLst>
      <p:ext uri="{BB962C8B-B14F-4D97-AF65-F5344CB8AC3E}">
        <p14:creationId xmlns:p14="http://schemas.microsoft.com/office/powerpoint/2010/main" val="4647427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0D751B3-3DCF-C745-A61B-EDC4BCFC4DB5}"/>
              </a:ext>
            </a:extLst>
          </p:cNvPr>
          <p:cNvSpPr>
            <a:spLocks noGrp="1"/>
          </p:cNvSpPr>
          <p:nvPr>
            <p:ph type="sldNum" sz="quarter" idx="12"/>
          </p:nvPr>
        </p:nvSpPr>
        <p:spPr/>
        <p:txBody>
          <a:bodyPr/>
          <a:lstStyle/>
          <a:p>
            <a:fld id="{E1258401-23C6-2149-BDD6-E20CBEDE9734}" type="slidenum">
              <a:rPr lang="en-US" smtClean="0"/>
              <a:t>‹#›</a:t>
            </a:fld>
            <a:endParaRPr lang="en-US"/>
          </a:p>
        </p:txBody>
      </p:sp>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8902" y="165474"/>
            <a:ext cx="11622395" cy="83661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322323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6022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CFE8D-557D-6D4F-ACFB-30365A478CBF}"/>
              </a:ext>
            </a:extLst>
          </p:cNvPr>
          <p:cNvSpPr>
            <a:spLocks noGrp="1"/>
          </p:cNvSpPr>
          <p:nvPr>
            <p:ph idx="1"/>
          </p:nvPr>
        </p:nvSpPr>
        <p:spPr>
          <a:xfrm>
            <a:off x="334962" y="1280350"/>
            <a:ext cx="11501367" cy="479425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8902" y="165474"/>
            <a:ext cx="11587427" cy="836614"/>
          </a:xfrm>
          <a:prstGeom prst="rect">
            <a:avLst/>
          </a:prstGeom>
        </p:spPr>
        <p:txBody>
          <a:bodyPr vert="horz" lIns="91440" tIns="45720" rIns="91440" bIns="45720" rtlCol="0" anchor="ctr">
            <a:normAutofit/>
          </a:bodyPr>
          <a:lstStyle/>
          <a:p>
            <a:r>
              <a:rPr lang="en-US" dirty="0"/>
              <a:t>Click to edit Master title style</a:t>
            </a:r>
          </a:p>
        </p:txBody>
      </p:sp>
      <p:sp>
        <p:nvSpPr>
          <p:cNvPr id="5" name="Slide Number Placeholder 5">
            <a:extLst>
              <a:ext uri="{FF2B5EF4-FFF2-40B4-BE49-F238E27FC236}">
                <a16:creationId xmlns:a16="http://schemas.microsoft.com/office/drawing/2014/main" id="{9D6A361D-163C-B842-B22A-F6EED9315912}"/>
              </a:ext>
            </a:extLst>
          </p:cNvPr>
          <p:cNvSpPr>
            <a:spLocks noGrp="1"/>
          </p:cNvSpPr>
          <p:nvPr>
            <p:ph type="sldNum" sz="quarter" idx="12"/>
          </p:nvPr>
        </p:nvSpPr>
        <p:spPr>
          <a:xfrm>
            <a:off x="11624813" y="6377096"/>
            <a:ext cx="403489" cy="365125"/>
          </a:xfrm>
        </p:spPr>
        <p:txBody>
          <a:bodyPr/>
          <a:lstStyle/>
          <a:p>
            <a:fld id="{E1258401-23C6-2149-BDD6-E20CBEDE9734}" type="slidenum">
              <a:rPr lang="en-US" smtClean="0"/>
              <a:t>‹#›</a:t>
            </a:fld>
            <a:endParaRPr lang="en-US"/>
          </a:p>
        </p:txBody>
      </p:sp>
    </p:spTree>
    <p:extLst>
      <p:ext uri="{BB962C8B-B14F-4D97-AF65-F5344CB8AC3E}">
        <p14:creationId xmlns:p14="http://schemas.microsoft.com/office/powerpoint/2010/main" val="20096002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26135E-076F-9B4A-90DB-53E4FBB013B2}"/>
              </a:ext>
            </a:extLst>
          </p:cNvPr>
          <p:cNvSpPr>
            <a:spLocks noGrp="1"/>
          </p:cNvSpPr>
          <p:nvPr>
            <p:ph sz="half" idx="1"/>
          </p:nvPr>
        </p:nvSpPr>
        <p:spPr>
          <a:xfrm>
            <a:off x="838200" y="1406077"/>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74A6CF-2FCB-7047-B4A1-1B8AF2D12B91}"/>
              </a:ext>
            </a:extLst>
          </p:cNvPr>
          <p:cNvSpPr>
            <a:spLocks noGrp="1"/>
          </p:cNvSpPr>
          <p:nvPr>
            <p:ph sz="half" idx="2"/>
          </p:nvPr>
        </p:nvSpPr>
        <p:spPr>
          <a:xfrm>
            <a:off x="6172200" y="1406077"/>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B7508D57-48C2-E743-8FDB-B45F9C84EDD6}"/>
              </a:ext>
            </a:extLst>
          </p:cNvPr>
          <p:cNvSpPr>
            <a:spLocks noGrp="1"/>
          </p:cNvSpPr>
          <p:nvPr>
            <p:ph type="title"/>
          </p:nvPr>
        </p:nvSpPr>
        <p:spPr>
          <a:xfrm>
            <a:off x="248902" y="165474"/>
            <a:ext cx="11622395" cy="836614"/>
          </a:xfrm>
          <a:prstGeom prst="rect">
            <a:avLst/>
          </a:prstGeom>
        </p:spPr>
        <p:txBody>
          <a:bodyPr vert="horz" lIns="91440" tIns="45720" rIns="91440" bIns="45720" rtlCol="0" anchor="ctr">
            <a:normAutofit/>
          </a:bodyPr>
          <a:lstStyle/>
          <a:p>
            <a:r>
              <a:rPr lang="en-US" dirty="0"/>
              <a:t>Click to edit Master title style</a:t>
            </a:r>
          </a:p>
        </p:txBody>
      </p:sp>
      <p:sp>
        <p:nvSpPr>
          <p:cNvPr id="7" name="Slide Number Placeholder 5">
            <a:extLst>
              <a:ext uri="{FF2B5EF4-FFF2-40B4-BE49-F238E27FC236}">
                <a16:creationId xmlns:a16="http://schemas.microsoft.com/office/drawing/2014/main" id="{BD00C219-667B-5442-BF24-2C5B437C9FF2}"/>
              </a:ext>
            </a:extLst>
          </p:cNvPr>
          <p:cNvSpPr>
            <a:spLocks noGrp="1"/>
          </p:cNvSpPr>
          <p:nvPr>
            <p:ph type="sldNum" sz="quarter" idx="12"/>
          </p:nvPr>
        </p:nvSpPr>
        <p:spPr>
          <a:xfrm>
            <a:off x="11624813" y="6377096"/>
            <a:ext cx="403489" cy="365125"/>
          </a:xfrm>
        </p:spPr>
        <p:txBody>
          <a:bodyPr/>
          <a:lstStyle/>
          <a:p>
            <a:fld id="{E1258401-23C6-2149-BDD6-E20CBEDE9734}" type="slidenum">
              <a:rPr lang="en-US" smtClean="0"/>
              <a:t>‹#›</a:t>
            </a:fld>
            <a:endParaRPr lang="en-US"/>
          </a:p>
        </p:txBody>
      </p:sp>
    </p:spTree>
    <p:extLst>
      <p:ext uri="{BB962C8B-B14F-4D97-AF65-F5344CB8AC3E}">
        <p14:creationId xmlns:p14="http://schemas.microsoft.com/office/powerpoint/2010/main" val="12185130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ea typeface="MS PGothic" panose="020B0600070205080204" pitchFamily="34" charset="-128"/>
              </a:defRPr>
            </a:lvl1pPr>
          </a:lstStyle>
          <a:p>
            <a:pPr>
              <a:defRPr/>
            </a:pPr>
            <a:fld id="{73DCEC38-F75D-49F6-8B07-43638A1BB970}" type="datetime1">
              <a:rPr lang="en-US" altLang="en-US"/>
              <a:pPr>
                <a:defRPr/>
              </a:pPr>
              <a:t>3/27/2023</a:t>
            </a:fld>
            <a:endParaRPr lang="en-US" alt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ea typeface="MS PGothic" panose="020B0600070205080204" pitchFamily="34" charset="-128"/>
              </a:defRPr>
            </a:lvl1pPr>
          </a:lstStyle>
          <a:p>
            <a:pPr>
              <a:defRPr/>
            </a:pPr>
            <a:endParaRPr lang="en-US" altLang="en-US" dirty="0"/>
          </a:p>
        </p:txBody>
      </p:sp>
      <p:sp>
        <p:nvSpPr>
          <p:cNvPr id="6" name="Slide Number Placeholder 5"/>
          <p:cNvSpPr>
            <a:spLocks noGrp="1"/>
          </p:cNvSpPr>
          <p:nvPr>
            <p:ph type="sldNum" sz="quarter" idx="12"/>
          </p:nvPr>
        </p:nvSpPr>
        <p:spPr>
          <a:xfrm>
            <a:off x="11167534" y="6524625"/>
            <a:ext cx="378884" cy="217488"/>
          </a:xfrm>
          <a:prstGeom prst="rect">
            <a:avLst/>
          </a:prstGeom>
        </p:spPr>
        <p:txBody>
          <a:bodyPr/>
          <a:lstStyle>
            <a:lvl1pPr>
              <a:defRPr>
                <a:latin typeface="Arial" charset="0"/>
                <a:ea typeface="MS PGothic" charset="-128"/>
              </a:defRPr>
            </a:lvl1pPr>
          </a:lstStyle>
          <a:p>
            <a:pPr>
              <a:defRPr/>
            </a:pPr>
            <a:fld id="{77641760-B2D8-4465-A91E-E7FD2F62B9BD}" type="slidenum">
              <a:rPr lang="en-US" altLang="en-US"/>
              <a:pPr>
                <a:defRPr/>
              </a:pPr>
              <a:t>‹#›</a:t>
            </a:fld>
            <a:endParaRPr lang="en-US" altLang="en-US" dirty="0"/>
          </a:p>
        </p:txBody>
      </p:sp>
    </p:spTree>
    <p:extLst>
      <p:ext uri="{BB962C8B-B14F-4D97-AF65-F5344CB8AC3E}">
        <p14:creationId xmlns:p14="http://schemas.microsoft.com/office/powerpoint/2010/main" val="26408198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69E26FD1-B68A-4FBE-80C2-FE32E01D5DAD}"/>
              </a:ext>
            </a:extLst>
          </p:cNvPr>
          <p:cNvSpPr>
            <a:spLocks noGrp="1" noChangeArrowheads="1"/>
          </p:cNvSpPr>
          <p:nvPr>
            <p:ph type="sldNum" sz="quarter" idx="10"/>
          </p:nvPr>
        </p:nvSpPr>
        <p:spPr>
          <a:ln/>
        </p:spPr>
        <p:txBody>
          <a:bodyPr/>
          <a:lstStyle>
            <a:lvl1pPr>
              <a:defRPr/>
            </a:lvl1pPr>
          </a:lstStyle>
          <a:p>
            <a:pPr>
              <a:defRPr/>
            </a:pPr>
            <a:fld id="{494B0C74-B778-4F8F-8B20-5F1E7FC2B6FA}" type="slidenum">
              <a:rPr lang="de-DE" altLang="en-US"/>
              <a:pPr>
                <a:defRPr/>
              </a:pPr>
              <a:t>‹#›</a:t>
            </a:fld>
            <a:endParaRPr lang="de-DE" altLang="en-US"/>
          </a:p>
        </p:txBody>
      </p:sp>
    </p:spTree>
    <p:extLst>
      <p:ext uri="{BB962C8B-B14F-4D97-AF65-F5344CB8AC3E}">
        <p14:creationId xmlns:p14="http://schemas.microsoft.com/office/powerpoint/2010/main" val="13819114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09623E06-B931-44BF-BF7E-E12EC793684F}"/>
              </a:ext>
            </a:extLst>
          </p:cNvPr>
          <p:cNvSpPr>
            <a:spLocks noGrp="1" noChangeArrowheads="1"/>
          </p:cNvSpPr>
          <p:nvPr>
            <p:ph type="sldNum" sz="quarter" idx="10"/>
          </p:nvPr>
        </p:nvSpPr>
        <p:spPr>
          <a:ln/>
        </p:spPr>
        <p:txBody>
          <a:bodyPr/>
          <a:lstStyle>
            <a:lvl1pPr>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7278948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D5882EA-353D-B54D-8305-8E84B8C2064D}"/>
              </a:ext>
            </a:extLst>
          </p:cNvPr>
          <p:cNvSpPr>
            <a:spLocks noGrp="1"/>
          </p:cNvSpPr>
          <p:nvPr>
            <p:ph sz="half" idx="1"/>
          </p:nvPr>
        </p:nvSpPr>
        <p:spPr>
          <a:xfrm>
            <a:off x="701892" y="1041854"/>
            <a:ext cx="10907012"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E" dirty="0"/>
          </a:p>
        </p:txBody>
      </p:sp>
    </p:spTree>
    <p:extLst>
      <p:ext uri="{BB962C8B-B14F-4D97-AF65-F5344CB8AC3E}">
        <p14:creationId xmlns:p14="http://schemas.microsoft.com/office/powerpoint/2010/main" val="357592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UY"/>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UY"/>
          </a:p>
        </p:txBody>
      </p:sp>
      <p:sp>
        <p:nvSpPr>
          <p:cNvPr id="4" name="Marcador de fecha 3"/>
          <p:cNvSpPr>
            <a:spLocks noGrp="1"/>
          </p:cNvSpPr>
          <p:nvPr>
            <p:ph type="dt" sz="half" idx="10"/>
          </p:nvPr>
        </p:nvSpPr>
        <p:spPr/>
        <p:txBody>
          <a:bodyPr/>
          <a:lstStyle>
            <a:lvl1pPr>
              <a:defRPr/>
            </a:lvl1pPr>
          </a:lstStyle>
          <a:p>
            <a:pPr>
              <a:defRPr/>
            </a:pPr>
            <a:endParaRPr lang="es-UY" dirty="0"/>
          </a:p>
        </p:txBody>
      </p:sp>
      <p:sp>
        <p:nvSpPr>
          <p:cNvPr id="5" name="Marcador de pie de página 4"/>
          <p:cNvSpPr>
            <a:spLocks noGrp="1"/>
          </p:cNvSpPr>
          <p:nvPr>
            <p:ph type="ftr" sz="quarter" idx="11"/>
          </p:nvPr>
        </p:nvSpPr>
        <p:spPr/>
        <p:txBody>
          <a:bodyPr/>
          <a:lstStyle>
            <a:lvl1pPr>
              <a:defRPr/>
            </a:lvl1pPr>
          </a:lstStyle>
          <a:p>
            <a:pPr>
              <a:defRPr/>
            </a:pPr>
            <a:endParaRPr lang="es-UY" dirty="0"/>
          </a:p>
        </p:txBody>
      </p:sp>
      <p:sp>
        <p:nvSpPr>
          <p:cNvPr id="6" name="Marcador de número de diapositiva 5"/>
          <p:cNvSpPr>
            <a:spLocks noGrp="1"/>
          </p:cNvSpPr>
          <p:nvPr>
            <p:ph type="sldNum" sz="quarter" idx="12"/>
          </p:nvPr>
        </p:nvSpPr>
        <p:spPr/>
        <p:txBody>
          <a:bodyPr/>
          <a:lstStyle>
            <a:lvl1pPr>
              <a:defRPr/>
            </a:lvl1pPr>
          </a:lstStyle>
          <a:p>
            <a:pPr>
              <a:defRPr/>
            </a:pPr>
            <a:fld id="{CA7D1B84-D2F6-4FDB-B6E4-921B823C0AFF}" type="slidenum">
              <a:rPr lang="es-UY" altLang="es-UY"/>
              <a:pPr>
                <a:defRPr/>
              </a:pPr>
              <a:t>‹#›</a:t>
            </a:fld>
            <a:endParaRPr lang="es-UY" altLang="es-UY" dirty="0"/>
          </a:p>
        </p:txBody>
      </p:sp>
    </p:spTree>
    <p:extLst>
      <p:ext uri="{BB962C8B-B14F-4D97-AF65-F5344CB8AC3E}">
        <p14:creationId xmlns:p14="http://schemas.microsoft.com/office/powerpoint/2010/main" val="1874615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482635" y="861515"/>
            <a:ext cx="10515600" cy="1325563"/>
          </a:xfrm>
        </p:spPr>
        <p:txBody>
          <a:bodyPr/>
          <a:lstStyle/>
          <a:p>
            <a:r>
              <a:rPr lang="es-ES"/>
              <a:t>Haga clic para modificar el estilo de título del patrón</a:t>
            </a:r>
            <a:endParaRPr lang="es-UY"/>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p:cNvSpPr>
            <a:spLocks noGrp="1"/>
          </p:cNvSpPr>
          <p:nvPr>
            <p:ph type="dt" sz="half" idx="10"/>
          </p:nvPr>
        </p:nvSpPr>
        <p:spPr/>
        <p:txBody>
          <a:bodyPr/>
          <a:lstStyle>
            <a:lvl1pPr>
              <a:defRPr/>
            </a:lvl1pPr>
          </a:lstStyle>
          <a:p>
            <a:pPr>
              <a:defRPr/>
            </a:pPr>
            <a:endParaRPr lang="es-UY" dirty="0"/>
          </a:p>
        </p:txBody>
      </p:sp>
      <p:sp>
        <p:nvSpPr>
          <p:cNvPr id="5" name="Marcador de pie de página 4"/>
          <p:cNvSpPr>
            <a:spLocks noGrp="1"/>
          </p:cNvSpPr>
          <p:nvPr>
            <p:ph type="ftr" sz="quarter" idx="11"/>
          </p:nvPr>
        </p:nvSpPr>
        <p:spPr/>
        <p:txBody>
          <a:bodyPr/>
          <a:lstStyle>
            <a:lvl1pPr>
              <a:defRPr/>
            </a:lvl1pPr>
          </a:lstStyle>
          <a:p>
            <a:pPr>
              <a:defRPr/>
            </a:pPr>
            <a:endParaRPr lang="es-UY" dirty="0"/>
          </a:p>
        </p:txBody>
      </p:sp>
      <p:sp>
        <p:nvSpPr>
          <p:cNvPr id="6" name="Marcador de número de diapositiva 5"/>
          <p:cNvSpPr>
            <a:spLocks noGrp="1"/>
          </p:cNvSpPr>
          <p:nvPr>
            <p:ph type="sldNum" sz="quarter" idx="12"/>
          </p:nvPr>
        </p:nvSpPr>
        <p:spPr/>
        <p:txBody>
          <a:bodyPr/>
          <a:lstStyle>
            <a:lvl1pPr>
              <a:defRPr/>
            </a:lvl1pPr>
          </a:lstStyle>
          <a:p>
            <a:pPr>
              <a:defRPr/>
            </a:pPr>
            <a:fld id="{BA87D187-97B1-43E0-B061-056FF6020662}" type="slidenum">
              <a:rPr lang="es-UY" altLang="es-UY"/>
              <a:pPr>
                <a:defRPr/>
              </a:pPr>
              <a:t>‹#›</a:t>
            </a:fld>
            <a:endParaRPr lang="es-UY" altLang="es-UY" dirty="0"/>
          </a:p>
        </p:txBody>
      </p:sp>
    </p:spTree>
    <p:extLst>
      <p:ext uri="{BB962C8B-B14F-4D97-AF65-F5344CB8AC3E}">
        <p14:creationId xmlns:p14="http://schemas.microsoft.com/office/powerpoint/2010/main" val="41128325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55.xml"/><Relationship Id="rId7" Type="http://schemas.openxmlformats.org/officeDocument/2006/relationships/image" Target="../media/image9.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11.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2.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10" Type="http://schemas.microsoft.com/office/2007/relationships/hdphoto" Target="../media/hdphoto4.wdp"/><Relationship Id="rId4" Type="http://schemas.openxmlformats.org/officeDocument/2006/relationships/slideLayout" Target="../slideLayouts/slideLayout72.xml"/><Relationship Id="rId9" Type="http://schemas.openxmlformats.org/officeDocument/2006/relationships/image" Target="../media/image9.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6.xml"/><Relationship Id="rId5" Type="http://schemas.openxmlformats.org/officeDocument/2006/relationships/image" Target="../media/image2.png"/><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7.xml"/><Relationship Id="rId4" Type="http://schemas.microsoft.com/office/2007/relationships/hdphoto" Target="../media/hdphoto1.wdp"/></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6.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4.pn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7.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microsoft.com/office/2007/relationships/hdphoto" Target="../media/hdphoto4.wdp"/><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9.png"/><Relationship Id="rId5" Type="http://schemas.openxmlformats.org/officeDocument/2006/relationships/theme" Target="../theme/theme8.xml"/><Relationship Id="rId4"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59D466C2-2C2C-0244-BC0A-B0A0A96E0D55}"/>
              </a:ext>
            </a:extLst>
          </p:cNvPr>
          <p:cNvSpPr/>
          <p:nvPr userDrawn="1"/>
        </p:nvSpPr>
        <p:spPr>
          <a:xfrm flipH="1">
            <a:off x="9954703" y="5109327"/>
            <a:ext cx="2237295" cy="174867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4" name="Right Triangle 13">
            <a:extLst>
              <a:ext uri="{FF2B5EF4-FFF2-40B4-BE49-F238E27FC236}">
                <a16:creationId xmlns:a16="http://schemas.microsoft.com/office/drawing/2014/main" id="{DA2E08B9-7A1E-0748-8CED-32C91C36BF3B}"/>
              </a:ext>
            </a:extLst>
          </p:cNvPr>
          <p:cNvSpPr/>
          <p:nvPr userDrawn="1"/>
        </p:nvSpPr>
        <p:spPr>
          <a:xfrm flipH="1">
            <a:off x="9954702" y="5109326"/>
            <a:ext cx="2237295" cy="1748673"/>
          </a:xfrm>
          <a:prstGeom prst="rtTriangle">
            <a:avLst/>
          </a:prstGeom>
          <a:solidFill>
            <a:srgbClr val="00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solidFill>
                <a:srgbClr val="006192"/>
              </a:solidFill>
            </a:endParaRPr>
          </a:p>
        </p:txBody>
      </p:sp>
      <p:sp>
        <p:nvSpPr>
          <p:cNvPr id="4" name="Right Triangle 3">
            <a:extLst>
              <a:ext uri="{FF2B5EF4-FFF2-40B4-BE49-F238E27FC236}">
                <a16:creationId xmlns:a16="http://schemas.microsoft.com/office/drawing/2014/main" id="{2CEC5750-CEDB-4F45-B1C9-19D413CC63CC}"/>
              </a:ext>
            </a:extLst>
          </p:cNvPr>
          <p:cNvSpPr/>
          <p:nvPr userDrawn="1"/>
        </p:nvSpPr>
        <p:spPr>
          <a:xfrm rot="10800000" flipH="1">
            <a:off x="0" y="0"/>
            <a:ext cx="2237295" cy="1748673"/>
          </a:xfrm>
          <a:prstGeom prst="rtTriangle">
            <a:avLst/>
          </a:prstGeom>
          <a:solidFill>
            <a:srgbClr val="00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solidFill>
                <a:srgbClr val="006192"/>
              </a:solidFill>
            </a:endParaRPr>
          </a:p>
        </p:txBody>
      </p:sp>
      <p:pic>
        <p:nvPicPr>
          <p:cNvPr id="6" name="Picture 5" descr="A picture containing food, drawing&#10;&#10;Description automatically generated">
            <a:extLst>
              <a:ext uri="{FF2B5EF4-FFF2-40B4-BE49-F238E27FC236}">
                <a16:creationId xmlns:a16="http://schemas.microsoft.com/office/drawing/2014/main" id="{DC704074-3344-8C48-9A6F-3C1509783F6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60315" y="520633"/>
            <a:ext cx="2071370" cy="524627"/>
          </a:xfrm>
          <a:prstGeom prst="rect">
            <a:avLst/>
          </a:prstGeom>
        </p:spPr>
      </p:pic>
      <p:pic>
        <p:nvPicPr>
          <p:cNvPr id="7" name="Picture 6" descr="A close up of a sign&#10;&#10;Description automatically generated">
            <a:extLst>
              <a:ext uri="{FF2B5EF4-FFF2-40B4-BE49-F238E27FC236}">
                <a16:creationId xmlns:a16="http://schemas.microsoft.com/office/drawing/2014/main" id="{F7434EED-8C91-FE4A-872E-2C484EF7A5C2}"/>
              </a:ext>
            </a:extLst>
          </p:cNvPr>
          <p:cNvPicPr>
            <a:picLocks noChangeAspect="1"/>
          </p:cNvPicPr>
          <p:nvPr userDrawn="1"/>
        </p:nvPicPr>
        <p:blipFill>
          <a:blip r:embed="rId5"/>
          <a:stretch>
            <a:fillRect/>
          </a:stretch>
        </p:blipFill>
        <p:spPr>
          <a:xfrm>
            <a:off x="10494150" y="5286928"/>
            <a:ext cx="1406880" cy="1406880"/>
          </a:xfrm>
          <a:prstGeom prst="rect">
            <a:avLst/>
          </a:prstGeom>
        </p:spPr>
      </p:pic>
    </p:spTree>
    <p:extLst>
      <p:ext uri="{BB962C8B-B14F-4D97-AF65-F5344CB8AC3E}">
        <p14:creationId xmlns:p14="http://schemas.microsoft.com/office/powerpoint/2010/main" val="2034941522"/>
      </p:ext>
    </p:extLst>
  </p:cSld>
  <p:clrMap bg1="lt1" tx1="dk1" bg2="lt2" tx2="dk2" accent1="accent1" accent2="accent2" accent3="accent3" accent4="accent4" accent5="accent5" accent6="accent6" hlink="hlink" folHlink="folHlink"/>
  <p:sldLayoutIdLst>
    <p:sldLayoutId id="214748365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B6E721D-5703-B44C-82A6-B326A7A9E0E4}"/>
              </a:ext>
            </a:extLst>
          </p:cNvPr>
          <p:cNvSpPr>
            <a:spLocks noGrp="1"/>
          </p:cNvSpPr>
          <p:nvPr>
            <p:ph type="sldNum" sz="quarter" idx="4"/>
          </p:nvPr>
        </p:nvSpPr>
        <p:spPr>
          <a:xfrm>
            <a:off x="11655292" y="6350534"/>
            <a:ext cx="403489" cy="365125"/>
          </a:xfrm>
          <a:prstGeom prst="rect">
            <a:avLst/>
          </a:prstGeom>
        </p:spPr>
        <p:txBody>
          <a:bodyPr vert="horz" lIns="91440" tIns="45720" rIns="91440" bIns="45720" rtlCol="0" anchor="ctr"/>
          <a:lstStyle>
            <a:lvl1pPr algn="r">
              <a:defRPr sz="1200">
                <a:solidFill>
                  <a:schemeClr val="bg2">
                    <a:lumMod val="75000"/>
                  </a:schemeClr>
                </a:solidFill>
              </a:defRPr>
            </a:lvl1pPr>
          </a:lstStyle>
          <a:p>
            <a:fld id="{E1258401-23C6-2149-BDD6-E20CBEDE9734}" type="slidenum">
              <a:rPr lang="en-US" smtClean="0"/>
              <a:pPr/>
              <a:t>‹#›</a:t>
            </a:fld>
            <a:endParaRPr lang="en-US" dirty="0"/>
          </a:p>
        </p:txBody>
      </p:sp>
      <p:cxnSp>
        <p:nvCxnSpPr>
          <p:cNvPr id="9" name="Straight Connector 8">
            <a:extLst>
              <a:ext uri="{FF2B5EF4-FFF2-40B4-BE49-F238E27FC236}">
                <a16:creationId xmlns:a16="http://schemas.microsoft.com/office/drawing/2014/main" id="{10C338BD-8073-864D-87A0-AA930A255E85}"/>
              </a:ext>
            </a:extLst>
          </p:cNvPr>
          <p:cNvCxnSpPr/>
          <p:nvPr userDrawn="1"/>
        </p:nvCxnSpPr>
        <p:spPr>
          <a:xfrm>
            <a:off x="334963" y="885032"/>
            <a:ext cx="11522074" cy="0"/>
          </a:xfrm>
          <a:prstGeom prst="line">
            <a:avLst/>
          </a:prstGeom>
          <a:ln w="28575">
            <a:solidFill>
              <a:srgbClr val="00619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F981CA25-5CDB-FD4A-B618-FB77955D43EA}"/>
              </a:ext>
            </a:extLst>
          </p:cNvPr>
          <p:cNvSpPr>
            <a:spLocks noGrp="1"/>
          </p:cNvSpPr>
          <p:nvPr>
            <p:ph type="title"/>
          </p:nvPr>
        </p:nvSpPr>
        <p:spPr>
          <a:xfrm>
            <a:off x="248902" y="165474"/>
            <a:ext cx="10319637" cy="83661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8501396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9" r:id="rId6"/>
    <p:sldLayoutId id="2147483780" r:id="rId7"/>
  </p:sldLayoutIdLst>
  <p:hf hdr="0" ftr="0" dt="0"/>
  <p:txStyles>
    <p:titleStyle>
      <a:lvl1pPr algn="l" defTabSz="914400" rtl="0" eaLnBrk="1" latinLnBrk="0" hangingPunct="1">
        <a:lnSpc>
          <a:spcPct val="90000"/>
        </a:lnSpc>
        <a:spcBef>
          <a:spcPct val="0"/>
        </a:spcBef>
        <a:buNone/>
        <a:defRPr sz="2800" b="1" kern="1200">
          <a:solidFill>
            <a:srgbClr val="00619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B6E721D-5703-B44C-82A6-B326A7A9E0E4}"/>
              </a:ext>
            </a:extLst>
          </p:cNvPr>
          <p:cNvSpPr>
            <a:spLocks noGrp="1"/>
          </p:cNvSpPr>
          <p:nvPr>
            <p:ph type="sldNum" sz="quarter" idx="4"/>
          </p:nvPr>
        </p:nvSpPr>
        <p:spPr>
          <a:xfrm>
            <a:off x="11624813" y="6377096"/>
            <a:ext cx="40348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258401-23C6-2149-BDD6-E20CBEDE9734}" type="slidenum">
              <a:rPr lang="en-US" smtClean="0"/>
              <a:t>‹#›</a:t>
            </a:fld>
            <a:endParaRPr lang="en-US" dirty="0"/>
          </a:p>
        </p:txBody>
      </p:sp>
      <p:cxnSp>
        <p:nvCxnSpPr>
          <p:cNvPr id="9" name="Straight Connector 8">
            <a:extLst>
              <a:ext uri="{FF2B5EF4-FFF2-40B4-BE49-F238E27FC236}">
                <a16:creationId xmlns:a16="http://schemas.microsoft.com/office/drawing/2014/main" id="{10C338BD-8073-864D-87A0-AA930A255E85}"/>
              </a:ext>
            </a:extLst>
          </p:cNvPr>
          <p:cNvCxnSpPr/>
          <p:nvPr userDrawn="1"/>
        </p:nvCxnSpPr>
        <p:spPr>
          <a:xfrm>
            <a:off x="334963" y="885032"/>
            <a:ext cx="11522074" cy="0"/>
          </a:xfrm>
          <a:prstGeom prst="line">
            <a:avLst/>
          </a:prstGeom>
          <a:ln w="28575">
            <a:solidFill>
              <a:srgbClr val="00619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F981CA25-5CDB-FD4A-B618-FB77955D43EA}"/>
              </a:ext>
            </a:extLst>
          </p:cNvPr>
          <p:cNvSpPr>
            <a:spLocks noGrp="1"/>
          </p:cNvSpPr>
          <p:nvPr>
            <p:ph type="title"/>
          </p:nvPr>
        </p:nvSpPr>
        <p:spPr>
          <a:xfrm>
            <a:off x="248902" y="165474"/>
            <a:ext cx="9410355" cy="836614"/>
          </a:xfrm>
          <a:prstGeom prst="rect">
            <a:avLst/>
          </a:prstGeom>
        </p:spPr>
        <p:txBody>
          <a:bodyPr vert="horz" lIns="91440" tIns="45720" rIns="91440" bIns="45720" rtlCol="0" anchor="ctr">
            <a:normAutofit/>
          </a:bodyPr>
          <a:lstStyle/>
          <a:p>
            <a:r>
              <a:rPr lang="en-US" dirty="0"/>
              <a:t>Click to edit Master title style</a:t>
            </a:r>
          </a:p>
        </p:txBody>
      </p:sp>
      <p:pic>
        <p:nvPicPr>
          <p:cNvPr id="13" name="Picture 12" descr="A picture containing food, drawing&#10;&#10;Description automatically generated">
            <a:extLst>
              <a:ext uri="{FF2B5EF4-FFF2-40B4-BE49-F238E27FC236}">
                <a16:creationId xmlns:a16="http://schemas.microsoft.com/office/drawing/2014/main" id="{ADF43473-57AB-BB4B-9756-8EE354E180A9}"/>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17927" y="6419484"/>
            <a:ext cx="1106886" cy="280347"/>
          </a:xfrm>
          <a:prstGeom prst="rect">
            <a:avLst/>
          </a:prstGeom>
        </p:spPr>
      </p:pic>
    </p:spTree>
    <p:extLst>
      <p:ext uri="{BB962C8B-B14F-4D97-AF65-F5344CB8AC3E}">
        <p14:creationId xmlns:p14="http://schemas.microsoft.com/office/powerpoint/2010/main" val="265903143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6" r:id="rId4"/>
    <p:sldLayoutId id="2147483787" r:id="rId5"/>
  </p:sldLayoutIdLst>
  <p:hf hdr="0" ftr="0" dt="0"/>
  <p:txStyles>
    <p:titleStyle>
      <a:lvl1pPr algn="l" defTabSz="914400" rtl="0" eaLnBrk="1" latinLnBrk="0" hangingPunct="1">
        <a:lnSpc>
          <a:spcPct val="90000"/>
        </a:lnSpc>
        <a:spcBef>
          <a:spcPct val="0"/>
        </a:spcBef>
        <a:buNone/>
        <a:defRPr sz="2800" b="1" kern="1200">
          <a:solidFill>
            <a:srgbClr val="00619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60EB0-763F-FD03-7190-601F768946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70513F-6630-0855-6D58-39827158CE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35951-F936-D8C3-C0E5-146C4EFD2E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847527D-88EB-7A02-349C-F52B18FA61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67460E-8DDB-B59A-97D8-B0071088C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9AAC4-528D-4869-B3A9-CC17FCD376B8}" type="slidenum">
              <a:rPr lang="en-US" smtClean="0"/>
              <a:t>‹#›</a:t>
            </a:fld>
            <a:endParaRPr lang="en-US"/>
          </a:p>
        </p:txBody>
      </p:sp>
    </p:spTree>
    <p:extLst>
      <p:ext uri="{BB962C8B-B14F-4D97-AF65-F5344CB8AC3E}">
        <p14:creationId xmlns:p14="http://schemas.microsoft.com/office/powerpoint/2010/main" val="47717490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B6E721D-5703-B44C-82A6-B326A7A9E0E4}"/>
              </a:ext>
            </a:extLst>
          </p:cNvPr>
          <p:cNvSpPr>
            <a:spLocks noGrp="1"/>
          </p:cNvSpPr>
          <p:nvPr>
            <p:ph type="sldNum" sz="quarter" idx="4"/>
          </p:nvPr>
        </p:nvSpPr>
        <p:spPr>
          <a:xfrm>
            <a:off x="11624813" y="6377096"/>
            <a:ext cx="40348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258401-23C6-2149-BDD6-E20CBEDE9734}" type="slidenum">
              <a:rPr lang="en-US" smtClean="0"/>
              <a:t>‹#›</a:t>
            </a:fld>
            <a:endParaRPr lang="en-US" dirty="0"/>
          </a:p>
        </p:txBody>
      </p:sp>
      <p:cxnSp>
        <p:nvCxnSpPr>
          <p:cNvPr id="9" name="Straight Connector 8">
            <a:extLst>
              <a:ext uri="{FF2B5EF4-FFF2-40B4-BE49-F238E27FC236}">
                <a16:creationId xmlns:a16="http://schemas.microsoft.com/office/drawing/2014/main" id="{10C338BD-8073-864D-87A0-AA930A255E85}"/>
              </a:ext>
            </a:extLst>
          </p:cNvPr>
          <p:cNvCxnSpPr/>
          <p:nvPr userDrawn="1"/>
        </p:nvCxnSpPr>
        <p:spPr>
          <a:xfrm>
            <a:off x="334963" y="885032"/>
            <a:ext cx="11522074" cy="0"/>
          </a:xfrm>
          <a:prstGeom prst="line">
            <a:avLst/>
          </a:prstGeom>
          <a:ln w="28575">
            <a:solidFill>
              <a:srgbClr val="00619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F981CA25-5CDB-FD4A-B618-FB77955D43EA}"/>
              </a:ext>
            </a:extLst>
          </p:cNvPr>
          <p:cNvSpPr>
            <a:spLocks noGrp="1"/>
          </p:cNvSpPr>
          <p:nvPr>
            <p:ph type="title"/>
          </p:nvPr>
        </p:nvSpPr>
        <p:spPr>
          <a:xfrm>
            <a:off x="248902" y="165474"/>
            <a:ext cx="9410355" cy="836614"/>
          </a:xfrm>
          <a:prstGeom prst="rect">
            <a:avLst/>
          </a:prstGeom>
        </p:spPr>
        <p:txBody>
          <a:bodyPr vert="horz" lIns="91440" tIns="45720" rIns="91440" bIns="45720" rtlCol="0" anchor="ctr">
            <a:normAutofit/>
          </a:bodyPr>
          <a:lstStyle/>
          <a:p>
            <a:r>
              <a:rPr lang="en-US" dirty="0"/>
              <a:t>Click to edit Master title style</a:t>
            </a:r>
          </a:p>
        </p:txBody>
      </p:sp>
      <p:pic>
        <p:nvPicPr>
          <p:cNvPr id="13" name="Picture 12" descr="A picture containing food, drawing&#10;&#10;Description automatically generated">
            <a:extLst>
              <a:ext uri="{FF2B5EF4-FFF2-40B4-BE49-F238E27FC236}">
                <a16:creationId xmlns:a16="http://schemas.microsoft.com/office/drawing/2014/main" id="{ADF43473-57AB-BB4B-9756-8EE354E180A9}"/>
              </a:ext>
            </a:extLst>
          </p:cNvPr>
          <p:cNvPicPr>
            <a:picLocks noChangeAspect="1"/>
          </p:cNvPicPr>
          <p:nvPr userDrawn="1"/>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17927" y="6419484"/>
            <a:ext cx="1106886" cy="280347"/>
          </a:xfrm>
          <a:prstGeom prst="rect">
            <a:avLst/>
          </a:prstGeom>
        </p:spPr>
      </p:pic>
    </p:spTree>
    <p:extLst>
      <p:ext uri="{BB962C8B-B14F-4D97-AF65-F5344CB8AC3E}">
        <p14:creationId xmlns:p14="http://schemas.microsoft.com/office/powerpoint/2010/main" val="407784538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20" r:id="rId5"/>
    <p:sldLayoutId id="2147483821" r:id="rId6"/>
    <p:sldLayoutId id="2147483823" r:id="rId7"/>
  </p:sldLayoutIdLst>
  <p:txStyles>
    <p:titleStyle>
      <a:lvl1pPr algn="l" defTabSz="914400" rtl="0" eaLnBrk="1" latinLnBrk="0" hangingPunct="1">
        <a:lnSpc>
          <a:spcPct val="90000"/>
        </a:lnSpc>
        <a:spcBef>
          <a:spcPct val="0"/>
        </a:spcBef>
        <a:buNone/>
        <a:defRPr sz="2800" b="1" kern="1200">
          <a:solidFill>
            <a:srgbClr val="00619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F5A3F1-2463-374E-A9C2-D30399EA92E6}"/>
              </a:ext>
            </a:extLst>
          </p:cNvPr>
          <p:cNvSpPr/>
          <p:nvPr userDrawn="1"/>
        </p:nvSpPr>
        <p:spPr>
          <a:xfrm flipH="1">
            <a:off x="4581052" y="0"/>
            <a:ext cx="7610945" cy="6858000"/>
          </a:xfrm>
          <a:prstGeom prst="rect">
            <a:avLst/>
          </a:prstGeom>
          <a:solidFill>
            <a:srgbClr val="00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spTree>
    <p:extLst>
      <p:ext uri="{BB962C8B-B14F-4D97-AF65-F5344CB8AC3E}">
        <p14:creationId xmlns:p14="http://schemas.microsoft.com/office/powerpoint/2010/main" val="2468513624"/>
      </p:ext>
    </p:extLst>
  </p:cSld>
  <p:clrMap bg1="lt1" tx1="dk1" bg2="lt2" tx2="dk2" accent1="accent1" accent2="accent2" accent3="accent3" accent4="accent4" accent5="accent5" accent6="accent6" hlink="hlink" folHlink="folHlink"/>
  <p:sldLayoutIdLst>
    <p:sldLayoutId id="214748365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B6E721D-5703-B44C-82A6-B326A7A9E0E4}"/>
              </a:ext>
            </a:extLst>
          </p:cNvPr>
          <p:cNvSpPr>
            <a:spLocks noGrp="1"/>
          </p:cNvSpPr>
          <p:nvPr>
            <p:ph type="sldNum" sz="quarter" idx="4"/>
          </p:nvPr>
        </p:nvSpPr>
        <p:spPr>
          <a:xfrm>
            <a:off x="11624813" y="6377096"/>
            <a:ext cx="40348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258401-23C6-2149-BDD6-E20CBEDE9734}" type="slidenum">
              <a:rPr lang="en-US" smtClean="0"/>
              <a:t>‹#›</a:t>
            </a:fld>
            <a:endParaRPr lang="en-US" dirty="0"/>
          </a:p>
        </p:txBody>
      </p:sp>
      <p:cxnSp>
        <p:nvCxnSpPr>
          <p:cNvPr id="9" name="Straight Connector 8">
            <a:extLst>
              <a:ext uri="{FF2B5EF4-FFF2-40B4-BE49-F238E27FC236}">
                <a16:creationId xmlns:a16="http://schemas.microsoft.com/office/drawing/2014/main" id="{10C338BD-8073-864D-87A0-AA930A255E85}"/>
              </a:ext>
            </a:extLst>
          </p:cNvPr>
          <p:cNvCxnSpPr/>
          <p:nvPr userDrawn="1"/>
        </p:nvCxnSpPr>
        <p:spPr>
          <a:xfrm>
            <a:off x="334963" y="885032"/>
            <a:ext cx="11522074" cy="0"/>
          </a:xfrm>
          <a:prstGeom prst="line">
            <a:avLst/>
          </a:prstGeom>
          <a:ln w="28575">
            <a:solidFill>
              <a:srgbClr val="00619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F981CA25-5CDB-FD4A-B618-FB77955D43EA}"/>
              </a:ext>
            </a:extLst>
          </p:cNvPr>
          <p:cNvSpPr>
            <a:spLocks noGrp="1"/>
          </p:cNvSpPr>
          <p:nvPr>
            <p:ph type="title"/>
          </p:nvPr>
        </p:nvSpPr>
        <p:spPr>
          <a:xfrm>
            <a:off x="248902" y="165474"/>
            <a:ext cx="9410355" cy="836614"/>
          </a:xfrm>
          <a:prstGeom prst="rect">
            <a:avLst/>
          </a:prstGeom>
        </p:spPr>
        <p:txBody>
          <a:bodyPr vert="horz" lIns="91440" tIns="45720" rIns="91440" bIns="45720" rtlCol="0" anchor="ctr">
            <a:normAutofit/>
          </a:bodyPr>
          <a:lstStyle/>
          <a:p>
            <a:r>
              <a:rPr lang="en-US" dirty="0"/>
              <a:t>Click to edit Master title style</a:t>
            </a:r>
          </a:p>
        </p:txBody>
      </p:sp>
      <p:pic>
        <p:nvPicPr>
          <p:cNvPr id="13" name="Picture 12" descr="A picture containing food, drawing&#10;&#10;Description automatically generated">
            <a:extLst>
              <a:ext uri="{FF2B5EF4-FFF2-40B4-BE49-F238E27FC236}">
                <a16:creationId xmlns:a16="http://schemas.microsoft.com/office/drawing/2014/main" id="{ADF43473-57AB-BB4B-9756-8EE354E180A9}"/>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17927" y="6419484"/>
            <a:ext cx="1106886" cy="280347"/>
          </a:xfrm>
          <a:prstGeom prst="rect">
            <a:avLst/>
          </a:prstGeom>
        </p:spPr>
      </p:pic>
    </p:spTree>
    <p:extLst>
      <p:ext uri="{BB962C8B-B14F-4D97-AF65-F5344CB8AC3E}">
        <p14:creationId xmlns:p14="http://schemas.microsoft.com/office/powerpoint/2010/main" val="3226495998"/>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hf hdr="0" ftr="0" dt="0"/>
  <p:txStyles>
    <p:titleStyle>
      <a:lvl1pPr algn="l" defTabSz="914400" rtl="0" eaLnBrk="1" latinLnBrk="0" hangingPunct="1">
        <a:lnSpc>
          <a:spcPct val="90000"/>
        </a:lnSpc>
        <a:spcBef>
          <a:spcPct val="0"/>
        </a:spcBef>
        <a:buNone/>
        <a:defRPr sz="2800" b="1" kern="1200">
          <a:solidFill>
            <a:srgbClr val="00619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59D466C2-2C2C-0244-BC0A-B0A0A96E0D55}"/>
              </a:ext>
            </a:extLst>
          </p:cNvPr>
          <p:cNvSpPr/>
          <p:nvPr userDrawn="1"/>
        </p:nvSpPr>
        <p:spPr>
          <a:xfrm flipH="1">
            <a:off x="9954703" y="5109327"/>
            <a:ext cx="2237295" cy="174867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4" name="Right Triangle 13">
            <a:extLst>
              <a:ext uri="{FF2B5EF4-FFF2-40B4-BE49-F238E27FC236}">
                <a16:creationId xmlns:a16="http://schemas.microsoft.com/office/drawing/2014/main" id="{DA2E08B9-7A1E-0748-8CED-32C91C36BF3B}"/>
              </a:ext>
            </a:extLst>
          </p:cNvPr>
          <p:cNvSpPr/>
          <p:nvPr userDrawn="1"/>
        </p:nvSpPr>
        <p:spPr>
          <a:xfrm flipH="1">
            <a:off x="9954702" y="5109326"/>
            <a:ext cx="2237295" cy="1748673"/>
          </a:xfrm>
          <a:prstGeom prst="rtTriangle">
            <a:avLst/>
          </a:prstGeom>
          <a:solidFill>
            <a:srgbClr val="00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solidFill>
                <a:srgbClr val="006192"/>
              </a:solidFill>
            </a:endParaRPr>
          </a:p>
        </p:txBody>
      </p:sp>
      <p:sp>
        <p:nvSpPr>
          <p:cNvPr id="4" name="Right Triangle 3">
            <a:extLst>
              <a:ext uri="{FF2B5EF4-FFF2-40B4-BE49-F238E27FC236}">
                <a16:creationId xmlns:a16="http://schemas.microsoft.com/office/drawing/2014/main" id="{2CEC5750-CEDB-4F45-B1C9-19D413CC63CC}"/>
              </a:ext>
            </a:extLst>
          </p:cNvPr>
          <p:cNvSpPr/>
          <p:nvPr userDrawn="1"/>
        </p:nvSpPr>
        <p:spPr>
          <a:xfrm rot="10800000" flipH="1">
            <a:off x="0" y="0"/>
            <a:ext cx="2237295" cy="1748673"/>
          </a:xfrm>
          <a:prstGeom prst="rtTriangle">
            <a:avLst/>
          </a:prstGeom>
          <a:solidFill>
            <a:srgbClr val="00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solidFill>
                <a:srgbClr val="006192"/>
              </a:solidFill>
            </a:endParaRPr>
          </a:p>
        </p:txBody>
      </p:sp>
      <p:pic>
        <p:nvPicPr>
          <p:cNvPr id="6" name="Picture 5" descr="A picture containing food, drawing&#10;&#10;Description automatically generated">
            <a:extLst>
              <a:ext uri="{FF2B5EF4-FFF2-40B4-BE49-F238E27FC236}">
                <a16:creationId xmlns:a16="http://schemas.microsoft.com/office/drawing/2014/main" id="{DC704074-3344-8C48-9A6F-3C1509783F6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60315" y="463838"/>
            <a:ext cx="2071370" cy="524627"/>
          </a:xfrm>
          <a:prstGeom prst="rect">
            <a:avLst/>
          </a:prstGeom>
        </p:spPr>
      </p:pic>
      <p:pic>
        <p:nvPicPr>
          <p:cNvPr id="7" name="Picture 6" descr="A close up of a sign&#10;&#10;Description automatically generated">
            <a:extLst>
              <a:ext uri="{FF2B5EF4-FFF2-40B4-BE49-F238E27FC236}">
                <a16:creationId xmlns:a16="http://schemas.microsoft.com/office/drawing/2014/main" id="{F7434EED-8C91-FE4A-872E-2C484EF7A5C2}"/>
              </a:ext>
            </a:extLst>
          </p:cNvPr>
          <p:cNvPicPr>
            <a:picLocks noChangeAspect="1"/>
          </p:cNvPicPr>
          <p:nvPr userDrawn="1"/>
        </p:nvPicPr>
        <p:blipFill>
          <a:blip r:embed="rId5"/>
          <a:stretch>
            <a:fillRect/>
          </a:stretch>
        </p:blipFill>
        <p:spPr>
          <a:xfrm>
            <a:off x="10750417" y="5520477"/>
            <a:ext cx="1093818" cy="1093818"/>
          </a:xfrm>
          <a:prstGeom prst="rect">
            <a:avLst/>
          </a:prstGeom>
        </p:spPr>
      </p:pic>
    </p:spTree>
    <p:extLst>
      <p:ext uri="{BB962C8B-B14F-4D97-AF65-F5344CB8AC3E}">
        <p14:creationId xmlns:p14="http://schemas.microsoft.com/office/powerpoint/2010/main" val="2961326022"/>
      </p:ext>
    </p:extLst>
  </p:cSld>
  <p:clrMap bg1="lt1" tx1="dk1" bg2="lt2" tx2="dk2" accent1="accent1" accent2="accent2" accent3="accent3" accent4="accent4" accent5="accent5" accent6="accent6" hlink="hlink" folHlink="folHlink"/>
  <p:sldLayoutIdLst>
    <p:sldLayoutId id="214748369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F5A3F1-2463-374E-A9C2-D30399EA92E6}"/>
              </a:ext>
            </a:extLst>
          </p:cNvPr>
          <p:cNvSpPr/>
          <p:nvPr userDrawn="1"/>
        </p:nvSpPr>
        <p:spPr>
          <a:xfrm flipH="1">
            <a:off x="4581052" y="0"/>
            <a:ext cx="7610945" cy="6858000"/>
          </a:xfrm>
          <a:prstGeom prst="rect">
            <a:avLst/>
          </a:prstGeom>
          <a:solidFill>
            <a:srgbClr val="00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3" name="Picture 2" descr="A picture containing food, drawing&#10;&#10;Description automatically generated">
            <a:extLst>
              <a:ext uri="{FF2B5EF4-FFF2-40B4-BE49-F238E27FC236}">
                <a16:creationId xmlns:a16="http://schemas.microsoft.com/office/drawing/2014/main" id="{A7910009-BCCD-784F-8B42-F2779AAB41C9}"/>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7549" y="511055"/>
            <a:ext cx="2071370" cy="524627"/>
          </a:xfrm>
          <a:prstGeom prst="rect">
            <a:avLst/>
          </a:prstGeom>
        </p:spPr>
      </p:pic>
    </p:spTree>
    <p:extLst>
      <p:ext uri="{BB962C8B-B14F-4D97-AF65-F5344CB8AC3E}">
        <p14:creationId xmlns:p14="http://schemas.microsoft.com/office/powerpoint/2010/main" val="2936983670"/>
      </p:ext>
    </p:extLst>
  </p:cSld>
  <p:clrMap bg1="lt1" tx1="dk1" bg2="lt2" tx2="dk2" accent1="accent1" accent2="accent2" accent3="accent3" accent4="accent4" accent5="accent5" accent6="accent6" hlink="hlink" folHlink="folHlink"/>
  <p:sldLayoutIdLst>
    <p:sldLayoutId id="214748369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Marcador de título 1"/>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endParaRPr lang="es-UY" altLang="es-ES"/>
          </a:p>
        </p:txBody>
      </p:sp>
      <p:sp>
        <p:nvSpPr>
          <p:cNvPr id="3075" name="Marcador de texto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Editar los estilos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endParaRPr lang="es-UY" altLang="es-ES"/>
          </a:p>
        </p:txBody>
      </p:sp>
      <p:sp>
        <p:nvSpPr>
          <p:cNvPr id="4" name="Marcador de fecha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defTabSz="914377">
              <a:defRPr sz="1200">
                <a:solidFill>
                  <a:prstClr val="black">
                    <a:tint val="75000"/>
                  </a:prstClr>
                </a:solidFill>
                <a:cs typeface="+mn-cs"/>
              </a:defRPr>
            </a:lvl1pPr>
          </a:lstStyle>
          <a:p>
            <a:pPr>
              <a:defRPr/>
            </a:pPr>
            <a:endParaRPr lang="es-UY" dirty="0"/>
          </a:p>
        </p:txBody>
      </p:sp>
      <p:sp>
        <p:nvSpPr>
          <p:cNvPr id="5" name="Marcador de pie de página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defTabSz="914377">
              <a:defRPr sz="1200">
                <a:solidFill>
                  <a:prstClr val="black">
                    <a:tint val="75000"/>
                  </a:prstClr>
                </a:solidFill>
                <a:cs typeface="+mn-cs"/>
              </a:defRPr>
            </a:lvl1pPr>
          </a:lstStyle>
          <a:p>
            <a:pPr>
              <a:defRPr/>
            </a:pPr>
            <a:endParaRPr lang="es-UY" dirty="0"/>
          </a:p>
        </p:txBody>
      </p:sp>
      <p:sp>
        <p:nvSpPr>
          <p:cNvPr id="6" name="Marcador de número de diapositiva 5"/>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defTabSz="914377">
              <a:defRPr sz="1200" smtClean="0">
                <a:solidFill>
                  <a:srgbClr val="898989"/>
                </a:solidFill>
              </a:defRPr>
            </a:lvl1pPr>
          </a:lstStyle>
          <a:p>
            <a:pPr>
              <a:defRPr/>
            </a:pPr>
            <a:fld id="{D7A1995B-BAD6-47FD-916F-0E8DEDE711BB}" type="slidenum">
              <a:rPr lang="es-UY" altLang="es-UY"/>
              <a:pPr>
                <a:defRPr/>
              </a:pPr>
              <a:t>‹#›</a:t>
            </a:fld>
            <a:endParaRPr lang="es-UY" altLang="es-UY" dirty="0"/>
          </a:p>
        </p:txBody>
      </p:sp>
      <p:pic>
        <p:nvPicPr>
          <p:cNvPr id="3079" name="Imagen 6"/>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0"/>
            <a:ext cx="5651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Imagen 7"/>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61484" y="328085"/>
            <a:ext cx="1439333" cy="5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00711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hf hdr="0" ftr="0" dt="0"/>
  <p:txStyles>
    <p:titleStyle>
      <a:lvl1pPr algn="l" defTabSz="91437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Y"/>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9920" y="6578601"/>
            <a:ext cx="10342080" cy="284163"/>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1"/>
            <a:ext cx="1849920" cy="284163"/>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139" y="-25400"/>
            <a:ext cx="11633054"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11588593" y="6605588"/>
            <a:ext cx="603407"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dirty="0">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481139" y="1047751"/>
            <a:ext cx="10972482"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770C4D0A-1FB4-954D-9780-AA663E7D54B3}"/>
              </a:ext>
            </a:extLst>
          </p:cNvPr>
          <p:cNvSpPr txBox="1"/>
          <p:nvPr userDrawn="1"/>
        </p:nvSpPr>
        <p:spPr>
          <a:xfrm>
            <a:off x="63676" y="6605588"/>
            <a:ext cx="8269695" cy="241300"/>
          </a:xfrm>
          <a:prstGeom prst="rect">
            <a:avLst/>
          </a:prstGeom>
          <a:noFill/>
        </p:spPr>
        <p:txBody>
          <a:bodyPr wrap="square">
            <a:spAutoFit/>
          </a:bodyPr>
          <a:lstStyle/>
          <a:p>
            <a:pPr fontAlgn="auto">
              <a:spcBef>
                <a:spcPts val="0"/>
              </a:spcBef>
              <a:spcAft>
                <a:spcPts val="0"/>
              </a:spcAft>
              <a:defRPr/>
            </a:pPr>
            <a:r>
              <a:rPr lang="en-US" sz="950" b="0" i="0" dirty="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56488276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hf hdr="0" ftr="0" dt="0"/>
  <p:txStyles>
    <p:titleStyle>
      <a:lvl1pPr algn="l" defTabSz="457200" rtl="0" eaLnBrk="1" fontAlgn="base" hangingPunct="1">
        <a:spcBef>
          <a:spcPct val="0"/>
        </a:spcBef>
        <a:spcAft>
          <a:spcPct val="0"/>
        </a:spcAft>
        <a:defRPr lang="en-US" sz="3300" b="1" kern="1200" dirty="0">
          <a:solidFill>
            <a:srgbClr val="00678E"/>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B6E721D-5703-B44C-82A6-B326A7A9E0E4}"/>
              </a:ext>
            </a:extLst>
          </p:cNvPr>
          <p:cNvSpPr>
            <a:spLocks noGrp="1"/>
          </p:cNvSpPr>
          <p:nvPr>
            <p:ph type="sldNum" sz="quarter" idx="4"/>
          </p:nvPr>
        </p:nvSpPr>
        <p:spPr>
          <a:xfrm>
            <a:off x="11624813" y="6377096"/>
            <a:ext cx="40348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258401-23C6-2149-BDD6-E20CBEDE9734}" type="slidenum">
              <a:rPr lang="en-US" smtClean="0"/>
              <a:t>‹#›</a:t>
            </a:fld>
            <a:endParaRPr lang="en-US" dirty="0"/>
          </a:p>
        </p:txBody>
      </p:sp>
      <p:cxnSp>
        <p:nvCxnSpPr>
          <p:cNvPr id="9" name="Straight Connector 8">
            <a:extLst>
              <a:ext uri="{FF2B5EF4-FFF2-40B4-BE49-F238E27FC236}">
                <a16:creationId xmlns:a16="http://schemas.microsoft.com/office/drawing/2014/main" id="{10C338BD-8073-864D-87A0-AA930A255E85}"/>
              </a:ext>
            </a:extLst>
          </p:cNvPr>
          <p:cNvCxnSpPr/>
          <p:nvPr userDrawn="1"/>
        </p:nvCxnSpPr>
        <p:spPr>
          <a:xfrm>
            <a:off x="334963" y="885032"/>
            <a:ext cx="11522074" cy="0"/>
          </a:xfrm>
          <a:prstGeom prst="line">
            <a:avLst/>
          </a:prstGeom>
          <a:ln w="28575">
            <a:solidFill>
              <a:srgbClr val="00619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F981CA25-5CDB-FD4A-B618-FB77955D43EA}"/>
              </a:ext>
            </a:extLst>
          </p:cNvPr>
          <p:cNvSpPr>
            <a:spLocks noGrp="1"/>
          </p:cNvSpPr>
          <p:nvPr>
            <p:ph type="title"/>
          </p:nvPr>
        </p:nvSpPr>
        <p:spPr>
          <a:xfrm>
            <a:off x="248902" y="165474"/>
            <a:ext cx="9410355" cy="836614"/>
          </a:xfrm>
          <a:prstGeom prst="rect">
            <a:avLst/>
          </a:prstGeom>
        </p:spPr>
        <p:txBody>
          <a:bodyPr vert="horz" lIns="91440" tIns="45720" rIns="91440" bIns="45720" rtlCol="0" anchor="ctr">
            <a:normAutofit/>
          </a:bodyPr>
          <a:lstStyle/>
          <a:p>
            <a:r>
              <a:rPr lang="en-US" dirty="0"/>
              <a:t>Click to edit Master title style</a:t>
            </a:r>
          </a:p>
        </p:txBody>
      </p:sp>
      <p:pic>
        <p:nvPicPr>
          <p:cNvPr id="13" name="Picture 12" descr="A picture containing food, drawing&#10;&#10;Description automatically generated">
            <a:extLst>
              <a:ext uri="{FF2B5EF4-FFF2-40B4-BE49-F238E27FC236}">
                <a16:creationId xmlns:a16="http://schemas.microsoft.com/office/drawing/2014/main" id="{ADF43473-57AB-BB4B-9756-8EE354E180A9}"/>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17927" y="6419484"/>
            <a:ext cx="1106886" cy="280347"/>
          </a:xfrm>
          <a:prstGeom prst="rect">
            <a:avLst/>
          </a:prstGeom>
        </p:spPr>
      </p:pic>
    </p:spTree>
    <p:extLst>
      <p:ext uri="{BB962C8B-B14F-4D97-AF65-F5344CB8AC3E}">
        <p14:creationId xmlns:p14="http://schemas.microsoft.com/office/powerpoint/2010/main" val="241925580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813" r:id="rId4"/>
  </p:sldLayoutIdLst>
  <p:hf hdr="0" ftr="0" dt="0"/>
  <p:txStyles>
    <p:titleStyle>
      <a:lvl1pPr algn="l" defTabSz="914400" rtl="0" eaLnBrk="1" latinLnBrk="0" hangingPunct="1">
        <a:lnSpc>
          <a:spcPct val="90000"/>
        </a:lnSpc>
        <a:spcBef>
          <a:spcPct val="0"/>
        </a:spcBef>
        <a:buNone/>
        <a:defRPr sz="2800" b="1" kern="1200">
          <a:solidFill>
            <a:srgbClr val="00619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080000" y="360001"/>
            <a:ext cx="10801200" cy="828000"/>
          </a:xfrm>
          <a:prstGeom prst="rect">
            <a:avLst/>
          </a:prstGeom>
        </p:spPr>
        <p:txBody>
          <a:bodyPr vert="horz" lIns="0" tIns="0" rIns="0" bIns="0" rtlCol="0" anchor="b" anchorCtr="0">
            <a:noAutofit/>
          </a:bodyPr>
          <a:lstStyle/>
          <a:p>
            <a:endParaRPr lang="de-CH" dirty="0"/>
          </a:p>
        </p:txBody>
      </p:sp>
      <p:sp>
        <p:nvSpPr>
          <p:cNvPr id="6" name="Foliennummernplatzhalter 5"/>
          <p:cNvSpPr>
            <a:spLocks noGrp="1"/>
          </p:cNvSpPr>
          <p:nvPr>
            <p:ph type="sldNum" sz="quarter" idx="4"/>
          </p:nvPr>
        </p:nvSpPr>
        <p:spPr>
          <a:xfrm>
            <a:off x="11136560" y="6408000"/>
            <a:ext cx="720080" cy="288000"/>
          </a:xfrm>
          <a:prstGeom prst="rect">
            <a:avLst/>
          </a:prstGeom>
        </p:spPr>
        <p:txBody>
          <a:bodyPr vert="horz" lIns="0" tIns="0" rIns="0" bIns="0" rtlCol="0" anchor="t" anchorCtr="0"/>
          <a:lstStyle>
            <a:lvl1pPr algn="r">
              <a:defRPr lang="de-CH" sz="1200" smtClean="0">
                <a:solidFill>
                  <a:schemeClr val="tx1"/>
                </a:solidFill>
                <a:latin typeface="+mn-lt"/>
              </a:defRPr>
            </a:lvl1pPr>
          </a:lstStyle>
          <a:p>
            <a:fld id="{0F8E3098-57A3-4D80-B720-D688A3E08C54}" type="slidenum">
              <a:rPr lang="de-CH" smtClean="0"/>
              <a:pPr/>
              <a:t>‹#›</a:t>
            </a:fld>
            <a:endParaRPr lang="de-CH" dirty="0"/>
          </a:p>
        </p:txBody>
      </p:sp>
      <p:sp>
        <p:nvSpPr>
          <p:cNvPr id="7" name="Textplatzhalter 2"/>
          <p:cNvSpPr txBox="1">
            <a:spLocks/>
          </p:cNvSpPr>
          <p:nvPr userDrawn="1"/>
        </p:nvSpPr>
        <p:spPr>
          <a:xfrm>
            <a:off x="1055440" y="6408000"/>
            <a:ext cx="9937104" cy="288000"/>
          </a:xfrm>
          <a:prstGeom prst="rect">
            <a:avLst/>
          </a:prstGeom>
        </p:spPr>
        <p:txBody>
          <a:bodyPr vert="horz" lIns="0" tIns="0" rIns="0" bIns="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00"/>
              </a:lnSpc>
              <a:spcBef>
                <a:spcPts val="0"/>
              </a:spcBef>
              <a:buFontTx/>
              <a:buNone/>
            </a:pPr>
            <a:endParaRPr lang="de-CH" sz="1200" cap="all" baseline="0" dirty="0">
              <a:latin typeface="+mn-lt"/>
            </a:endParaRPr>
          </a:p>
        </p:txBody>
      </p:sp>
      <p:cxnSp>
        <p:nvCxnSpPr>
          <p:cNvPr id="9" name="Gerader Verbinder 8"/>
          <p:cNvCxnSpPr/>
          <p:nvPr userDrawn="1"/>
        </p:nvCxnSpPr>
        <p:spPr>
          <a:xfrm>
            <a:off x="1080000" y="6300000"/>
            <a:ext cx="10836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73813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Lst>
  <p:hf hdr="0" ftr="0" dt="0"/>
  <p:txStyles>
    <p:titleStyle>
      <a:lvl1pPr algn="l" defTabSz="914400" rtl="0" eaLnBrk="1" latinLnBrk="0" hangingPunct="1">
        <a:lnSpc>
          <a:spcPts val="3200"/>
        </a:lnSpc>
        <a:spcBef>
          <a:spcPct val="0"/>
        </a:spcBef>
        <a:buNone/>
        <a:defRPr sz="3200" kern="1200" cap="all" baseline="0">
          <a:solidFill>
            <a:schemeClr val="tx1"/>
          </a:solidFill>
          <a:latin typeface="+mj-lt"/>
          <a:ea typeface="+mj-ea"/>
          <a:cs typeface="+mj-cs"/>
        </a:defRPr>
      </a:lvl1pPr>
    </p:titleStyle>
    <p:bodyStyle>
      <a:lvl1pPr marL="0" indent="0" algn="l" defTabSz="914400" rtl="0" eaLnBrk="1" latinLnBrk="0" hangingPunct="1">
        <a:lnSpc>
          <a:spcPts val="2500"/>
        </a:lnSpc>
        <a:spcBef>
          <a:spcPts val="1000"/>
        </a:spcBef>
        <a:buFontTx/>
        <a:buNone/>
        <a:defRPr lang="de-DE" sz="2800" kern="1200" dirty="0" smtClean="0">
          <a:solidFill>
            <a:schemeClr val="tx1"/>
          </a:solidFill>
          <a:latin typeface="+mn-lt"/>
          <a:ea typeface="+mn-ea"/>
          <a:cs typeface="+mn-cs"/>
        </a:defRPr>
      </a:lvl1pPr>
      <a:lvl2pPr marL="457200" indent="0" algn="l" defTabSz="914400" rtl="0" eaLnBrk="1" latinLnBrk="0" hangingPunct="1">
        <a:lnSpc>
          <a:spcPts val="2500"/>
        </a:lnSpc>
        <a:spcBef>
          <a:spcPts val="500"/>
        </a:spcBef>
        <a:buFontTx/>
        <a:buNone/>
        <a:defRPr lang="de-DE" sz="2400" kern="1200" dirty="0" smtClean="0">
          <a:solidFill>
            <a:schemeClr val="tx1"/>
          </a:solidFill>
          <a:latin typeface="+mn-lt"/>
          <a:ea typeface="+mn-ea"/>
          <a:cs typeface="+mn-cs"/>
        </a:defRPr>
      </a:lvl2pPr>
      <a:lvl3pPr marL="914400" indent="0" algn="l" defTabSz="914400" rtl="0" eaLnBrk="1" latinLnBrk="0" hangingPunct="1">
        <a:lnSpc>
          <a:spcPts val="2500"/>
        </a:lnSpc>
        <a:spcBef>
          <a:spcPts val="500"/>
        </a:spcBef>
        <a:buFontTx/>
        <a:buNone/>
        <a:defRPr lang="de-DE" sz="2000" kern="1200" dirty="0" smtClean="0">
          <a:solidFill>
            <a:schemeClr val="tx1"/>
          </a:solidFill>
          <a:latin typeface="+mn-lt"/>
          <a:ea typeface="+mn-ea"/>
          <a:cs typeface="+mn-cs"/>
        </a:defRPr>
      </a:lvl3pPr>
      <a:lvl4pPr marL="1371600" indent="0" algn="l" defTabSz="914400" rtl="0" eaLnBrk="1" latinLnBrk="0" hangingPunct="1">
        <a:lnSpc>
          <a:spcPts val="2500"/>
        </a:lnSpc>
        <a:spcBef>
          <a:spcPts val="500"/>
        </a:spcBef>
        <a:buFontTx/>
        <a:buNone/>
        <a:defRPr lang="de-DE" sz="1800" kern="1200" dirty="0" smtClean="0">
          <a:solidFill>
            <a:schemeClr val="tx1"/>
          </a:solidFill>
          <a:latin typeface="+mn-lt"/>
          <a:ea typeface="+mn-ea"/>
          <a:cs typeface="+mn-cs"/>
        </a:defRPr>
      </a:lvl4pPr>
      <a:lvl5pPr marL="1828800" indent="0" algn="l" defTabSz="914400" rtl="0" eaLnBrk="1" latinLnBrk="0" hangingPunct="1">
        <a:lnSpc>
          <a:spcPts val="2500"/>
        </a:lnSpc>
        <a:spcBef>
          <a:spcPts val="500"/>
        </a:spcBef>
        <a:buFontTx/>
        <a:buNone/>
        <a:defRPr lang="de-CH" sz="18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pn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7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4.png"/><Relationship Id="rId4" Type="http://schemas.openxmlformats.org/officeDocument/2006/relationships/diagramData" Target="../diagrams/data1.xml"/><Relationship Id="rId9" Type="http://schemas.openxmlformats.org/officeDocument/2006/relationships/hyperlink" Target="https://irena.org/publications/2022/Mar/Renewable-Energy-Roadmap-for-Central-America-ES"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74.xml"/><Relationship Id="rId6" Type="http://schemas.openxmlformats.org/officeDocument/2006/relationships/diagramColors" Target="../diagrams/colors2.xml"/><Relationship Id="rId11" Type="http://schemas.openxmlformats.org/officeDocument/2006/relationships/image" Target="../media/image34.png"/><Relationship Id="rId5" Type="http://schemas.openxmlformats.org/officeDocument/2006/relationships/diagramQuickStyle" Target="../diagrams/quickStyle2.xml"/><Relationship Id="rId10" Type="http://schemas.openxmlformats.org/officeDocument/2006/relationships/hyperlink" Target="https://irena.org/publications/2022/Mar/Renewable-Energy-Roadmap-for-Central-America-ES" TargetMode="External"/><Relationship Id="rId4" Type="http://schemas.openxmlformats.org/officeDocument/2006/relationships/diagramLayout" Target="../diagrams/layout2.xml"/><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7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58.xml"/><Relationship Id="rId6" Type="http://schemas.openxmlformats.org/officeDocument/2006/relationships/image" Target="../media/image46.png"/><Relationship Id="rId5" Type="http://schemas.openxmlformats.org/officeDocument/2006/relationships/image" Target="../media/image45.png"/><Relationship Id="rId10" Type="http://schemas.microsoft.com/office/2007/relationships/hdphoto" Target="../media/hdphoto1.wdp"/><Relationship Id="rId4" Type="http://schemas.openxmlformats.org/officeDocument/2006/relationships/image" Target="../media/image44.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7.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5.xml"/><Relationship Id="rId5" Type="http://schemas.openxmlformats.org/officeDocument/2006/relationships/image" Target="../media/image15.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76A3F-E1F7-A5BB-F71F-DE3680A7C39C}"/>
              </a:ext>
            </a:extLst>
          </p:cNvPr>
          <p:cNvSpPr>
            <a:spLocks noGrp="1"/>
          </p:cNvSpPr>
          <p:nvPr>
            <p:ph type="ctrTitle"/>
          </p:nvPr>
        </p:nvSpPr>
        <p:spPr>
          <a:xfrm>
            <a:off x="76198" y="1943317"/>
            <a:ext cx="12192000" cy="1934620"/>
          </a:xfrm>
        </p:spPr>
        <p:txBody>
          <a:bodyPr>
            <a:noAutofit/>
          </a:bodyPr>
          <a:lstStyle/>
          <a:p>
            <a:r>
              <a:rPr lang="en-GB" sz="3200" dirty="0">
                <a:solidFill>
                  <a:srgbClr val="1278B0"/>
                </a:solidFill>
                <a:latin typeface="Gotham Narrow Light" pitchFamily="50" charset="0"/>
              </a:rPr>
              <a:t>O </a:t>
            </a:r>
            <a:r>
              <a:rPr lang="en-GB" sz="3200" dirty="0" err="1">
                <a:solidFill>
                  <a:srgbClr val="1278B0"/>
                </a:solidFill>
                <a:latin typeface="Gotham Narrow Light" pitchFamily="50" charset="0"/>
              </a:rPr>
              <a:t>papel</a:t>
            </a:r>
            <a:r>
              <a:rPr lang="en-GB" sz="3200" dirty="0">
                <a:solidFill>
                  <a:srgbClr val="1278B0"/>
                </a:solidFill>
                <a:latin typeface="Gotham Narrow Light" pitchFamily="50" charset="0"/>
              </a:rPr>
              <a:t> das</a:t>
            </a:r>
            <a:br>
              <a:rPr lang="en-GB" sz="3200" dirty="0">
                <a:solidFill>
                  <a:srgbClr val="1278B0"/>
                </a:solidFill>
                <a:latin typeface="Gotham Narrow Light" pitchFamily="50" charset="0"/>
              </a:rPr>
            </a:br>
            <a:r>
              <a:rPr lang="en-GB" sz="4400" dirty="0">
                <a:solidFill>
                  <a:srgbClr val="1278B0"/>
                </a:solidFill>
                <a:latin typeface="Gotham Narrow Black" pitchFamily="50" charset="0"/>
              </a:rPr>
              <a:t>HIDRELETRICAS</a:t>
            </a:r>
            <a:br>
              <a:rPr lang="en-GB" sz="300" dirty="0">
                <a:solidFill>
                  <a:srgbClr val="1278B0"/>
                </a:solidFill>
              </a:rPr>
            </a:br>
            <a:br>
              <a:rPr lang="en-GB" sz="300" dirty="0">
                <a:solidFill>
                  <a:srgbClr val="1278B0"/>
                </a:solidFill>
              </a:rPr>
            </a:br>
            <a:br>
              <a:rPr lang="en-GB" sz="300" dirty="0">
                <a:solidFill>
                  <a:srgbClr val="1278B0"/>
                </a:solidFill>
              </a:rPr>
            </a:br>
            <a:r>
              <a:rPr lang="en-GB" sz="3200" dirty="0" err="1">
                <a:solidFill>
                  <a:srgbClr val="1278B0"/>
                </a:solidFill>
                <a:latin typeface="Gotham Narrow Light" pitchFamily="50" charset="0"/>
              </a:rPr>
              <a:t>na</a:t>
            </a:r>
            <a:r>
              <a:rPr lang="en-GB" sz="3200" dirty="0">
                <a:solidFill>
                  <a:srgbClr val="1278B0"/>
                </a:solidFill>
                <a:latin typeface="Gotham Narrow Light" pitchFamily="50" charset="0"/>
              </a:rPr>
              <a:t> </a:t>
            </a:r>
            <a:r>
              <a:rPr lang="en-GB" sz="3200" dirty="0" err="1">
                <a:solidFill>
                  <a:srgbClr val="1278B0"/>
                </a:solidFill>
                <a:latin typeface="Gotham Narrow Light" pitchFamily="50" charset="0"/>
              </a:rPr>
              <a:t>transição</a:t>
            </a:r>
            <a:r>
              <a:rPr lang="en-GB" sz="3200" dirty="0">
                <a:solidFill>
                  <a:srgbClr val="1278B0"/>
                </a:solidFill>
                <a:latin typeface="Gotham Narrow Light" pitchFamily="50" charset="0"/>
              </a:rPr>
              <a:t> </a:t>
            </a:r>
            <a:r>
              <a:rPr lang="en-GB" sz="3200" dirty="0" err="1">
                <a:solidFill>
                  <a:srgbClr val="1278B0"/>
                </a:solidFill>
                <a:latin typeface="Gotham Narrow Light" pitchFamily="50" charset="0"/>
              </a:rPr>
              <a:t>energética</a:t>
            </a:r>
            <a:endParaRPr lang="en-US" sz="3200" dirty="0">
              <a:solidFill>
                <a:srgbClr val="1278B0"/>
              </a:solidFill>
              <a:latin typeface="Gotham Narrow Light" pitchFamily="50" charset="0"/>
            </a:endParaRPr>
          </a:p>
        </p:txBody>
      </p:sp>
      <p:sp>
        <p:nvSpPr>
          <p:cNvPr id="3" name="Subtitle 2">
            <a:extLst>
              <a:ext uri="{FF2B5EF4-FFF2-40B4-BE49-F238E27FC236}">
                <a16:creationId xmlns:a16="http://schemas.microsoft.com/office/drawing/2014/main" id="{245EA862-A631-CB98-4818-D77766B26520}"/>
              </a:ext>
            </a:extLst>
          </p:cNvPr>
          <p:cNvSpPr>
            <a:spLocks noGrp="1"/>
          </p:cNvSpPr>
          <p:nvPr>
            <p:ph type="subTitle" idx="1"/>
          </p:nvPr>
        </p:nvSpPr>
        <p:spPr>
          <a:xfrm>
            <a:off x="31315" y="4830557"/>
            <a:ext cx="12191999" cy="848306"/>
          </a:xfrm>
        </p:spPr>
        <p:txBody>
          <a:bodyPr>
            <a:noAutofit/>
          </a:bodyPr>
          <a:lstStyle/>
          <a:p>
            <a:r>
              <a:rPr lang="en-US" sz="2800" b="1" dirty="0">
                <a:latin typeface="ITC Avant Garde Std Md" panose="020B0602020202020204" pitchFamily="34" charset="0"/>
              </a:rPr>
              <a:t>Ricardo Gorini, DSc.</a:t>
            </a:r>
          </a:p>
          <a:p>
            <a:endParaRPr lang="en-US" sz="2000" dirty="0">
              <a:solidFill>
                <a:srgbClr val="006192"/>
              </a:solidFill>
              <a:latin typeface="ITC Avant Garde Std Md" panose="020B0602020202020204" pitchFamily="34" charset="0"/>
            </a:endParaRPr>
          </a:p>
          <a:p>
            <a:endParaRPr lang="en-US" sz="2000" dirty="0">
              <a:solidFill>
                <a:srgbClr val="006192"/>
              </a:solidFill>
              <a:latin typeface="ITC Avant Garde Std Md" panose="020B0602020202020204" pitchFamily="34" charset="0"/>
            </a:endParaRPr>
          </a:p>
          <a:p>
            <a:r>
              <a:rPr lang="en-US" sz="2000" dirty="0">
                <a:solidFill>
                  <a:srgbClr val="006192"/>
                </a:solidFill>
                <a:latin typeface="ITC Avant Garde Std Md" panose="020B0602020202020204" pitchFamily="34" charset="0"/>
              </a:rPr>
              <a:t>Brasilia, 29 Mar</a:t>
            </a:r>
            <a:r>
              <a:rPr lang="pt-BR" sz="2000" dirty="0">
                <a:solidFill>
                  <a:srgbClr val="006192"/>
                </a:solidFill>
                <a:latin typeface="ITC Avant Garde Std Md" panose="020B0602020202020204" pitchFamily="34" charset="0"/>
              </a:rPr>
              <a:t>ço </a:t>
            </a:r>
            <a:r>
              <a:rPr lang="en-US" sz="2000" dirty="0">
                <a:solidFill>
                  <a:srgbClr val="006192"/>
                </a:solidFill>
                <a:latin typeface="ITC Avant Garde Std Md" panose="020B0602020202020204" pitchFamily="34" charset="0"/>
              </a:rPr>
              <a:t>2023</a:t>
            </a:r>
          </a:p>
        </p:txBody>
      </p:sp>
      <p:pic>
        <p:nvPicPr>
          <p:cNvPr id="6" name="Picture 5" descr="A picture containing food, drawing&#10;&#10;Description automatically generated">
            <a:extLst>
              <a:ext uri="{FF2B5EF4-FFF2-40B4-BE49-F238E27FC236}">
                <a16:creationId xmlns:a16="http://schemas.microsoft.com/office/drawing/2014/main" id="{A74C5598-2477-6360-5EFC-793FCD2FFBD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16681" y="5426779"/>
            <a:ext cx="1747582" cy="442619"/>
          </a:xfrm>
          <a:prstGeom prst="rect">
            <a:avLst/>
          </a:prstGeom>
        </p:spPr>
      </p:pic>
      <p:sp>
        <p:nvSpPr>
          <p:cNvPr id="12" name="Slide Number Placeholder 11">
            <a:extLst>
              <a:ext uri="{FF2B5EF4-FFF2-40B4-BE49-F238E27FC236}">
                <a16:creationId xmlns:a16="http://schemas.microsoft.com/office/drawing/2014/main" id="{5902FF5B-1C24-4EAD-2AB4-EB449BF5A8B0}"/>
              </a:ext>
            </a:extLst>
          </p:cNvPr>
          <p:cNvSpPr>
            <a:spLocks noGrp="1"/>
          </p:cNvSpPr>
          <p:nvPr>
            <p:ph type="sldNum" sz="quarter" idx="12"/>
          </p:nvPr>
        </p:nvSpPr>
        <p:spPr/>
        <p:txBody>
          <a:bodyPr/>
          <a:lstStyle/>
          <a:p>
            <a:fld id="{3869AAC4-528D-4869-B3A9-CC17FCD376B8}" type="slidenum">
              <a:rPr lang="en-US" smtClean="0"/>
              <a:t>1</a:t>
            </a:fld>
            <a:endParaRPr lang="en-US"/>
          </a:p>
        </p:txBody>
      </p:sp>
      <p:pic>
        <p:nvPicPr>
          <p:cNvPr id="7" name="Picture 6">
            <a:extLst>
              <a:ext uri="{FF2B5EF4-FFF2-40B4-BE49-F238E27FC236}">
                <a16:creationId xmlns:a16="http://schemas.microsoft.com/office/drawing/2014/main" id="{E4D9FE06-D179-7B8D-C8F7-D321F3232CD4}"/>
              </a:ext>
            </a:extLst>
          </p:cNvPr>
          <p:cNvPicPr>
            <a:picLocks noChangeAspect="1"/>
          </p:cNvPicPr>
          <p:nvPr/>
        </p:nvPicPr>
        <p:blipFill>
          <a:blip r:embed="rId5"/>
          <a:stretch>
            <a:fillRect/>
          </a:stretch>
        </p:blipFill>
        <p:spPr>
          <a:xfrm>
            <a:off x="3466960" y="263568"/>
            <a:ext cx="5410478" cy="1686012"/>
          </a:xfrm>
          <a:prstGeom prst="rect">
            <a:avLst/>
          </a:prstGeom>
        </p:spPr>
      </p:pic>
      <p:pic>
        <p:nvPicPr>
          <p:cNvPr id="9" name="Picture 8">
            <a:extLst>
              <a:ext uri="{FF2B5EF4-FFF2-40B4-BE49-F238E27FC236}">
                <a16:creationId xmlns:a16="http://schemas.microsoft.com/office/drawing/2014/main" id="{8F0D8EB1-5232-DB31-958A-197263823107}"/>
              </a:ext>
            </a:extLst>
          </p:cNvPr>
          <p:cNvPicPr>
            <a:picLocks noChangeAspect="1"/>
          </p:cNvPicPr>
          <p:nvPr/>
        </p:nvPicPr>
        <p:blipFill>
          <a:blip r:embed="rId6"/>
          <a:stretch>
            <a:fillRect/>
          </a:stretch>
        </p:blipFill>
        <p:spPr>
          <a:xfrm>
            <a:off x="571260" y="294883"/>
            <a:ext cx="1705063" cy="990651"/>
          </a:xfrm>
          <a:prstGeom prst="rect">
            <a:avLst/>
          </a:prstGeom>
        </p:spPr>
      </p:pic>
    </p:spTree>
    <p:extLst>
      <p:ext uri="{BB962C8B-B14F-4D97-AF65-F5344CB8AC3E}">
        <p14:creationId xmlns:p14="http://schemas.microsoft.com/office/powerpoint/2010/main" val="327391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5B60D6F-156D-4CBF-AA96-998368CD2BAD}"/>
              </a:ext>
            </a:extLst>
          </p:cNvPr>
          <p:cNvSpPr>
            <a:spLocks noGrp="1" noChangeArrowheads="1"/>
          </p:cNvSpPr>
          <p:nvPr>
            <p:ph type="title"/>
          </p:nvPr>
        </p:nvSpPr>
        <p:spPr>
          <a:xfrm>
            <a:off x="335361" y="3068960"/>
            <a:ext cx="4660710" cy="484188"/>
          </a:xfrm>
        </p:spPr>
        <p:txBody>
          <a:bodyPr>
            <a:normAutofit/>
          </a:bodyPr>
          <a:lstStyle/>
          <a:p>
            <a:r>
              <a:rPr lang="en-GB" altLang="en-US" dirty="0" err="1">
                <a:latin typeface="ITC Avant Garde Std Md" panose="020B0602020202020204" pitchFamily="34" charset="0"/>
              </a:rPr>
              <a:t>Desafios</a:t>
            </a:r>
            <a:r>
              <a:rPr lang="en-GB" altLang="en-US" dirty="0">
                <a:latin typeface="ITC Avant Garde Std Md" panose="020B0602020202020204" pitchFamily="34" charset="0"/>
              </a:rPr>
              <a:t> e </a:t>
            </a:r>
            <a:r>
              <a:rPr lang="en-GB" altLang="en-US" dirty="0" err="1">
                <a:latin typeface="ITC Avant Garde Std Md" panose="020B0602020202020204" pitchFamily="34" charset="0"/>
              </a:rPr>
              <a:t>Oportunidades</a:t>
            </a:r>
            <a:endParaRPr lang="en-US" altLang="en-US" dirty="0">
              <a:latin typeface="ITC Avant Garde Std Md" panose="020B0602020202020204" pitchFamily="34" charset="0"/>
            </a:endParaRPr>
          </a:p>
        </p:txBody>
      </p:sp>
      <p:sp>
        <p:nvSpPr>
          <p:cNvPr id="15363" name="Slide Number Placeholder 2">
            <a:extLst>
              <a:ext uri="{FF2B5EF4-FFF2-40B4-BE49-F238E27FC236}">
                <a16:creationId xmlns:a16="http://schemas.microsoft.com/office/drawing/2014/main" id="{C0041A1C-BA1C-4249-96C8-CA3D56E3EA09}"/>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545C2B-2B59-4B75-BD77-4ACF7A2B27F1}" type="slidenum">
              <a:rPr kumimoji="0" lang="de-DE" altLang="en-US" sz="1100" b="0" i="0" u="none" strike="noStrike" kern="1200" cap="none" spc="0" normalizeH="0" baseline="0" noProof="0" smtClean="0">
                <a:ln>
                  <a:noFill/>
                </a:ln>
                <a:solidFill>
                  <a:srgbClr val="646464"/>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de-DE" altLang="en-US" sz="1100" b="0" i="0" u="none" strike="noStrike" kern="1200" cap="none" spc="0" normalizeH="0" baseline="0" noProof="0">
              <a:ln>
                <a:noFill/>
              </a:ln>
              <a:solidFill>
                <a:srgbClr val="646464"/>
              </a:solidFill>
              <a:effectLst/>
              <a:uLnTx/>
              <a:uFillTx/>
              <a:latin typeface="Arial" panose="020B0604020202020204" pitchFamily="34" charset="0"/>
              <a:ea typeface="MS PGothic" panose="020B0600070205080204" pitchFamily="34" charset="-128"/>
              <a:cs typeface="Arial"/>
            </a:endParaRPr>
          </a:p>
        </p:txBody>
      </p:sp>
      <p:sp>
        <p:nvSpPr>
          <p:cNvPr id="5" name="Rectangle 4">
            <a:extLst>
              <a:ext uri="{FF2B5EF4-FFF2-40B4-BE49-F238E27FC236}">
                <a16:creationId xmlns:a16="http://schemas.microsoft.com/office/drawing/2014/main" id="{E1D0ED79-34E2-4D01-900F-350E7964F51F}"/>
              </a:ext>
            </a:extLst>
          </p:cNvPr>
          <p:cNvSpPr/>
          <p:nvPr/>
        </p:nvSpPr>
        <p:spPr>
          <a:xfrm>
            <a:off x="0" y="0"/>
            <a:ext cx="12192000" cy="148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Arial"/>
            </a:endParaRPr>
          </a:p>
        </p:txBody>
      </p:sp>
      <p:pic>
        <p:nvPicPr>
          <p:cNvPr id="7" name="Picture 2" descr="GE completes work on Lower Kaleköy project, Turkey - International Water  Power">
            <a:extLst>
              <a:ext uri="{FF2B5EF4-FFF2-40B4-BE49-F238E27FC236}">
                <a16:creationId xmlns:a16="http://schemas.microsoft.com/office/drawing/2014/main" id="{F7BDDBB6-2B69-4FEF-9B8A-48DF238C02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25" r="18106"/>
          <a:stretch/>
        </p:blipFill>
        <p:spPr bwMode="auto">
          <a:xfrm>
            <a:off x="5087888" y="0"/>
            <a:ext cx="71041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035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41357D6-C3FE-2648-ACEF-5D0CDFE4EDD5}"/>
              </a:ext>
            </a:extLst>
          </p:cNvPr>
          <p:cNvSpPr txBox="1">
            <a:spLocks/>
          </p:cNvSpPr>
          <p:nvPr/>
        </p:nvSpPr>
        <p:spPr>
          <a:xfrm>
            <a:off x="11624813" y="6377096"/>
            <a:ext cx="40348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258401-23C6-2149-BDD6-E20CBEDE97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3">
            <a:extLst>
              <a:ext uri="{FF2B5EF4-FFF2-40B4-BE49-F238E27FC236}">
                <a16:creationId xmlns:a16="http://schemas.microsoft.com/office/drawing/2014/main" id="{12FC45DE-7065-4601-9026-05B663F30029}"/>
              </a:ext>
            </a:extLst>
          </p:cNvPr>
          <p:cNvSpPr txBox="1">
            <a:spLocks/>
          </p:cNvSpPr>
          <p:nvPr/>
        </p:nvSpPr>
        <p:spPr>
          <a:xfrm>
            <a:off x="501353" y="2138327"/>
            <a:ext cx="4753134" cy="3252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lvl="1">
              <a:spcAft>
                <a:spcPts val="1200"/>
              </a:spcAft>
              <a:buClr>
                <a:srgbClr val="006192"/>
              </a:buClr>
              <a:defRPr/>
            </a:pPr>
            <a:r>
              <a:rPr lang="en-GB" sz="1800" dirty="0" err="1">
                <a:latin typeface="Gotham Narrow Book" pitchFamily="50" charset="0"/>
              </a:rPr>
              <a:t>Globalmente</a:t>
            </a:r>
            <a:r>
              <a:rPr lang="en-GB" sz="1800" dirty="0">
                <a:latin typeface="Gotham Narrow Book" pitchFamily="50" charset="0"/>
              </a:rPr>
              <a:t> </a:t>
            </a:r>
            <a:r>
              <a:rPr lang="en-GB" sz="1800" dirty="0" err="1">
                <a:latin typeface="Gotham Narrow Book" pitchFamily="50" charset="0"/>
              </a:rPr>
              <a:t>há</a:t>
            </a:r>
            <a:r>
              <a:rPr lang="en-GB" sz="1800" dirty="0">
                <a:latin typeface="Gotham Narrow Book" pitchFamily="50" charset="0"/>
              </a:rPr>
              <a:t> </a:t>
            </a:r>
            <a:r>
              <a:rPr lang="en-GB" sz="1800" dirty="0" err="1">
                <a:latin typeface="Gotham Narrow Book" pitchFamily="50" charset="0"/>
              </a:rPr>
              <a:t>cerca</a:t>
            </a:r>
            <a:r>
              <a:rPr lang="en-GB" sz="1800" dirty="0">
                <a:latin typeface="Gotham Narrow Book" pitchFamily="50" charset="0"/>
              </a:rPr>
              <a:t> de 650 GW de </a:t>
            </a:r>
            <a:r>
              <a:rPr lang="en-GB" sz="1800" dirty="0" err="1">
                <a:latin typeface="Gotham Narrow Book" pitchFamily="50" charset="0"/>
              </a:rPr>
              <a:t>Hidráulicas</a:t>
            </a:r>
            <a:r>
              <a:rPr lang="en-GB" sz="1800" dirty="0">
                <a:latin typeface="Gotham Narrow Book" pitchFamily="50" charset="0"/>
              </a:rPr>
              <a:t> no pipeline</a:t>
            </a:r>
            <a:endParaRPr lang="en-US" sz="1800" dirty="0">
              <a:latin typeface="Gotham Narrow Book" pitchFamily="50" charset="0"/>
            </a:endParaRPr>
          </a:p>
          <a:p>
            <a:pPr marL="265113" marR="0" lvl="1" fontAlgn="auto">
              <a:spcAft>
                <a:spcPts val="1200"/>
              </a:spcAft>
              <a:buClr>
                <a:srgbClr val="006192"/>
              </a:buClr>
              <a:buSzTx/>
              <a:tabLst/>
              <a:defRPr/>
            </a:pPr>
            <a:r>
              <a:rPr lang="en-US" sz="1800" dirty="0">
                <a:latin typeface="Gotham Narrow Book" pitchFamily="50" charset="0"/>
              </a:rPr>
              <a:t>Investimento </a:t>
            </a:r>
            <a:r>
              <a:rPr lang="en-US" sz="1800" dirty="0" err="1">
                <a:latin typeface="Gotham Narrow Book" pitchFamily="50" charset="0"/>
              </a:rPr>
              <a:t>em</a:t>
            </a:r>
            <a:r>
              <a:rPr lang="en-US" sz="1800" dirty="0">
                <a:latin typeface="Gotham Narrow Book" pitchFamily="50" charset="0"/>
              </a:rPr>
              <a:t> retrofit </a:t>
            </a:r>
            <a:r>
              <a:rPr lang="en-US" sz="1800" dirty="0" err="1">
                <a:latin typeface="Gotham Narrow Book" pitchFamily="50" charset="0"/>
              </a:rPr>
              <a:t>também</a:t>
            </a:r>
            <a:r>
              <a:rPr lang="en-US" sz="1800" dirty="0">
                <a:latin typeface="Gotham Narrow Book" pitchFamily="50" charset="0"/>
              </a:rPr>
              <a:t> importante </a:t>
            </a:r>
            <a:r>
              <a:rPr lang="en-US" sz="1800" dirty="0" err="1">
                <a:latin typeface="Gotham Narrow Book" pitchFamily="50" charset="0"/>
              </a:rPr>
              <a:t>até</a:t>
            </a:r>
            <a:r>
              <a:rPr lang="en-US" sz="1800" dirty="0">
                <a:latin typeface="Gotham Narrow Book" pitchFamily="50" charset="0"/>
              </a:rPr>
              <a:t> 2050</a:t>
            </a:r>
          </a:p>
          <a:p>
            <a:pPr marL="265113" marR="0" lvl="1" fontAlgn="auto">
              <a:spcAft>
                <a:spcPts val="1200"/>
              </a:spcAft>
              <a:buClr>
                <a:srgbClr val="006192"/>
              </a:buClr>
              <a:buSzTx/>
              <a:tabLst/>
              <a:defRPr/>
            </a:pPr>
            <a:r>
              <a:rPr lang="en-US" sz="1800" dirty="0">
                <a:latin typeface="Gotham Narrow Book" pitchFamily="50" charset="0"/>
              </a:rPr>
              <a:t>IRENA’s 1.5</a:t>
            </a:r>
            <a:r>
              <a:rPr lang="en-US" sz="1800" baseline="30000" dirty="0">
                <a:latin typeface="Gotham Narrow Book" pitchFamily="50" charset="0"/>
              </a:rPr>
              <a:t>o</a:t>
            </a:r>
            <a:r>
              <a:rPr lang="en-US" sz="1800" dirty="0">
                <a:latin typeface="Gotham Narrow Book" pitchFamily="50" charset="0"/>
              </a:rPr>
              <a:t>C scenario – </a:t>
            </a:r>
            <a:r>
              <a:rPr lang="en-US" sz="1800" dirty="0" err="1">
                <a:latin typeface="Gotham Narrow Book" pitchFamily="50" charset="0"/>
              </a:rPr>
              <a:t>dobrar</a:t>
            </a:r>
            <a:r>
              <a:rPr lang="en-US" sz="1800" dirty="0">
                <a:latin typeface="Gotham Narrow Book" pitchFamily="50" charset="0"/>
              </a:rPr>
              <a:t> </a:t>
            </a:r>
            <a:r>
              <a:rPr lang="en-US" sz="1800" dirty="0" err="1">
                <a:latin typeface="Gotham Narrow Book" pitchFamily="50" charset="0"/>
              </a:rPr>
              <a:t>atual</a:t>
            </a:r>
            <a:r>
              <a:rPr lang="en-US" sz="1800" dirty="0">
                <a:latin typeface="Gotham Narrow Book" pitchFamily="50" charset="0"/>
              </a:rPr>
              <a:t> </a:t>
            </a:r>
            <a:r>
              <a:rPr lang="en-US" sz="1800" dirty="0" err="1">
                <a:latin typeface="Gotham Narrow Book" pitchFamily="50" charset="0"/>
              </a:rPr>
              <a:t>capacidade</a:t>
            </a:r>
            <a:r>
              <a:rPr lang="en-US" sz="1800" dirty="0">
                <a:latin typeface="Gotham Narrow Book" pitchFamily="50" charset="0"/>
              </a:rPr>
              <a:t> </a:t>
            </a:r>
            <a:r>
              <a:rPr lang="en-US" sz="1800" dirty="0" err="1">
                <a:latin typeface="Gotham Narrow Book" pitchFamily="50" charset="0"/>
              </a:rPr>
              <a:t>instalada</a:t>
            </a:r>
            <a:r>
              <a:rPr lang="en-US" sz="1800" dirty="0">
                <a:latin typeface="Gotham Narrow Book" pitchFamily="50" charset="0"/>
              </a:rPr>
              <a:t> </a:t>
            </a:r>
            <a:r>
              <a:rPr lang="en-US" sz="1800" dirty="0" err="1">
                <a:latin typeface="Gotham Narrow Book" pitchFamily="50" charset="0"/>
              </a:rPr>
              <a:t>até</a:t>
            </a:r>
            <a:r>
              <a:rPr lang="en-US" sz="1800" dirty="0">
                <a:latin typeface="Gotham Narrow Book" pitchFamily="50" charset="0"/>
              </a:rPr>
              <a:t> 2050</a:t>
            </a:r>
          </a:p>
          <a:p>
            <a:pPr marL="265113" marR="0" lvl="1" fontAlgn="auto">
              <a:spcAft>
                <a:spcPts val="1200"/>
              </a:spcAft>
              <a:buClr>
                <a:srgbClr val="006192"/>
              </a:buClr>
              <a:buSzTx/>
              <a:tabLst/>
              <a:defRPr/>
            </a:pPr>
            <a:r>
              <a:rPr lang="en-GB" sz="1800" dirty="0" err="1">
                <a:latin typeface="Gotham Narrow Book" pitchFamily="50" charset="0"/>
              </a:rPr>
              <a:t>Principais</a:t>
            </a:r>
            <a:r>
              <a:rPr lang="en-GB" sz="1800" dirty="0">
                <a:latin typeface="Gotham Narrow Book" pitchFamily="50" charset="0"/>
              </a:rPr>
              <a:t> </a:t>
            </a:r>
            <a:r>
              <a:rPr lang="en-GB" sz="1800" dirty="0" err="1">
                <a:latin typeface="Gotham Narrow Book" pitchFamily="50" charset="0"/>
              </a:rPr>
              <a:t>regiões</a:t>
            </a:r>
            <a:r>
              <a:rPr lang="en-GB" sz="1800" dirty="0">
                <a:latin typeface="Gotham Narrow Book" pitchFamily="50" charset="0"/>
              </a:rPr>
              <a:t> - Asia-</a:t>
            </a:r>
            <a:r>
              <a:rPr lang="en-GB" sz="1800" dirty="0" err="1">
                <a:latin typeface="Gotham Narrow Book" pitchFamily="50" charset="0"/>
              </a:rPr>
              <a:t>Pacifico</a:t>
            </a:r>
            <a:r>
              <a:rPr lang="en-GB" sz="1800" dirty="0">
                <a:latin typeface="Gotham Narrow Book" pitchFamily="50" charset="0"/>
              </a:rPr>
              <a:t>, América do Sul e Africa.</a:t>
            </a:r>
            <a:endParaRPr lang="en-US" sz="1800" dirty="0">
              <a:latin typeface="Gotham Narrow Book" pitchFamily="50" charset="0"/>
            </a:endParaRPr>
          </a:p>
        </p:txBody>
      </p:sp>
      <p:sp>
        <p:nvSpPr>
          <p:cNvPr id="14" name="Rectangle 13">
            <a:extLst>
              <a:ext uri="{FF2B5EF4-FFF2-40B4-BE49-F238E27FC236}">
                <a16:creationId xmlns:a16="http://schemas.microsoft.com/office/drawing/2014/main" id="{925D6CB1-A423-4FE9-B098-104238FB73BF}"/>
              </a:ext>
            </a:extLst>
          </p:cNvPr>
          <p:cNvSpPr/>
          <p:nvPr/>
        </p:nvSpPr>
        <p:spPr>
          <a:xfrm>
            <a:off x="6827043" y="6427003"/>
            <a:ext cx="4067282" cy="2653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ITC Avant Garde Std Bk" panose="020B0502020202020204" pitchFamily="34" charset="0"/>
                <a:ea typeface="Calibri" panose="020F0502020204030204" pitchFamily="34" charset="0"/>
                <a:cs typeface="Times New Roman" panose="02020603050405020304" pitchFamily="18" charset="0"/>
              </a:rPr>
              <a:t>*Assuming an average lifetime of 60 years</a:t>
            </a:r>
            <a:endParaRPr kumimoji="0" lang="en-US" sz="1100" b="0" i="0" u="none" strike="noStrike" kern="1200" cap="none" spc="0" normalizeH="0" baseline="0" noProof="0" dirty="0">
              <a:ln>
                <a:noFill/>
              </a:ln>
              <a:solidFill>
                <a:prstClr val="black"/>
              </a:solidFill>
              <a:effectLst/>
              <a:uLnTx/>
              <a:uFillTx/>
              <a:latin typeface="ITC Avant Garde Std Bk" panose="020B0502020202020204" pitchFamily="34" charset="0"/>
            </a:endParaRPr>
          </a:p>
        </p:txBody>
      </p:sp>
      <p:sp>
        <p:nvSpPr>
          <p:cNvPr id="10" name="Title 1">
            <a:extLst>
              <a:ext uri="{FF2B5EF4-FFF2-40B4-BE49-F238E27FC236}">
                <a16:creationId xmlns:a16="http://schemas.microsoft.com/office/drawing/2014/main" id="{59B9D07B-3266-4BD0-ABBB-3FB4DB8A919D}"/>
              </a:ext>
            </a:extLst>
          </p:cNvPr>
          <p:cNvSpPr txBox="1">
            <a:spLocks/>
          </p:cNvSpPr>
          <p:nvPr/>
        </p:nvSpPr>
        <p:spPr bwMode="auto">
          <a:xfrm>
            <a:off x="379162" y="260648"/>
            <a:ext cx="10800580" cy="484188"/>
          </a:xfrm>
          <a:prstGeom prst="rect">
            <a:avLst/>
          </a:prstGeom>
        </p:spPr>
        <p:txBody>
          <a:bodyPr vert="horz" lIns="91440" tIns="45720" rIns="91440" bIns="45720" rtlCol="0" anchor="ctr">
            <a:normAutofit/>
          </a:bodyPr>
          <a:lstStyle>
            <a:lvl1pPr>
              <a:lnSpc>
                <a:spcPct val="90000"/>
              </a:lnSpc>
              <a:spcBef>
                <a:spcPct val="0"/>
              </a:spcBef>
              <a:buNone/>
              <a:defRPr sz="2800" b="0">
                <a:solidFill>
                  <a:srgbClr val="006192"/>
                </a:solidFill>
                <a:latin typeface="ITC Avant Garde Std Md" panose="020B0602020202020204" pitchFamily="34" charset="0"/>
                <a:ea typeface="+mj-ea"/>
                <a:cs typeface="+mj-cs"/>
              </a:defRPr>
            </a:lvl1pPr>
          </a:lstStyle>
          <a:p>
            <a:r>
              <a:rPr lang="en-US" dirty="0"/>
              <a:t>WETO: UHE – </a:t>
            </a:r>
            <a:r>
              <a:rPr lang="en-US" dirty="0" err="1"/>
              <a:t>capacidade</a:t>
            </a:r>
            <a:r>
              <a:rPr lang="en-US" dirty="0"/>
              <a:t> </a:t>
            </a:r>
            <a:r>
              <a:rPr lang="en-US" dirty="0" err="1"/>
              <a:t>instalada</a:t>
            </a:r>
            <a:r>
              <a:rPr lang="en-US" dirty="0"/>
              <a:t> </a:t>
            </a:r>
            <a:r>
              <a:rPr lang="en-US" dirty="0" err="1"/>
              <a:t>esperada</a:t>
            </a:r>
            <a:r>
              <a:rPr lang="en-US" dirty="0"/>
              <a:t> </a:t>
            </a:r>
            <a:r>
              <a:rPr lang="en-US" dirty="0" err="1"/>
              <a:t>em</a:t>
            </a:r>
            <a:r>
              <a:rPr lang="en-US" dirty="0"/>
              <a:t> 2050</a:t>
            </a:r>
            <a:endParaRPr lang="en-CA" dirty="0"/>
          </a:p>
        </p:txBody>
      </p:sp>
      <p:sp>
        <p:nvSpPr>
          <p:cNvPr id="2" name="Slide Number Placeholder 1">
            <a:extLst>
              <a:ext uri="{FF2B5EF4-FFF2-40B4-BE49-F238E27FC236}">
                <a16:creationId xmlns:a16="http://schemas.microsoft.com/office/drawing/2014/main" id="{BFE69DCD-5290-6B00-3293-3C1B3EEF7EAC}"/>
              </a:ext>
            </a:extLst>
          </p:cNvPr>
          <p:cNvSpPr>
            <a:spLocks noGrp="1"/>
          </p:cNvSpPr>
          <p:nvPr>
            <p:ph type="sldNum" sz="quarter" idx="12"/>
          </p:nvPr>
        </p:nvSpPr>
        <p:spPr/>
        <p:txBody>
          <a:bodyPr/>
          <a:lstStyle/>
          <a:p>
            <a:fld id="{E1258401-23C6-2149-BDD6-E20CBEDE9734}" type="slidenum">
              <a:rPr lang="en-US" smtClean="0"/>
              <a:t>11</a:t>
            </a:fld>
            <a:endParaRPr lang="en-US"/>
          </a:p>
        </p:txBody>
      </p:sp>
      <p:sp>
        <p:nvSpPr>
          <p:cNvPr id="5" name="Rectangle 4">
            <a:extLst>
              <a:ext uri="{FF2B5EF4-FFF2-40B4-BE49-F238E27FC236}">
                <a16:creationId xmlns:a16="http://schemas.microsoft.com/office/drawing/2014/main" id="{63F53A52-0CC5-66D0-244A-C824F7A40CEE}"/>
              </a:ext>
            </a:extLst>
          </p:cNvPr>
          <p:cNvSpPr/>
          <p:nvPr/>
        </p:nvSpPr>
        <p:spPr>
          <a:xfrm>
            <a:off x="6033829" y="2323015"/>
            <a:ext cx="5742525" cy="369332"/>
          </a:xfrm>
          <a:prstGeom prst="rect">
            <a:avLst/>
          </a:prstGeom>
          <a:noFill/>
        </p:spPr>
        <p:txBody>
          <a:bodyPr wrap="square">
            <a:spAutoFit/>
          </a:bodyPr>
          <a:lstStyle/>
          <a:p>
            <a:pPr algn="ctr" defTabSz="457200"/>
            <a:r>
              <a:rPr lang="en-GB" dirty="0">
                <a:solidFill>
                  <a:srgbClr val="1278B0"/>
                </a:solidFill>
                <a:latin typeface="ITC Avant Garde Std Cn" panose="020B0606020202020204" pitchFamily="34" charset="0"/>
                <a:cs typeface="Times New Roman" panose="02020603050405020304" pitchFamily="18" charset="0"/>
              </a:rPr>
              <a:t>Necessary capacity additions by 2050 – 1.5 </a:t>
            </a:r>
            <a:r>
              <a:rPr lang="en-GB" baseline="30000" dirty="0">
                <a:solidFill>
                  <a:srgbClr val="1278B0"/>
                </a:solidFill>
                <a:latin typeface="ITC Avant Garde Std Cn" panose="020B0606020202020204" pitchFamily="34" charset="0"/>
                <a:cs typeface="Times New Roman" panose="02020603050405020304" pitchFamily="18" charset="0"/>
              </a:rPr>
              <a:t>o</a:t>
            </a:r>
            <a:r>
              <a:rPr lang="en-GB" dirty="0">
                <a:solidFill>
                  <a:srgbClr val="1278B0"/>
                </a:solidFill>
                <a:latin typeface="ITC Avant Garde Std Cn" panose="020B0606020202020204" pitchFamily="34" charset="0"/>
                <a:cs typeface="Times New Roman" panose="02020603050405020304" pitchFamily="18" charset="0"/>
              </a:rPr>
              <a:t>C Scenario</a:t>
            </a:r>
            <a:endParaRPr lang="en-US" dirty="0">
              <a:solidFill>
                <a:srgbClr val="1278B0"/>
              </a:solidFill>
              <a:latin typeface="ITC Avant Garde Std Cn" panose="020B0606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42CD58A5-3C48-2F08-1F54-1DF052225C60}"/>
              </a:ext>
            </a:extLst>
          </p:cNvPr>
          <p:cNvPicPr>
            <a:picLocks noChangeAspect="1"/>
          </p:cNvPicPr>
          <p:nvPr/>
        </p:nvPicPr>
        <p:blipFill>
          <a:blip r:embed="rId3"/>
          <a:stretch>
            <a:fillRect/>
          </a:stretch>
        </p:blipFill>
        <p:spPr>
          <a:xfrm>
            <a:off x="5310809" y="2670219"/>
            <a:ext cx="6760523" cy="3252027"/>
          </a:xfrm>
          <a:prstGeom prst="rect">
            <a:avLst/>
          </a:prstGeom>
        </p:spPr>
      </p:pic>
      <p:sp>
        <p:nvSpPr>
          <p:cNvPr id="11" name="TextBox 10">
            <a:extLst>
              <a:ext uri="{FF2B5EF4-FFF2-40B4-BE49-F238E27FC236}">
                <a16:creationId xmlns:a16="http://schemas.microsoft.com/office/drawing/2014/main" id="{26DA16D4-C0A1-124C-CC71-33BEA9926AA8}"/>
              </a:ext>
            </a:extLst>
          </p:cNvPr>
          <p:cNvSpPr txBox="1"/>
          <p:nvPr/>
        </p:nvSpPr>
        <p:spPr>
          <a:xfrm>
            <a:off x="379162" y="1110372"/>
            <a:ext cx="11501412" cy="707886"/>
          </a:xfrm>
          <a:prstGeom prst="rect">
            <a:avLst/>
          </a:prstGeom>
          <a:noFill/>
        </p:spPr>
        <p:txBody>
          <a:bodyPr wrap="square">
            <a:spAutoFit/>
          </a:bodyPr>
          <a:lstStyle/>
          <a:p>
            <a:r>
              <a:rPr lang="en-GB" sz="2000" dirty="0" err="1">
                <a:latin typeface="Gotham Narrow Medium" pitchFamily="50" charset="0"/>
              </a:rPr>
              <a:t>Há</a:t>
            </a:r>
            <a:r>
              <a:rPr lang="en-GB" sz="2000" dirty="0">
                <a:latin typeface="Gotham Narrow Medium" pitchFamily="50" charset="0"/>
              </a:rPr>
              <a:t> um pipeline </a:t>
            </a:r>
            <a:r>
              <a:rPr lang="en-GB" sz="2000" dirty="0" err="1">
                <a:latin typeface="Gotham Narrow Medium" pitchFamily="50" charset="0"/>
              </a:rPr>
              <a:t>significativo</a:t>
            </a:r>
            <a:r>
              <a:rPr lang="en-GB" sz="2000" dirty="0">
                <a:latin typeface="Gotham Narrow Medium" pitchFamily="50" charset="0"/>
              </a:rPr>
              <a:t> de </a:t>
            </a:r>
            <a:r>
              <a:rPr lang="en-GB" sz="2000" dirty="0" err="1">
                <a:latin typeface="Gotham Narrow Medium" pitchFamily="50" charset="0"/>
              </a:rPr>
              <a:t>projetos</a:t>
            </a:r>
            <a:r>
              <a:rPr lang="en-GB" sz="2000" dirty="0">
                <a:latin typeface="Gotham Narrow Medium" pitchFamily="50" charset="0"/>
              </a:rPr>
              <a:t> </a:t>
            </a:r>
            <a:r>
              <a:rPr lang="en-GB" sz="2000" dirty="0" err="1">
                <a:latin typeface="Gotham Narrow Medium" pitchFamily="50" charset="0"/>
              </a:rPr>
              <a:t>na</a:t>
            </a:r>
            <a:r>
              <a:rPr lang="en-GB" sz="2000" dirty="0">
                <a:latin typeface="Gotham Narrow Medium" pitchFamily="50" charset="0"/>
              </a:rPr>
              <a:t> </a:t>
            </a:r>
            <a:r>
              <a:rPr lang="en-GB" sz="2000" dirty="0" err="1">
                <a:latin typeface="Gotham Narrow Medium" pitchFamily="50" charset="0"/>
              </a:rPr>
              <a:t>atualidade</a:t>
            </a:r>
            <a:r>
              <a:rPr lang="en-GB" sz="2000" dirty="0">
                <a:latin typeface="Gotham Narrow Medium" pitchFamily="50" charset="0"/>
              </a:rPr>
              <a:t>, </a:t>
            </a:r>
            <a:r>
              <a:rPr lang="en-GB" sz="2000" dirty="0" err="1">
                <a:latin typeface="Gotham Narrow Medium" pitchFamily="50" charset="0"/>
              </a:rPr>
              <a:t>entretanto</a:t>
            </a:r>
            <a:r>
              <a:rPr lang="en-GB" sz="2000" dirty="0">
                <a:latin typeface="Gotham Narrow Medium" pitchFamily="50" charset="0"/>
              </a:rPr>
              <a:t> para </a:t>
            </a:r>
            <a:r>
              <a:rPr lang="en-GB" sz="2000" dirty="0" err="1">
                <a:latin typeface="Gotham Narrow Medium" pitchFamily="50" charset="0"/>
              </a:rPr>
              <a:t>viabilizar</a:t>
            </a:r>
            <a:r>
              <a:rPr lang="en-GB" sz="2000" dirty="0">
                <a:latin typeface="Gotham Narrow Medium" pitchFamily="50" charset="0"/>
              </a:rPr>
              <a:t> o </a:t>
            </a:r>
            <a:r>
              <a:rPr lang="en-GB" sz="2000" dirty="0" err="1">
                <a:latin typeface="Gotham Narrow Medium" pitchFamily="50" charset="0"/>
              </a:rPr>
              <a:t>cenário</a:t>
            </a:r>
            <a:r>
              <a:rPr lang="en-GB" sz="2000" dirty="0">
                <a:latin typeface="Gotham Narrow Medium" pitchFamily="50" charset="0"/>
              </a:rPr>
              <a:t> 1.5C Paris Agreement, </a:t>
            </a:r>
            <a:r>
              <a:rPr lang="en-GB" sz="2000" dirty="0" err="1">
                <a:latin typeface="Gotham Narrow Medium" pitchFamily="50" charset="0"/>
              </a:rPr>
              <a:t>todavia</a:t>
            </a:r>
            <a:r>
              <a:rPr lang="en-GB" sz="2000" dirty="0">
                <a:latin typeface="Gotham Narrow Medium" pitchFamily="50" charset="0"/>
              </a:rPr>
              <a:t> </a:t>
            </a:r>
            <a:r>
              <a:rPr lang="en-GB" sz="2000" dirty="0" err="1">
                <a:latin typeface="Gotham Narrow Medium" pitchFamily="50" charset="0"/>
              </a:rPr>
              <a:t>mais</a:t>
            </a:r>
            <a:r>
              <a:rPr lang="en-GB" sz="2000" dirty="0">
                <a:latin typeface="Gotham Narrow Medium" pitchFamily="50" charset="0"/>
              </a:rPr>
              <a:t> é </a:t>
            </a:r>
            <a:r>
              <a:rPr lang="en-GB" sz="2000" dirty="0" err="1">
                <a:latin typeface="Gotham Narrow Medium" pitchFamily="50" charset="0"/>
              </a:rPr>
              <a:t>necessário</a:t>
            </a:r>
            <a:r>
              <a:rPr lang="en-GB" sz="2000" dirty="0">
                <a:latin typeface="Gotham Narrow Medium" pitchFamily="50" charset="0"/>
              </a:rPr>
              <a:t>.</a:t>
            </a:r>
          </a:p>
        </p:txBody>
      </p:sp>
    </p:spTree>
    <p:extLst>
      <p:ext uri="{BB962C8B-B14F-4D97-AF65-F5344CB8AC3E}">
        <p14:creationId xmlns:p14="http://schemas.microsoft.com/office/powerpoint/2010/main" val="165923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80415C-FD2A-4949-944D-88B5FB382F56}"/>
              </a:ext>
            </a:extLst>
          </p:cNvPr>
          <p:cNvSpPr>
            <a:spLocks noGrp="1"/>
          </p:cNvSpPr>
          <p:nvPr>
            <p:ph type="title"/>
          </p:nvPr>
        </p:nvSpPr>
        <p:spPr/>
        <p:txBody>
          <a:bodyPr vert="horz" lIns="91440" tIns="45720" rIns="91440" bIns="45720" rtlCol="0" anchor="ctr">
            <a:normAutofit/>
          </a:bodyPr>
          <a:lstStyle/>
          <a:p>
            <a:r>
              <a:rPr lang="en-GB" b="0" dirty="0">
                <a:latin typeface="ITC Avant Garde Std Md" panose="020B0602020202020204" pitchFamily="34" charset="0"/>
              </a:rPr>
              <a:t>Global – </a:t>
            </a:r>
            <a:r>
              <a:rPr lang="en-GB" b="0" dirty="0" err="1">
                <a:latin typeface="ITC Avant Garde Std Md" panose="020B0602020202020204" pitchFamily="34" charset="0"/>
              </a:rPr>
              <a:t>Investimento</a:t>
            </a:r>
            <a:r>
              <a:rPr lang="en-GB" b="0" dirty="0">
                <a:latin typeface="ITC Avant Garde Std Md" panose="020B0602020202020204" pitchFamily="34" charset="0"/>
              </a:rPr>
              <a:t> </a:t>
            </a:r>
            <a:r>
              <a:rPr lang="en-GB" b="0" dirty="0" err="1">
                <a:latin typeface="ITC Avant Garde Std Md" panose="020B0602020202020204" pitchFamily="34" charset="0"/>
              </a:rPr>
              <a:t>necessita</a:t>
            </a:r>
            <a:r>
              <a:rPr lang="en-GB" b="0" dirty="0">
                <a:latin typeface="ITC Avant Garde Std Md" panose="020B0602020202020204" pitchFamily="34" charset="0"/>
              </a:rPr>
              <a:t> </a:t>
            </a:r>
            <a:r>
              <a:rPr lang="en-GB" b="0" dirty="0" err="1">
                <a:latin typeface="ITC Avant Garde Std Md" panose="020B0602020202020204" pitchFamily="34" charset="0"/>
              </a:rPr>
              <a:t>aumenar</a:t>
            </a:r>
            <a:r>
              <a:rPr lang="en-GB" b="0" dirty="0">
                <a:latin typeface="ITC Avant Garde Std Md" panose="020B0602020202020204" pitchFamily="34" charset="0"/>
              </a:rPr>
              <a:t> </a:t>
            </a:r>
            <a:r>
              <a:rPr lang="en-GB" b="0" dirty="0" err="1">
                <a:latin typeface="ITC Avant Garde Std Md" panose="020B0602020202020204" pitchFamily="34" charset="0"/>
              </a:rPr>
              <a:t>significativamente</a:t>
            </a:r>
            <a:endParaRPr lang="en-US" b="0" dirty="0">
              <a:latin typeface="ITC Avant Garde Std Md" panose="020B0602020202020204" pitchFamily="34" charset="0"/>
            </a:endParaRPr>
          </a:p>
        </p:txBody>
      </p:sp>
      <p:sp>
        <p:nvSpPr>
          <p:cNvPr id="6" name="TextBox 5">
            <a:extLst>
              <a:ext uri="{FF2B5EF4-FFF2-40B4-BE49-F238E27FC236}">
                <a16:creationId xmlns:a16="http://schemas.microsoft.com/office/drawing/2014/main" id="{E9CC4361-28B8-4A77-8E33-0C4DADA8A924}"/>
              </a:ext>
            </a:extLst>
          </p:cNvPr>
          <p:cNvSpPr txBox="1"/>
          <p:nvPr/>
        </p:nvSpPr>
        <p:spPr>
          <a:xfrm>
            <a:off x="7455637" y="3249421"/>
            <a:ext cx="4532571" cy="2927468"/>
          </a:xfrm>
          <a:prstGeom prst="rect">
            <a:avLst/>
          </a:prstGeom>
          <a:noFill/>
        </p:spPr>
        <p:txBody>
          <a:bodyPr wrap="square">
            <a:spAutoFit/>
          </a:bodyPr>
          <a:lstStyle/>
          <a:p>
            <a:pPr marL="265113" marR="0" lvl="1" indent="-228600" fontAlgn="auto">
              <a:lnSpc>
                <a:spcPct val="90000"/>
              </a:lnSpc>
              <a:spcBef>
                <a:spcPts val="500"/>
              </a:spcBef>
              <a:spcAft>
                <a:spcPts val="1200"/>
              </a:spcAft>
              <a:buClr>
                <a:srgbClr val="006192"/>
              </a:buClr>
              <a:buSzTx/>
              <a:buFont typeface="Arial" panose="020B0604020202020204" pitchFamily="34" charset="0"/>
              <a:buChar char="•"/>
              <a:tabLst/>
              <a:defRPr/>
            </a:pPr>
            <a:r>
              <a:rPr lang="pt-BR" dirty="0">
                <a:latin typeface="Gotham Narrow Book" pitchFamily="50" charset="0"/>
              </a:rPr>
              <a:t>Desafios:</a:t>
            </a:r>
          </a:p>
          <a:p>
            <a:pPr marL="265113" marR="0" lvl="1" indent="-228600" fontAlgn="auto">
              <a:lnSpc>
                <a:spcPct val="90000"/>
              </a:lnSpc>
              <a:spcBef>
                <a:spcPts val="500"/>
              </a:spcBef>
              <a:spcAft>
                <a:spcPts val="1200"/>
              </a:spcAft>
              <a:buClr>
                <a:srgbClr val="006192"/>
              </a:buClr>
              <a:buSzTx/>
              <a:buFont typeface="Arial" panose="020B0604020202020204" pitchFamily="34" charset="0"/>
              <a:buChar char="•"/>
              <a:tabLst/>
              <a:defRPr/>
            </a:pPr>
            <a:r>
              <a:rPr lang="pt-BR" dirty="0">
                <a:latin typeface="Gotham Narrow Book" pitchFamily="50" charset="0"/>
              </a:rPr>
              <a:t>Capital intensivo e especificidade do local</a:t>
            </a:r>
          </a:p>
          <a:p>
            <a:pPr marL="265113" marR="0" lvl="1" indent="-228600" fontAlgn="auto">
              <a:lnSpc>
                <a:spcPct val="90000"/>
              </a:lnSpc>
              <a:spcBef>
                <a:spcPts val="500"/>
              </a:spcBef>
              <a:spcAft>
                <a:spcPts val="1200"/>
              </a:spcAft>
              <a:buClr>
                <a:srgbClr val="006192"/>
              </a:buClr>
              <a:buSzTx/>
              <a:buFont typeface="Arial" panose="020B0604020202020204" pitchFamily="34" charset="0"/>
              <a:buChar char="•"/>
              <a:tabLst/>
              <a:defRPr/>
            </a:pPr>
            <a:r>
              <a:rPr lang="pt-BR" dirty="0">
                <a:latin typeface="Gotham Narrow Book" pitchFamily="50" charset="0"/>
              </a:rPr>
              <a:t>Preocupações sociais e ambientais</a:t>
            </a:r>
          </a:p>
          <a:p>
            <a:pPr marL="265113" marR="0" lvl="1" indent="-228600" fontAlgn="auto">
              <a:lnSpc>
                <a:spcPct val="90000"/>
              </a:lnSpc>
              <a:spcBef>
                <a:spcPts val="500"/>
              </a:spcBef>
              <a:spcAft>
                <a:spcPts val="1200"/>
              </a:spcAft>
              <a:buClr>
                <a:srgbClr val="006192"/>
              </a:buClr>
              <a:buSzTx/>
              <a:buFont typeface="Arial" panose="020B0604020202020204" pitchFamily="34" charset="0"/>
              <a:buChar char="•"/>
              <a:tabLst/>
              <a:defRPr/>
            </a:pPr>
            <a:r>
              <a:rPr lang="pt-BR" dirty="0">
                <a:latin typeface="Gotham Narrow Book" pitchFamily="50" charset="0"/>
              </a:rPr>
              <a:t>Incerteza regulatória</a:t>
            </a:r>
          </a:p>
          <a:p>
            <a:pPr marL="265113" marR="0" lvl="1" indent="-228600" fontAlgn="auto">
              <a:lnSpc>
                <a:spcPct val="90000"/>
              </a:lnSpc>
              <a:spcBef>
                <a:spcPts val="500"/>
              </a:spcBef>
              <a:spcAft>
                <a:spcPts val="1200"/>
              </a:spcAft>
              <a:buClr>
                <a:srgbClr val="006192"/>
              </a:buClr>
              <a:buSzTx/>
              <a:buFont typeface="Arial" panose="020B0604020202020204" pitchFamily="34" charset="0"/>
              <a:buChar char="•"/>
              <a:tabLst/>
              <a:defRPr/>
            </a:pPr>
            <a:r>
              <a:rPr lang="pt-BR" dirty="0">
                <a:latin typeface="Gotham Narrow Book" pitchFamily="50" charset="0"/>
              </a:rPr>
              <a:t>Valuation inadequado</a:t>
            </a:r>
          </a:p>
          <a:p>
            <a:pPr marL="265113" marR="0" lvl="1" indent="-228600" fontAlgn="auto">
              <a:lnSpc>
                <a:spcPct val="90000"/>
              </a:lnSpc>
              <a:spcBef>
                <a:spcPts val="500"/>
              </a:spcBef>
              <a:spcAft>
                <a:spcPts val="1200"/>
              </a:spcAft>
              <a:buClr>
                <a:srgbClr val="006192"/>
              </a:buClr>
              <a:buSzTx/>
              <a:buFont typeface="Arial" panose="020B0604020202020204" pitchFamily="34" charset="0"/>
              <a:buChar char="•"/>
              <a:tabLst/>
              <a:defRPr/>
            </a:pPr>
            <a:r>
              <a:rPr lang="pt-BR" dirty="0">
                <a:latin typeface="Gotham Narrow Book" pitchFamily="50" charset="0"/>
              </a:rPr>
              <a:t>Falta de projetos financiáveis - bankable</a:t>
            </a:r>
            <a:endParaRPr lang="en-US" dirty="0">
              <a:latin typeface="Gotham Narrow Book" pitchFamily="50" charset="0"/>
            </a:endParaRPr>
          </a:p>
        </p:txBody>
      </p:sp>
      <p:sp>
        <p:nvSpPr>
          <p:cNvPr id="7" name="TextBox 6">
            <a:extLst>
              <a:ext uri="{FF2B5EF4-FFF2-40B4-BE49-F238E27FC236}">
                <a16:creationId xmlns:a16="http://schemas.microsoft.com/office/drawing/2014/main" id="{238AE1CF-A4C0-4EBD-B333-1884FE9F63A7}"/>
              </a:ext>
            </a:extLst>
          </p:cNvPr>
          <p:cNvSpPr txBox="1"/>
          <p:nvPr/>
        </p:nvSpPr>
        <p:spPr>
          <a:xfrm>
            <a:off x="7455637" y="1581451"/>
            <a:ext cx="4572665" cy="1307537"/>
          </a:xfrm>
          <a:prstGeom prst="rect">
            <a:avLst/>
          </a:prstGeom>
          <a:noFill/>
        </p:spPr>
        <p:txBody>
          <a:bodyPr wrap="square">
            <a:spAutoFit/>
          </a:bodyPr>
          <a:lstStyle/>
          <a:p>
            <a:pPr marL="265113" marR="0" lvl="1" indent="-228600" fontAlgn="auto">
              <a:lnSpc>
                <a:spcPct val="90000"/>
              </a:lnSpc>
              <a:spcBef>
                <a:spcPts val="500"/>
              </a:spcBef>
              <a:spcAft>
                <a:spcPts val="1200"/>
              </a:spcAft>
              <a:buClr>
                <a:srgbClr val="006192"/>
              </a:buClr>
              <a:buSzTx/>
              <a:buFont typeface="Arial" panose="020B0604020202020204" pitchFamily="34" charset="0"/>
              <a:buChar char="•"/>
              <a:tabLst/>
              <a:defRPr/>
            </a:pPr>
            <a:r>
              <a:rPr lang="pt-BR" b="1" dirty="0">
                <a:latin typeface="Gotham Narrow Book" pitchFamily="50" charset="0"/>
              </a:rPr>
              <a:t>WETO - investimentos em energia hidrelétrica em torno de 85 bilhões de USD/ano.</a:t>
            </a:r>
          </a:p>
          <a:p>
            <a:pPr marL="265113" marR="0" lvl="1" indent="-228600" fontAlgn="auto">
              <a:lnSpc>
                <a:spcPct val="90000"/>
              </a:lnSpc>
              <a:spcBef>
                <a:spcPts val="500"/>
              </a:spcBef>
              <a:spcAft>
                <a:spcPts val="1200"/>
              </a:spcAft>
              <a:buClr>
                <a:srgbClr val="006192"/>
              </a:buClr>
              <a:buSzTx/>
              <a:buFont typeface="Arial" panose="020B0604020202020204" pitchFamily="34" charset="0"/>
              <a:buChar char="•"/>
              <a:tabLst/>
              <a:defRPr/>
            </a:pPr>
            <a:r>
              <a:rPr lang="pt-BR" b="1" dirty="0">
                <a:latin typeface="Gotham Narrow Book" pitchFamily="50" charset="0"/>
              </a:rPr>
              <a:t>CINCO vezes mais do que em 2018</a:t>
            </a:r>
            <a:r>
              <a:rPr lang="en-GB" b="1" dirty="0">
                <a:latin typeface="Gotham Narrow Book" pitchFamily="50" charset="0"/>
              </a:rPr>
              <a:t>.</a:t>
            </a:r>
            <a:endParaRPr lang="en-US" b="1" dirty="0">
              <a:latin typeface="Gotham Narrow Book" pitchFamily="50" charset="0"/>
            </a:endParaRPr>
          </a:p>
        </p:txBody>
      </p:sp>
      <p:sp>
        <p:nvSpPr>
          <p:cNvPr id="9" name="TextBox 8">
            <a:extLst>
              <a:ext uri="{FF2B5EF4-FFF2-40B4-BE49-F238E27FC236}">
                <a16:creationId xmlns:a16="http://schemas.microsoft.com/office/drawing/2014/main" id="{7DEACD72-03FB-462F-A714-443E1875B1F9}"/>
              </a:ext>
            </a:extLst>
          </p:cNvPr>
          <p:cNvSpPr txBox="1"/>
          <p:nvPr/>
        </p:nvSpPr>
        <p:spPr>
          <a:xfrm>
            <a:off x="990600" y="1696258"/>
            <a:ext cx="6096000" cy="369332"/>
          </a:xfrm>
          <a:prstGeom prst="rect">
            <a:avLst/>
          </a:prstGeom>
          <a:noFill/>
        </p:spPr>
        <p:txBody>
          <a:bodyPr wrap="square">
            <a:spAutoFit/>
          </a:bodyPr>
          <a:lstStyle>
            <a:defPPr>
              <a:defRPr lang="en-US"/>
            </a:defPPr>
            <a:lvl1pPr algn="ctr" defTabSz="457200">
              <a:defRPr>
                <a:solidFill>
                  <a:srgbClr val="1278B0"/>
                </a:solidFill>
                <a:latin typeface="ITC Avant Garde Std Cn" panose="020B0606020202020204" pitchFamily="34" charset="0"/>
                <a:cs typeface="Times New Roman" panose="02020603050405020304" pitchFamily="18" charset="0"/>
              </a:defRPr>
            </a:lvl1pPr>
          </a:lstStyle>
          <a:p>
            <a:r>
              <a:rPr lang="en-GB" dirty="0"/>
              <a:t>Annual financial commitments in hydropower, 2013-2018</a:t>
            </a:r>
            <a:endParaRPr lang="en-US" dirty="0"/>
          </a:p>
        </p:txBody>
      </p:sp>
      <p:sp>
        <p:nvSpPr>
          <p:cNvPr id="11" name="TextBox 10">
            <a:extLst>
              <a:ext uri="{FF2B5EF4-FFF2-40B4-BE49-F238E27FC236}">
                <a16:creationId xmlns:a16="http://schemas.microsoft.com/office/drawing/2014/main" id="{32ECB157-A86D-4926-A73B-6579A1EA197F}"/>
              </a:ext>
            </a:extLst>
          </p:cNvPr>
          <p:cNvSpPr txBox="1"/>
          <p:nvPr/>
        </p:nvSpPr>
        <p:spPr>
          <a:xfrm>
            <a:off x="4337881" y="6432700"/>
            <a:ext cx="6096000" cy="253916"/>
          </a:xfrm>
          <a:prstGeom prst="rect">
            <a:avLst/>
          </a:prstGeom>
          <a:noFill/>
        </p:spPr>
        <p:txBody>
          <a:bodyPr wrap="square">
            <a:spAutoFit/>
          </a:bodyPr>
          <a:lstStyle>
            <a:defPPr>
              <a:defRPr lang="en-US"/>
            </a:defPPr>
            <a:lvl1pPr marR="0" lvl="0" indent="0" defTabSz="457200" fontAlgn="auto">
              <a:lnSpc>
                <a:spcPct val="100000"/>
              </a:lnSpc>
              <a:spcBef>
                <a:spcPts val="0"/>
              </a:spcBef>
              <a:spcAft>
                <a:spcPts val="0"/>
              </a:spcAft>
              <a:buClrTx/>
              <a:buSzTx/>
              <a:buFontTx/>
              <a:buNone/>
              <a:tabLst/>
              <a:defRPr kumimoji="0" sz="1050" b="0" i="0" u="none" strike="noStrike" cap="none" spc="0" normalizeH="0" baseline="0">
                <a:ln>
                  <a:noFill/>
                </a:ln>
                <a:solidFill>
                  <a:prstClr val="black"/>
                </a:solidFill>
                <a:effectLst/>
                <a:uLnTx/>
                <a:uFillTx/>
                <a:latin typeface="ITC Avant Garde Std Bk" panose="020B0502020202020204" pitchFamily="34" charset="0"/>
                <a:ea typeface="Calibri" panose="020F0502020204030204" pitchFamily="34" charset="0"/>
                <a:cs typeface="Times New Roman" panose="02020603050405020304" pitchFamily="18" charset="0"/>
              </a:defRPr>
            </a:lvl1pPr>
          </a:lstStyle>
          <a:p>
            <a:pPr algn="r"/>
            <a:r>
              <a:rPr lang="en-GB" dirty="0"/>
              <a:t>Source: (IRENA and CPI, 2020)</a:t>
            </a:r>
            <a:endParaRPr lang="en-US" dirty="0"/>
          </a:p>
        </p:txBody>
      </p:sp>
      <p:sp>
        <p:nvSpPr>
          <p:cNvPr id="2" name="Slide Number Placeholder 1">
            <a:extLst>
              <a:ext uri="{FF2B5EF4-FFF2-40B4-BE49-F238E27FC236}">
                <a16:creationId xmlns:a16="http://schemas.microsoft.com/office/drawing/2014/main" id="{3DB76E94-92E8-F74B-623A-065209E4BB11}"/>
              </a:ext>
            </a:extLst>
          </p:cNvPr>
          <p:cNvSpPr>
            <a:spLocks noGrp="1"/>
          </p:cNvSpPr>
          <p:nvPr>
            <p:ph type="sldNum" sz="quarter" idx="12"/>
          </p:nvPr>
        </p:nvSpPr>
        <p:spPr/>
        <p:txBody>
          <a:bodyPr/>
          <a:lstStyle/>
          <a:p>
            <a:fld id="{E1258401-23C6-2149-BDD6-E20CBEDE9734}" type="slidenum">
              <a:rPr lang="en-US" smtClean="0"/>
              <a:t>12</a:t>
            </a:fld>
            <a:endParaRPr lang="en-US"/>
          </a:p>
        </p:txBody>
      </p:sp>
      <p:pic>
        <p:nvPicPr>
          <p:cNvPr id="12" name="Picture 11">
            <a:extLst>
              <a:ext uri="{FF2B5EF4-FFF2-40B4-BE49-F238E27FC236}">
                <a16:creationId xmlns:a16="http://schemas.microsoft.com/office/drawing/2014/main" id="{6CE9FE2A-EBCD-4FBE-E569-878E78FF014C}"/>
              </a:ext>
            </a:extLst>
          </p:cNvPr>
          <p:cNvPicPr>
            <a:picLocks noChangeAspect="1"/>
          </p:cNvPicPr>
          <p:nvPr/>
        </p:nvPicPr>
        <p:blipFill>
          <a:blip r:embed="rId3"/>
          <a:stretch>
            <a:fillRect/>
          </a:stretch>
        </p:blipFill>
        <p:spPr>
          <a:xfrm>
            <a:off x="545160" y="1975204"/>
            <a:ext cx="6682687" cy="3657624"/>
          </a:xfrm>
          <a:prstGeom prst="rect">
            <a:avLst/>
          </a:prstGeom>
        </p:spPr>
      </p:pic>
    </p:spTree>
    <p:extLst>
      <p:ext uri="{BB962C8B-B14F-4D97-AF65-F5344CB8AC3E}">
        <p14:creationId xmlns:p14="http://schemas.microsoft.com/office/powerpoint/2010/main" val="1304788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41357D6-C3FE-2648-ACEF-5D0CDFE4EDD5}"/>
              </a:ext>
            </a:extLst>
          </p:cNvPr>
          <p:cNvSpPr txBox="1">
            <a:spLocks/>
          </p:cNvSpPr>
          <p:nvPr/>
        </p:nvSpPr>
        <p:spPr>
          <a:xfrm>
            <a:off x="11624813" y="6377096"/>
            <a:ext cx="40348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258401-23C6-2149-BDD6-E20CBEDE97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3">
            <a:extLst>
              <a:ext uri="{FF2B5EF4-FFF2-40B4-BE49-F238E27FC236}">
                <a16:creationId xmlns:a16="http://schemas.microsoft.com/office/drawing/2014/main" id="{12FC45DE-7065-4601-9026-05B663F30029}"/>
              </a:ext>
            </a:extLst>
          </p:cNvPr>
          <p:cNvSpPr txBox="1">
            <a:spLocks/>
          </p:cNvSpPr>
          <p:nvPr/>
        </p:nvSpPr>
        <p:spPr>
          <a:xfrm>
            <a:off x="204729" y="1962054"/>
            <a:ext cx="5847098" cy="4688463"/>
          </a:xfrm>
          <a:prstGeom prst="rect">
            <a:avLst/>
          </a:prstGeom>
          <a:noFill/>
        </p:spPr>
        <p:txBody>
          <a:bodyPr wrap="square" rtlCol="0">
            <a:spAutoFit/>
          </a:bodyPr>
          <a:lstStyle>
            <a:defPPr>
              <a:defRPr lang="en-US"/>
            </a:defPPr>
            <a:lvl1pPr marL="285750" indent="-285750">
              <a:buClr>
                <a:srgbClr val="006192"/>
              </a:buClr>
              <a:buFont typeface="Arial" panose="020B0604020202020204" pitchFamily="34" charset="0"/>
              <a:buChar char="•"/>
              <a:defRPr>
                <a:latin typeface="Gotham Narrow Medium"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006192"/>
              </a:buClr>
            </a:pPr>
            <a:r>
              <a:rPr lang="en-GB" sz="1800" dirty="0" err="1">
                <a:latin typeface="Gotham Narrow Book" pitchFamily="50" charset="0"/>
              </a:rPr>
              <a:t>Maior</a:t>
            </a:r>
            <a:r>
              <a:rPr lang="en-GB" sz="1800" dirty="0">
                <a:latin typeface="Gotham Narrow Book" pitchFamily="50" charset="0"/>
              </a:rPr>
              <a:t> % de VRE </a:t>
            </a:r>
            <a:r>
              <a:rPr lang="en-GB" sz="1800" dirty="0" err="1">
                <a:latin typeface="Gotham Narrow Book" pitchFamily="50" charset="0"/>
              </a:rPr>
              <a:t>requer</a:t>
            </a:r>
            <a:r>
              <a:rPr lang="en-GB" sz="1800" dirty="0">
                <a:latin typeface="Gotham Narrow Book" pitchFamily="50" charset="0"/>
              </a:rPr>
              <a:t> power systems com </a:t>
            </a:r>
            <a:r>
              <a:rPr lang="en-GB" sz="1800" dirty="0" err="1">
                <a:latin typeface="Gotham Narrow Book" pitchFamily="50" charset="0"/>
              </a:rPr>
              <a:t>mais</a:t>
            </a:r>
            <a:r>
              <a:rPr lang="en-GB" sz="1800" dirty="0">
                <a:latin typeface="Gotham Narrow Book" pitchFamily="50" charset="0"/>
              </a:rPr>
              <a:t> </a:t>
            </a:r>
            <a:r>
              <a:rPr lang="en-GB" sz="1800" dirty="0" err="1">
                <a:latin typeface="Gotham Narrow Book" pitchFamily="50" charset="0"/>
              </a:rPr>
              <a:t>recursos</a:t>
            </a:r>
            <a:r>
              <a:rPr lang="en-GB" sz="1800" dirty="0">
                <a:latin typeface="Gotham Narrow Book" pitchFamily="50" charset="0"/>
              </a:rPr>
              <a:t> para </a:t>
            </a:r>
            <a:r>
              <a:rPr lang="en-GB" sz="1800" dirty="0" err="1">
                <a:latin typeface="Gotham Narrow Book" pitchFamily="50" charset="0"/>
              </a:rPr>
              <a:t>assegurar</a:t>
            </a:r>
            <a:r>
              <a:rPr lang="en-GB" sz="1800" dirty="0">
                <a:latin typeface="Gotham Narrow Book" pitchFamily="50" charset="0"/>
              </a:rPr>
              <a:t> </a:t>
            </a:r>
            <a:r>
              <a:rPr lang="en-GB" sz="1800" dirty="0" err="1">
                <a:latin typeface="Gotham Narrow Book" pitchFamily="50" charset="0"/>
              </a:rPr>
              <a:t>flexibilidade</a:t>
            </a:r>
            <a:r>
              <a:rPr lang="en-GB" sz="1800" dirty="0">
                <a:latin typeface="Gotham Narrow Book" pitchFamily="50" charset="0"/>
              </a:rPr>
              <a:t> </a:t>
            </a:r>
            <a:r>
              <a:rPr lang="pt-BR" sz="1800" dirty="0">
                <a:latin typeface="Gotham Narrow Book" pitchFamily="50" charset="0"/>
              </a:rPr>
              <a:t>e estabilidade das</a:t>
            </a:r>
            <a:r>
              <a:rPr lang="en-US" sz="1800" dirty="0">
                <a:latin typeface="Gotham Narrow Book" pitchFamily="50" charset="0"/>
              </a:rPr>
              <a:t> redes.</a:t>
            </a:r>
          </a:p>
          <a:p>
            <a:pPr lvl="1">
              <a:buClr>
                <a:srgbClr val="006192"/>
              </a:buClr>
            </a:pPr>
            <a:endParaRPr lang="en-US" sz="1800" dirty="0">
              <a:latin typeface="Gotham Narrow Book" pitchFamily="50" charset="0"/>
            </a:endParaRPr>
          </a:p>
          <a:p>
            <a:pPr lvl="1">
              <a:buClr>
                <a:srgbClr val="006192"/>
              </a:buClr>
            </a:pPr>
            <a:r>
              <a:rPr lang="en-US" sz="1800" dirty="0" err="1">
                <a:latin typeface="Gotham Narrow Book" pitchFamily="50" charset="0"/>
              </a:rPr>
              <a:t>Hidreletricidade</a:t>
            </a:r>
            <a:r>
              <a:rPr lang="en-US" sz="1800" dirty="0">
                <a:latin typeface="Gotham Narrow Book" pitchFamily="50" charset="0"/>
              </a:rPr>
              <a:t> tem </a:t>
            </a:r>
            <a:r>
              <a:rPr lang="en-US" sz="1800" dirty="0" err="1">
                <a:latin typeface="Gotham Narrow Book" pitchFamily="50" charset="0"/>
              </a:rPr>
              <a:t>sido</a:t>
            </a:r>
            <a:r>
              <a:rPr lang="en-US" sz="1800" dirty="0">
                <a:latin typeface="Gotham Narrow Book" pitchFamily="50" charset="0"/>
              </a:rPr>
              <a:t> base dos </a:t>
            </a:r>
            <a:r>
              <a:rPr lang="en-US" sz="1800" dirty="0" err="1">
                <a:latin typeface="Gotham Narrow Book" pitchFamily="50" charset="0"/>
              </a:rPr>
              <a:t>sistemas</a:t>
            </a:r>
            <a:r>
              <a:rPr lang="en-US" sz="1800" dirty="0">
                <a:latin typeface="Gotham Narrow Book" pitchFamily="50" charset="0"/>
              </a:rPr>
              <a:t> de </a:t>
            </a:r>
            <a:r>
              <a:rPr lang="en-US" sz="1800" dirty="0" err="1">
                <a:latin typeface="Gotham Narrow Book" pitchFamily="50" charset="0"/>
              </a:rPr>
              <a:t>geração</a:t>
            </a:r>
            <a:r>
              <a:rPr lang="en-US" sz="1800" dirty="0">
                <a:latin typeface="Gotham Narrow Book" pitchFamily="50" charset="0"/>
              </a:rPr>
              <a:t>. </a:t>
            </a:r>
            <a:r>
              <a:rPr lang="en-US" sz="1800" dirty="0" err="1">
                <a:latin typeface="Gotham Narrow Book" pitchFamily="50" charset="0"/>
              </a:rPr>
              <a:t>Entretanto</a:t>
            </a:r>
            <a:r>
              <a:rPr lang="en-US" sz="1800" dirty="0">
                <a:latin typeface="Gotham Narrow Book" pitchFamily="50" charset="0"/>
              </a:rPr>
              <a:t>, esse </a:t>
            </a:r>
            <a:r>
              <a:rPr lang="en-US" sz="1800" dirty="0" err="1">
                <a:latin typeface="Gotham Narrow Book" pitchFamily="50" charset="0"/>
              </a:rPr>
              <a:t>papel</a:t>
            </a:r>
            <a:r>
              <a:rPr lang="en-US" sz="1800" dirty="0">
                <a:latin typeface="Gotham Narrow Book" pitchFamily="50" charset="0"/>
              </a:rPr>
              <a:t> tem </a:t>
            </a:r>
            <a:r>
              <a:rPr lang="en-US" sz="1800" dirty="0" err="1">
                <a:latin typeface="Gotham Narrow Book" pitchFamily="50" charset="0"/>
              </a:rPr>
              <a:t>mudado</a:t>
            </a:r>
            <a:r>
              <a:rPr lang="en-US" sz="1800" dirty="0">
                <a:latin typeface="Gotham Narrow Book" pitchFamily="50" charset="0"/>
              </a:rPr>
              <a:t>. </a:t>
            </a:r>
          </a:p>
          <a:p>
            <a:pPr lvl="1">
              <a:buClr>
                <a:srgbClr val="006192"/>
              </a:buClr>
            </a:pPr>
            <a:endParaRPr lang="en-US" sz="1800" dirty="0">
              <a:latin typeface="Gotham Narrow Book" pitchFamily="50" charset="0"/>
            </a:endParaRPr>
          </a:p>
          <a:p>
            <a:pPr lvl="1">
              <a:buClr>
                <a:srgbClr val="006192"/>
              </a:buClr>
            </a:pPr>
            <a:r>
              <a:rPr lang="en-US" sz="1800" dirty="0">
                <a:latin typeface="Gotham Narrow Book" pitchFamily="50" charset="0"/>
              </a:rPr>
              <a:t>A </a:t>
            </a:r>
            <a:r>
              <a:rPr lang="en-US" sz="1800" dirty="0" err="1">
                <a:latin typeface="Gotham Narrow Book" pitchFamily="50" charset="0"/>
              </a:rPr>
              <a:t>maioria</a:t>
            </a:r>
            <a:r>
              <a:rPr lang="en-US" sz="1800" dirty="0">
                <a:latin typeface="Gotham Narrow Book" pitchFamily="50" charset="0"/>
              </a:rPr>
              <a:t> das </a:t>
            </a:r>
            <a:r>
              <a:rPr lang="en-US" sz="1800" dirty="0" err="1">
                <a:latin typeface="Gotham Narrow Book" pitchFamily="50" charset="0"/>
              </a:rPr>
              <a:t>hidrelétricas</a:t>
            </a:r>
            <a:r>
              <a:rPr lang="en-US" sz="1800" dirty="0">
                <a:latin typeface="Gotham Narrow Book" pitchFamily="50" charset="0"/>
              </a:rPr>
              <a:t> </a:t>
            </a:r>
            <a:r>
              <a:rPr lang="en-US" sz="1800" dirty="0" err="1">
                <a:latin typeface="Gotham Narrow Book" pitchFamily="50" charset="0"/>
              </a:rPr>
              <a:t>foram</a:t>
            </a:r>
            <a:r>
              <a:rPr lang="en-US" sz="1800" dirty="0">
                <a:latin typeface="Gotham Narrow Book" pitchFamily="50" charset="0"/>
              </a:rPr>
              <a:t> </a:t>
            </a:r>
            <a:r>
              <a:rPr lang="en-US" sz="1800" dirty="0" err="1">
                <a:latin typeface="Gotham Narrow Book" pitchFamily="50" charset="0"/>
              </a:rPr>
              <a:t>construidas</a:t>
            </a:r>
            <a:r>
              <a:rPr lang="en-US" sz="1800" dirty="0">
                <a:latin typeface="Gotham Narrow Book" pitchFamily="50" charset="0"/>
              </a:rPr>
              <a:t> para </a:t>
            </a:r>
            <a:r>
              <a:rPr lang="en-US" sz="1800" dirty="0" err="1">
                <a:latin typeface="Gotham Narrow Book" pitchFamily="50" charset="0"/>
              </a:rPr>
              <a:t>operar</a:t>
            </a:r>
            <a:r>
              <a:rPr lang="en-US" sz="1800" dirty="0">
                <a:latin typeface="Gotham Narrow Book" pitchFamily="50" charset="0"/>
              </a:rPr>
              <a:t> sob </a:t>
            </a:r>
            <a:r>
              <a:rPr lang="en-US" sz="1800" dirty="0" err="1">
                <a:latin typeface="Gotham Narrow Book" pitchFamily="50" charset="0"/>
              </a:rPr>
              <a:t>condições</a:t>
            </a:r>
            <a:r>
              <a:rPr lang="en-US" sz="1800" dirty="0">
                <a:latin typeface="Gotham Narrow Book" pitchFamily="50" charset="0"/>
              </a:rPr>
              <a:t> </a:t>
            </a:r>
            <a:r>
              <a:rPr lang="en-US" sz="1800" dirty="0" err="1">
                <a:latin typeface="Gotham Narrow Book" pitchFamily="50" charset="0"/>
              </a:rPr>
              <a:t>distintas</a:t>
            </a:r>
            <a:r>
              <a:rPr lang="en-US" sz="1800" dirty="0">
                <a:latin typeface="Gotham Narrow Book" pitchFamily="50" charset="0"/>
              </a:rPr>
              <a:t> da </a:t>
            </a:r>
            <a:r>
              <a:rPr lang="en-US" sz="1800" dirty="0" err="1">
                <a:latin typeface="Gotham Narrow Book" pitchFamily="50" charset="0"/>
              </a:rPr>
              <a:t>atual</a:t>
            </a:r>
            <a:r>
              <a:rPr lang="en-US" sz="1800" dirty="0">
                <a:latin typeface="Gotham Narrow Book" pitchFamily="50" charset="0"/>
              </a:rPr>
              <a:t>. E isto </a:t>
            </a:r>
            <a:r>
              <a:rPr lang="en-US" sz="1800" dirty="0" err="1">
                <a:latin typeface="Gotham Narrow Book" pitchFamily="50" charset="0"/>
              </a:rPr>
              <a:t>gera</a:t>
            </a:r>
            <a:r>
              <a:rPr lang="en-US" sz="1800" dirty="0">
                <a:latin typeface="Gotham Narrow Book" pitchFamily="50" charset="0"/>
              </a:rPr>
              <a:t> </a:t>
            </a:r>
            <a:r>
              <a:rPr lang="en-US" sz="1800" dirty="0" err="1">
                <a:latin typeface="Gotham Narrow Book" pitchFamily="50" charset="0"/>
              </a:rPr>
              <a:t>consequências</a:t>
            </a:r>
            <a:r>
              <a:rPr lang="en-US" sz="1800" dirty="0">
                <a:latin typeface="Gotham Narrow Book" pitchFamily="50" charset="0"/>
              </a:rPr>
              <a:t>:</a:t>
            </a:r>
            <a:endParaRPr lang="en-US" sz="1600" dirty="0">
              <a:latin typeface="Gotham Narrow Book" pitchFamily="50" charset="0"/>
            </a:endParaRPr>
          </a:p>
          <a:p>
            <a:pPr lvl="2">
              <a:lnSpc>
                <a:spcPct val="100000"/>
              </a:lnSpc>
              <a:spcBef>
                <a:spcPts val="1200"/>
              </a:spcBef>
              <a:buClr>
                <a:srgbClr val="006192"/>
              </a:buClr>
            </a:pPr>
            <a:r>
              <a:rPr lang="en-US" sz="1800" dirty="0">
                <a:latin typeface="Gotham Narrow Book" pitchFamily="50" charset="0"/>
              </a:rPr>
              <a:t>Qual </a:t>
            </a:r>
            <a:r>
              <a:rPr lang="en-US" sz="1800" dirty="0" err="1">
                <a:latin typeface="Gotham Narrow Book" pitchFamily="50" charset="0"/>
              </a:rPr>
              <a:t>ajuste</a:t>
            </a:r>
            <a:r>
              <a:rPr lang="en-US" sz="1800" dirty="0">
                <a:latin typeface="Gotham Narrow Book" pitchFamily="50" charset="0"/>
              </a:rPr>
              <a:t> necessario </a:t>
            </a:r>
            <a:r>
              <a:rPr lang="en-US" sz="1800" dirty="0" err="1">
                <a:latin typeface="Gotham Narrow Book" pitchFamily="50" charset="0"/>
              </a:rPr>
              <a:t>na</a:t>
            </a:r>
            <a:r>
              <a:rPr lang="en-US" sz="1800" dirty="0">
                <a:latin typeface="Gotham Narrow Book" pitchFamily="50" charset="0"/>
              </a:rPr>
              <a:t> </a:t>
            </a:r>
            <a:r>
              <a:rPr lang="en-US" sz="1800" dirty="0" err="1">
                <a:latin typeface="Gotham Narrow Book" pitchFamily="50" charset="0"/>
              </a:rPr>
              <a:t>operação</a:t>
            </a:r>
            <a:r>
              <a:rPr lang="en-US" sz="1800" dirty="0">
                <a:latin typeface="Gotham Narrow Book" pitchFamily="50" charset="0"/>
              </a:rPr>
              <a:t> das </a:t>
            </a:r>
            <a:r>
              <a:rPr lang="en-US" sz="1800" dirty="0" err="1">
                <a:latin typeface="Gotham Narrow Book" pitchFamily="50" charset="0"/>
              </a:rPr>
              <a:t>usinas</a:t>
            </a:r>
            <a:endParaRPr lang="en-US" sz="1800" dirty="0">
              <a:latin typeface="Gotham Narrow Book" pitchFamily="50" charset="0"/>
            </a:endParaRPr>
          </a:p>
          <a:p>
            <a:pPr lvl="2">
              <a:lnSpc>
                <a:spcPct val="100000"/>
              </a:lnSpc>
              <a:spcBef>
                <a:spcPts val="1200"/>
              </a:spcBef>
              <a:buClr>
                <a:srgbClr val="006192"/>
              </a:buClr>
            </a:pPr>
            <a:r>
              <a:rPr lang="en-US" sz="1800" dirty="0">
                <a:latin typeface="Gotham Narrow Book" pitchFamily="50" charset="0"/>
              </a:rPr>
              <a:t>Como </a:t>
            </a:r>
            <a:r>
              <a:rPr lang="en-US" sz="1800" dirty="0" err="1">
                <a:latin typeface="Gotham Narrow Book" pitchFamily="50" charset="0"/>
              </a:rPr>
              <a:t>remunerar</a:t>
            </a:r>
            <a:r>
              <a:rPr lang="en-US" sz="1800" dirty="0">
                <a:latin typeface="Gotham Narrow Book" pitchFamily="50" charset="0"/>
              </a:rPr>
              <a:t> </a:t>
            </a:r>
            <a:r>
              <a:rPr lang="en-US" sz="1800" dirty="0" err="1">
                <a:latin typeface="Gotham Narrow Book" pitchFamily="50" charset="0"/>
              </a:rPr>
              <a:t>os</a:t>
            </a:r>
            <a:r>
              <a:rPr lang="en-US" sz="1800" dirty="0">
                <a:latin typeface="Gotham Narrow Book" pitchFamily="50" charset="0"/>
              </a:rPr>
              <a:t> </a:t>
            </a:r>
            <a:r>
              <a:rPr lang="en-US" sz="1800" dirty="0" err="1">
                <a:latin typeface="Gotham Narrow Book" pitchFamily="50" charset="0"/>
              </a:rPr>
              <a:t>serviços</a:t>
            </a:r>
            <a:r>
              <a:rPr lang="en-US" sz="1800" dirty="0">
                <a:latin typeface="Gotham Narrow Book" pitchFamily="50" charset="0"/>
              </a:rPr>
              <a:t> </a:t>
            </a:r>
            <a:r>
              <a:rPr lang="en-US" sz="1800" dirty="0" err="1">
                <a:latin typeface="Gotham Narrow Book" pitchFamily="50" charset="0"/>
              </a:rPr>
              <a:t>prestados</a:t>
            </a:r>
            <a:r>
              <a:rPr lang="en-US" sz="1800" dirty="0">
                <a:latin typeface="Gotham Narrow Book" pitchFamily="50" charset="0"/>
              </a:rPr>
              <a:t> </a:t>
            </a:r>
            <a:r>
              <a:rPr lang="en-US" sz="1800" dirty="0" err="1">
                <a:latin typeface="Gotham Narrow Book" pitchFamily="50" charset="0"/>
              </a:rPr>
              <a:t>ao</a:t>
            </a:r>
            <a:r>
              <a:rPr lang="en-US" sz="1800" dirty="0">
                <a:latin typeface="Gotham Narrow Book" pitchFamily="50" charset="0"/>
              </a:rPr>
              <a:t> Sistema</a:t>
            </a:r>
          </a:p>
          <a:p>
            <a:pPr lvl="2">
              <a:lnSpc>
                <a:spcPct val="100000"/>
              </a:lnSpc>
              <a:spcBef>
                <a:spcPts val="1200"/>
              </a:spcBef>
              <a:buClr>
                <a:srgbClr val="006192"/>
              </a:buClr>
            </a:pPr>
            <a:endParaRPr lang="en-US" sz="1800" dirty="0">
              <a:latin typeface="Gotham Narrow Book" pitchFamily="50" charset="0"/>
            </a:endParaRPr>
          </a:p>
        </p:txBody>
      </p:sp>
      <p:sp>
        <p:nvSpPr>
          <p:cNvPr id="7" name="Rectangle 6">
            <a:extLst>
              <a:ext uri="{FF2B5EF4-FFF2-40B4-BE49-F238E27FC236}">
                <a16:creationId xmlns:a16="http://schemas.microsoft.com/office/drawing/2014/main" id="{83D05B16-3F4F-4E81-8C38-E916187396B5}"/>
              </a:ext>
            </a:extLst>
          </p:cNvPr>
          <p:cNvSpPr/>
          <p:nvPr/>
        </p:nvSpPr>
        <p:spPr>
          <a:xfrm>
            <a:off x="6954033" y="2058974"/>
            <a:ext cx="4340855" cy="646331"/>
          </a:xfrm>
          <a:prstGeom prst="rect">
            <a:avLst/>
          </a:prstGeom>
          <a:noFill/>
        </p:spPr>
        <p:txBody>
          <a:bodyPr wrap="square">
            <a:spAutoFit/>
          </a:bodyPr>
          <a:lstStyle/>
          <a:p>
            <a:pPr algn="ctr" defTabSz="457200"/>
            <a:r>
              <a:rPr lang="en-GB" dirty="0">
                <a:solidFill>
                  <a:srgbClr val="1278B0"/>
                </a:solidFill>
                <a:latin typeface="ITC Avant Garde Std Cn" panose="020B0606020202020204" pitchFamily="34" charset="0"/>
                <a:cs typeface="Times New Roman" panose="02020603050405020304" pitchFamily="18" charset="0"/>
              </a:rPr>
              <a:t>Comparison of renewable and non-renewable net capacity additions</a:t>
            </a:r>
            <a:endParaRPr lang="en-US" dirty="0">
              <a:solidFill>
                <a:srgbClr val="1278B0"/>
              </a:solidFill>
              <a:latin typeface="ITC Avant Garde Std Cn" panose="020B060602020202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CB971DC3-C0EC-4F94-8B54-FA7225B10552}"/>
              </a:ext>
            </a:extLst>
          </p:cNvPr>
          <p:cNvSpPr/>
          <p:nvPr/>
        </p:nvSpPr>
        <p:spPr>
          <a:xfrm>
            <a:off x="337930" y="1191044"/>
            <a:ext cx="11605168" cy="867930"/>
          </a:xfrm>
          <a:prstGeom prst="rect">
            <a:avLst/>
          </a:prstGeom>
        </p:spPr>
        <p:txBody>
          <a:bodyPr/>
          <a:lstStyle/>
          <a:p>
            <a:pPr>
              <a:lnSpc>
                <a:spcPct val="90000"/>
              </a:lnSpc>
              <a:spcBef>
                <a:spcPts val="1000"/>
              </a:spcBef>
            </a:pPr>
            <a:r>
              <a:rPr lang="en-GB" sz="2000" b="1" dirty="0" err="1">
                <a:solidFill>
                  <a:prstClr val="black"/>
                </a:solidFill>
                <a:latin typeface="Gotham Narrow Medium" pitchFamily="50" charset="0"/>
              </a:rPr>
              <a:t>Inovação</a:t>
            </a:r>
            <a:r>
              <a:rPr lang="en-GB" sz="2000" b="1" dirty="0">
                <a:solidFill>
                  <a:prstClr val="black"/>
                </a:solidFill>
                <a:latin typeface="Gotham Narrow Medium" pitchFamily="50" charset="0"/>
              </a:rPr>
              <a:t> – </a:t>
            </a:r>
            <a:r>
              <a:rPr lang="en-GB" sz="2000" b="1" dirty="0" err="1">
                <a:solidFill>
                  <a:prstClr val="black"/>
                </a:solidFill>
                <a:latin typeface="Gotham Narrow Medium" pitchFamily="50" charset="0"/>
              </a:rPr>
              <a:t>na</a:t>
            </a:r>
            <a:r>
              <a:rPr lang="en-GB" sz="2000" b="1" dirty="0">
                <a:solidFill>
                  <a:prstClr val="black"/>
                </a:solidFill>
                <a:latin typeface="Gotham Narrow Medium" pitchFamily="50" charset="0"/>
              </a:rPr>
              <a:t> </a:t>
            </a:r>
            <a:r>
              <a:rPr lang="en-GB" sz="2000" b="1" dirty="0" err="1">
                <a:solidFill>
                  <a:prstClr val="black"/>
                </a:solidFill>
                <a:latin typeface="Gotham Narrow Medium" pitchFamily="50" charset="0"/>
              </a:rPr>
              <a:t>operação</a:t>
            </a:r>
            <a:r>
              <a:rPr lang="en-GB" sz="2000" b="1" dirty="0">
                <a:solidFill>
                  <a:prstClr val="black"/>
                </a:solidFill>
                <a:latin typeface="Gotham Narrow Medium" pitchFamily="50" charset="0"/>
              </a:rPr>
              <a:t>, </a:t>
            </a:r>
            <a:r>
              <a:rPr lang="en-GB" sz="2000" b="1" dirty="0" err="1">
                <a:solidFill>
                  <a:prstClr val="black"/>
                </a:solidFill>
                <a:latin typeface="Gotham Narrow Medium" pitchFamily="50" charset="0"/>
              </a:rPr>
              <a:t>na</a:t>
            </a:r>
            <a:r>
              <a:rPr lang="en-GB" sz="2000" b="1" dirty="0">
                <a:solidFill>
                  <a:prstClr val="black"/>
                </a:solidFill>
                <a:latin typeface="Gotham Narrow Medium" pitchFamily="50" charset="0"/>
              </a:rPr>
              <a:t> </a:t>
            </a:r>
            <a:r>
              <a:rPr lang="en-GB" sz="2000" b="1" dirty="0" err="1">
                <a:solidFill>
                  <a:prstClr val="black"/>
                </a:solidFill>
                <a:latin typeface="Gotham Narrow Medium" pitchFamily="50" charset="0"/>
              </a:rPr>
              <a:t>tecnologia</a:t>
            </a:r>
            <a:r>
              <a:rPr lang="en-GB" sz="2000" b="1" dirty="0">
                <a:solidFill>
                  <a:prstClr val="black"/>
                </a:solidFill>
                <a:latin typeface="Gotham Narrow Medium" pitchFamily="50" charset="0"/>
              </a:rPr>
              <a:t>, </a:t>
            </a:r>
            <a:r>
              <a:rPr lang="en-GB" sz="2000" b="1" dirty="0" err="1">
                <a:solidFill>
                  <a:prstClr val="black"/>
                </a:solidFill>
                <a:latin typeface="Gotham Narrow Medium" pitchFamily="50" charset="0"/>
              </a:rPr>
              <a:t>nas</a:t>
            </a:r>
            <a:r>
              <a:rPr lang="en-GB" sz="2000" b="1" dirty="0">
                <a:solidFill>
                  <a:prstClr val="black"/>
                </a:solidFill>
                <a:latin typeface="Gotham Narrow Medium" pitchFamily="50" charset="0"/>
              </a:rPr>
              <a:t> </a:t>
            </a:r>
            <a:r>
              <a:rPr lang="en-GB" sz="2000" b="1" dirty="0" err="1">
                <a:solidFill>
                  <a:prstClr val="black"/>
                </a:solidFill>
                <a:latin typeface="Gotham Narrow Medium" pitchFamily="50" charset="0"/>
              </a:rPr>
              <a:t>políticas</a:t>
            </a:r>
            <a:r>
              <a:rPr lang="en-GB" sz="2000" b="1" dirty="0">
                <a:solidFill>
                  <a:prstClr val="black"/>
                </a:solidFill>
                <a:latin typeface="Gotham Narrow Medium" pitchFamily="50" charset="0"/>
              </a:rPr>
              <a:t> e </a:t>
            </a:r>
            <a:r>
              <a:rPr lang="en-GB" sz="2000" b="1" dirty="0" err="1">
                <a:solidFill>
                  <a:prstClr val="black"/>
                </a:solidFill>
                <a:latin typeface="Gotham Narrow Medium" pitchFamily="50" charset="0"/>
              </a:rPr>
              <a:t>planejamento</a:t>
            </a:r>
            <a:r>
              <a:rPr lang="en-GB" sz="2000" b="1" dirty="0">
                <a:solidFill>
                  <a:prstClr val="black"/>
                </a:solidFill>
                <a:latin typeface="Gotham Narrow Medium" pitchFamily="50" charset="0"/>
              </a:rPr>
              <a:t>, </a:t>
            </a:r>
            <a:r>
              <a:rPr lang="en-GB" sz="2000" b="1" dirty="0" err="1">
                <a:solidFill>
                  <a:prstClr val="black"/>
                </a:solidFill>
                <a:latin typeface="Gotham Narrow Medium" pitchFamily="50" charset="0"/>
              </a:rPr>
              <a:t>na</a:t>
            </a:r>
            <a:r>
              <a:rPr lang="en-GB" sz="2000" b="1" dirty="0">
                <a:solidFill>
                  <a:prstClr val="black"/>
                </a:solidFill>
                <a:latin typeface="Gotham Narrow Medium" pitchFamily="50" charset="0"/>
              </a:rPr>
              <a:t> </a:t>
            </a:r>
            <a:r>
              <a:rPr lang="en-GB" sz="2000" b="1" dirty="0" err="1">
                <a:solidFill>
                  <a:prstClr val="black"/>
                </a:solidFill>
                <a:latin typeface="Gotham Narrow Medium" pitchFamily="50" charset="0"/>
              </a:rPr>
              <a:t>regulação</a:t>
            </a:r>
            <a:r>
              <a:rPr lang="en-GB" sz="2000" b="1" dirty="0">
                <a:solidFill>
                  <a:prstClr val="black"/>
                </a:solidFill>
                <a:latin typeface="Gotham Narrow Medium" pitchFamily="50" charset="0"/>
              </a:rPr>
              <a:t> </a:t>
            </a:r>
            <a:r>
              <a:rPr lang="en-GB" sz="2000" b="1" dirty="0" err="1">
                <a:solidFill>
                  <a:prstClr val="black"/>
                </a:solidFill>
                <a:latin typeface="Gotham Narrow Medium" pitchFamily="50" charset="0"/>
              </a:rPr>
              <a:t>econômica</a:t>
            </a:r>
            <a:r>
              <a:rPr lang="en-GB" sz="2000" b="1" dirty="0">
                <a:solidFill>
                  <a:prstClr val="black"/>
                </a:solidFill>
                <a:latin typeface="Gotham Narrow Medium" pitchFamily="50" charset="0"/>
              </a:rPr>
              <a:t> e </a:t>
            </a:r>
            <a:r>
              <a:rPr lang="en-GB" sz="2000" b="1" dirty="0" err="1">
                <a:solidFill>
                  <a:prstClr val="black"/>
                </a:solidFill>
                <a:latin typeface="Gotham Narrow Medium" pitchFamily="50" charset="0"/>
              </a:rPr>
              <a:t>nas</a:t>
            </a:r>
            <a:r>
              <a:rPr lang="en-GB" sz="2000" b="1" dirty="0">
                <a:solidFill>
                  <a:prstClr val="black"/>
                </a:solidFill>
                <a:latin typeface="Gotham Narrow Medium" pitchFamily="50" charset="0"/>
              </a:rPr>
              <a:t> </a:t>
            </a:r>
            <a:r>
              <a:rPr lang="en-GB" sz="2000" b="1" dirty="0" err="1">
                <a:solidFill>
                  <a:prstClr val="black"/>
                </a:solidFill>
                <a:latin typeface="Gotham Narrow Medium" pitchFamily="50" charset="0"/>
              </a:rPr>
              <a:t>regras</a:t>
            </a:r>
            <a:r>
              <a:rPr lang="en-GB" sz="2000" b="1" dirty="0">
                <a:solidFill>
                  <a:prstClr val="black"/>
                </a:solidFill>
                <a:latin typeface="Gotham Narrow Medium" pitchFamily="50" charset="0"/>
              </a:rPr>
              <a:t> de mercado.</a:t>
            </a:r>
            <a:endParaRPr lang="en-US" sz="2000" b="1" dirty="0">
              <a:solidFill>
                <a:prstClr val="black"/>
              </a:solidFill>
              <a:latin typeface="Gotham Narrow Medium" pitchFamily="50" charset="0"/>
            </a:endParaRPr>
          </a:p>
        </p:txBody>
      </p:sp>
      <p:sp>
        <p:nvSpPr>
          <p:cNvPr id="12" name="Title 1">
            <a:extLst>
              <a:ext uri="{FF2B5EF4-FFF2-40B4-BE49-F238E27FC236}">
                <a16:creationId xmlns:a16="http://schemas.microsoft.com/office/drawing/2014/main" id="{2887EEB6-5990-4218-A8E6-65A580EACBDA}"/>
              </a:ext>
            </a:extLst>
          </p:cNvPr>
          <p:cNvSpPr txBox="1">
            <a:spLocks/>
          </p:cNvSpPr>
          <p:nvPr/>
        </p:nvSpPr>
        <p:spPr bwMode="auto">
          <a:xfrm>
            <a:off x="273757" y="234067"/>
            <a:ext cx="10800580" cy="484188"/>
          </a:xfrm>
          <a:prstGeom prst="rect">
            <a:avLst/>
          </a:prstGeom>
        </p:spPr>
        <p:txBody>
          <a:bodyPr vert="horz" lIns="91440" tIns="45720" rIns="91440" bIns="45720" rtlCol="0" anchor="ctr">
            <a:normAutofit fontScale="92500"/>
          </a:bodyPr>
          <a:lstStyle>
            <a:lvl1pPr>
              <a:lnSpc>
                <a:spcPct val="90000"/>
              </a:lnSpc>
              <a:spcBef>
                <a:spcPct val="0"/>
              </a:spcBef>
              <a:buNone/>
              <a:defRPr sz="2800" b="0">
                <a:solidFill>
                  <a:srgbClr val="006192"/>
                </a:solidFill>
                <a:latin typeface="ITC Avant Garde Std Md" panose="020B0602020202020204" pitchFamily="34" charset="0"/>
                <a:ea typeface="+mj-ea"/>
                <a:cs typeface="+mj-cs"/>
              </a:defRPr>
            </a:lvl1pPr>
          </a:lstStyle>
          <a:p>
            <a:r>
              <a:rPr lang="en-US" dirty="0" err="1"/>
              <a:t>Maior</a:t>
            </a:r>
            <a:r>
              <a:rPr lang="en-US" dirty="0"/>
              <a:t> % de </a:t>
            </a:r>
            <a:r>
              <a:rPr lang="en-US" dirty="0" err="1"/>
              <a:t>fontes</a:t>
            </a:r>
            <a:r>
              <a:rPr lang="en-US" dirty="0"/>
              <a:t> renováveis </a:t>
            </a:r>
            <a:r>
              <a:rPr lang="en-US" dirty="0" err="1"/>
              <a:t>variáveis</a:t>
            </a:r>
            <a:r>
              <a:rPr lang="en-US" dirty="0"/>
              <a:t> </a:t>
            </a:r>
            <a:r>
              <a:rPr lang="en-US" dirty="0" err="1"/>
              <a:t>nos</a:t>
            </a:r>
            <a:r>
              <a:rPr lang="en-US" dirty="0"/>
              <a:t> </a:t>
            </a:r>
            <a:r>
              <a:rPr lang="en-US" dirty="0" err="1"/>
              <a:t>sistemas</a:t>
            </a:r>
            <a:r>
              <a:rPr lang="en-US" dirty="0"/>
              <a:t> e o </a:t>
            </a:r>
            <a:r>
              <a:rPr lang="en-US" dirty="0" err="1"/>
              <a:t>papel</a:t>
            </a:r>
            <a:r>
              <a:rPr lang="en-US" dirty="0"/>
              <a:t> das </a:t>
            </a:r>
            <a:r>
              <a:rPr lang="en-US" dirty="0" err="1"/>
              <a:t>hidráulicas</a:t>
            </a:r>
            <a:endParaRPr lang="en-CA" dirty="0"/>
          </a:p>
        </p:txBody>
      </p:sp>
      <p:sp>
        <p:nvSpPr>
          <p:cNvPr id="2" name="Slide Number Placeholder 1">
            <a:extLst>
              <a:ext uri="{FF2B5EF4-FFF2-40B4-BE49-F238E27FC236}">
                <a16:creationId xmlns:a16="http://schemas.microsoft.com/office/drawing/2014/main" id="{BD248DC4-3538-2542-1BE2-18BA2264921E}"/>
              </a:ext>
            </a:extLst>
          </p:cNvPr>
          <p:cNvSpPr>
            <a:spLocks noGrp="1"/>
          </p:cNvSpPr>
          <p:nvPr>
            <p:ph type="sldNum" sz="quarter" idx="12"/>
          </p:nvPr>
        </p:nvSpPr>
        <p:spPr/>
        <p:txBody>
          <a:bodyPr/>
          <a:lstStyle/>
          <a:p>
            <a:fld id="{E1258401-23C6-2149-BDD6-E20CBEDE9734}" type="slidenum">
              <a:rPr lang="en-US" smtClean="0"/>
              <a:t>13</a:t>
            </a:fld>
            <a:endParaRPr lang="en-US"/>
          </a:p>
        </p:txBody>
      </p:sp>
      <p:pic>
        <p:nvPicPr>
          <p:cNvPr id="15" name="Picture 14">
            <a:extLst>
              <a:ext uri="{FF2B5EF4-FFF2-40B4-BE49-F238E27FC236}">
                <a16:creationId xmlns:a16="http://schemas.microsoft.com/office/drawing/2014/main" id="{246E9C1C-0A62-9C26-6CFC-0846334F54BC}"/>
              </a:ext>
            </a:extLst>
          </p:cNvPr>
          <p:cNvPicPr>
            <a:picLocks noChangeAspect="1"/>
          </p:cNvPicPr>
          <p:nvPr/>
        </p:nvPicPr>
        <p:blipFill>
          <a:blip r:embed="rId3"/>
          <a:stretch>
            <a:fillRect/>
          </a:stretch>
        </p:blipFill>
        <p:spPr>
          <a:xfrm>
            <a:off x="6261652" y="2718116"/>
            <a:ext cx="5725619" cy="3060020"/>
          </a:xfrm>
          <a:prstGeom prst="rect">
            <a:avLst/>
          </a:prstGeom>
        </p:spPr>
      </p:pic>
    </p:spTree>
    <p:extLst>
      <p:ext uri="{BB962C8B-B14F-4D97-AF65-F5344CB8AC3E}">
        <p14:creationId xmlns:p14="http://schemas.microsoft.com/office/powerpoint/2010/main" val="548441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AF3C65-6D01-60BC-DF70-122B701F6375}"/>
              </a:ext>
            </a:extLst>
          </p:cNvPr>
          <p:cNvPicPr>
            <a:picLocks noChangeAspect="1"/>
          </p:cNvPicPr>
          <p:nvPr/>
        </p:nvPicPr>
        <p:blipFill>
          <a:blip r:embed="rId3"/>
          <a:stretch>
            <a:fillRect/>
          </a:stretch>
        </p:blipFill>
        <p:spPr>
          <a:xfrm>
            <a:off x="311575" y="2588414"/>
            <a:ext cx="5505927" cy="2479815"/>
          </a:xfrm>
          <a:prstGeom prst="rect">
            <a:avLst/>
          </a:prstGeom>
        </p:spPr>
      </p:pic>
      <p:graphicFrame>
        <p:nvGraphicFramePr>
          <p:cNvPr id="5" name="Diagram 4">
            <a:extLst>
              <a:ext uri="{FF2B5EF4-FFF2-40B4-BE49-F238E27FC236}">
                <a16:creationId xmlns:a16="http://schemas.microsoft.com/office/drawing/2014/main" id="{14850A90-35F5-0581-1892-4A50992AAEC4}"/>
              </a:ext>
            </a:extLst>
          </p:cNvPr>
          <p:cNvGraphicFramePr/>
          <p:nvPr/>
        </p:nvGraphicFramePr>
        <p:xfrm>
          <a:off x="5625788" y="1292709"/>
          <a:ext cx="3495910" cy="4987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itle 1">
            <a:extLst>
              <a:ext uri="{FF2B5EF4-FFF2-40B4-BE49-F238E27FC236}">
                <a16:creationId xmlns:a16="http://schemas.microsoft.com/office/drawing/2014/main" id="{5E758B82-9E10-FED1-7CA3-B2DF5DB680F8}"/>
              </a:ext>
            </a:extLst>
          </p:cNvPr>
          <p:cNvSpPr>
            <a:spLocks noGrp="1"/>
          </p:cNvSpPr>
          <p:nvPr>
            <p:ph type="title"/>
          </p:nvPr>
        </p:nvSpPr>
        <p:spPr>
          <a:xfrm>
            <a:off x="308565" y="175672"/>
            <a:ext cx="9439616" cy="670265"/>
          </a:xfrm>
        </p:spPr>
        <p:txBody>
          <a:bodyPr>
            <a:normAutofit fontScale="90000"/>
          </a:bodyPr>
          <a:lstStyle/>
          <a:p>
            <a:r>
              <a:rPr lang="en-US" sz="3100" b="0" dirty="0">
                <a:latin typeface="ITC Avant Garde Std Md" panose="020B0602020202020204" pitchFamily="34" charset="0"/>
              </a:rPr>
              <a:t>O </a:t>
            </a:r>
            <a:r>
              <a:rPr lang="en-US" sz="3100" b="0" dirty="0" err="1">
                <a:latin typeface="ITC Avant Garde Std Md" panose="020B0602020202020204" pitchFamily="34" charset="0"/>
              </a:rPr>
              <a:t>papel</a:t>
            </a:r>
            <a:r>
              <a:rPr lang="en-US" sz="3100" b="0" dirty="0">
                <a:latin typeface="ITC Avant Garde Std Md" panose="020B0602020202020204" pitchFamily="34" charset="0"/>
              </a:rPr>
              <a:t> da </a:t>
            </a:r>
            <a:r>
              <a:rPr lang="en-US" sz="3100" b="0" dirty="0" err="1">
                <a:latin typeface="ITC Avant Garde Std Md" panose="020B0602020202020204" pitchFamily="34" charset="0"/>
              </a:rPr>
              <a:t>Integração</a:t>
            </a:r>
            <a:r>
              <a:rPr lang="en-US" sz="3100" b="0" dirty="0">
                <a:latin typeface="ITC Avant Garde Std Md" panose="020B0602020202020204" pitchFamily="34" charset="0"/>
              </a:rPr>
              <a:t> regional - Ex Central America</a:t>
            </a:r>
            <a:br>
              <a:rPr lang="en-US" sz="3100" b="0" dirty="0">
                <a:latin typeface="ITC Avant Garde Std Md" panose="020B0602020202020204" pitchFamily="34" charset="0"/>
              </a:rPr>
            </a:br>
            <a:r>
              <a:rPr lang="en-US" sz="2000" i="1" dirty="0"/>
              <a:t>An integrated planning of the regional energy transition is key</a:t>
            </a:r>
          </a:p>
        </p:txBody>
      </p:sp>
      <p:sp>
        <p:nvSpPr>
          <p:cNvPr id="2" name="Slide Number Placeholder 1">
            <a:extLst>
              <a:ext uri="{FF2B5EF4-FFF2-40B4-BE49-F238E27FC236}">
                <a16:creationId xmlns:a16="http://schemas.microsoft.com/office/drawing/2014/main" id="{74F8FCDB-7576-8E7A-F817-E77B59109A6E}"/>
              </a:ext>
            </a:extLst>
          </p:cNvPr>
          <p:cNvSpPr>
            <a:spLocks noGrp="1"/>
          </p:cNvSpPr>
          <p:nvPr>
            <p:ph type="sldNum" sz="quarter" idx="10"/>
          </p:nvPr>
        </p:nvSpPr>
        <p:spPr/>
        <p:txBody>
          <a:bodyPr/>
          <a:lstStyle/>
          <a:p>
            <a:fld id="{330EA680-D336-4FF7-8B7A-9848BB0A1C32}" type="slidenum">
              <a:rPr lang="en-US" smtClean="0"/>
              <a:t>14</a:t>
            </a:fld>
            <a:endParaRPr lang="en-US" dirty="0"/>
          </a:p>
        </p:txBody>
      </p:sp>
      <p:sp>
        <p:nvSpPr>
          <p:cNvPr id="4" name="Right Brace 3">
            <a:extLst>
              <a:ext uri="{FF2B5EF4-FFF2-40B4-BE49-F238E27FC236}">
                <a16:creationId xmlns:a16="http://schemas.microsoft.com/office/drawing/2014/main" id="{4B0DDB25-573A-2902-F2BA-6B6BC0B533B5}"/>
              </a:ext>
            </a:extLst>
          </p:cNvPr>
          <p:cNvSpPr/>
          <p:nvPr/>
        </p:nvSpPr>
        <p:spPr>
          <a:xfrm>
            <a:off x="9066268" y="1795346"/>
            <a:ext cx="414498" cy="2386361"/>
          </a:xfrm>
          <a:prstGeom prst="rightBrace">
            <a:avLst/>
          </a:pr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475A3D1D-EA42-A225-F52E-946D69D5457A}"/>
              </a:ext>
            </a:extLst>
          </p:cNvPr>
          <p:cNvSpPr txBox="1"/>
          <p:nvPr/>
        </p:nvSpPr>
        <p:spPr>
          <a:xfrm>
            <a:off x="9581675" y="2521507"/>
            <a:ext cx="2298750" cy="923330"/>
          </a:xfrm>
          <a:prstGeom prst="rect">
            <a:avLst/>
          </a:prstGeom>
          <a:noFill/>
        </p:spPr>
        <p:txBody>
          <a:bodyPr wrap="square" rtlCol="0">
            <a:spAutoFit/>
          </a:bodyPr>
          <a:lstStyle/>
          <a:p>
            <a:r>
              <a:rPr lang="en-US" sz="1800" b="1">
                <a:solidFill>
                  <a:srgbClr val="0070C0"/>
                </a:solidFill>
              </a:rPr>
              <a:t>End-use sectors</a:t>
            </a:r>
          </a:p>
          <a:p>
            <a:pPr marL="285750" indent="-285750">
              <a:buFont typeface="Arial" panose="020B0604020202020204" pitchFamily="34" charset="0"/>
              <a:buChar char="•"/>
            </a:pPr>
            <a:r>
              <a:rPr lang="en-US" sz="1800" b="1">
                <a:solidFill>
                  <a:srgbClr val="0070C0"/>
                </a:solidFill>
              </a:rPr>
              <a:t>Electrification</a:t>
            </a:r>
          </a:p>
          <a:p>
            <a:pPr marL="285750" indent="-285750">
              <a:buFont typeface="Arial" panose="020B0604020202020204" pitchFamily="34" charset="0"/>
              <a:buChar char="•"/>
            </a:pPr>
            <a:r>
              <a:rPr lang="en-US" sz="1800" b="1">
                <a:solidFill>
                  <a:srgbClr val="0070C0"/>
                </a:solidFill>
              </a:rPr>
              <a:t>Direct use of RE</a:t>
            </a:r>
          </a:p>
        </p:txBody>
      </p:sp>
      <p:sp>
        <p:nvSpPr>
          <p:cNvPr id="9" name="TextBox 8">
            <a:extLst>
              <a:ext uri="{FF2B5EF4-FFF2-40B4-BE49-F238E27FC236}">
                <a16:creationId xmlns:a16="http://schemas.microsoft.com/office/drawing/2014/main" id="{C025961D-C9BD-000B-F94E-36F12FDC7161}"/>
              </a:ext>
            </a:extLst>
          </p:cNvPr>
          <p:cNvSpPr txBox="1"/>
          <p:nvPr/>
        </p:nvSpPr>
        <p:spPr>
          <a:xfrm>
            <a:off x="9705124" y="4775841"/>
            <a:ext cx="2249582" cy="923330"/>
          </a:xfrm>
          <a:prstGeom prst="rect">
            <a:avLst/>
          </a:prstGeom>
          <a:noFill/>
        </p:spPr>
        <p:txBody>
          <a:bodyPr wrap="square" rtlCol="0">
            <a:spAutoFit/>
          </a:bodyPr>
          <a:lstStyle/>
          <a:p>
            <a:r>
              <a:rPr lang="en-US" sz="1800" b="1" dirty="0">
                <a:solidFill>
                  <a:srgbClr val="0070C0"/>
                </a:solidFill>
              </a:rPr>
              <a:t>Power sector</a:t>
            </a:r>
          </a:p>
          <a:p>
            <a:pPr marL="285750" indent="-285750">
              <a:buFont typeface="Arial" panose="020B0604020202020204" pitchFamily="34" charset="0"/>
              <a:buChar char="•"/>
            </a:pPr>
            <a:r>
              <a:rPr lang="en-US" sz="1800" b="1" dirty="0">
                <a:solidFill>
                  <a:srgbClr val="0070C0"/>
                </a:solidFill>
              </a:rPr>
              <a:t>RE Expansion</a:t>
            </a:r>
          </a:p>
          <a:p>
            <a:pPr marL="285750" indent="-285750">
              <a:buFont typeface="Arial" panose="020B0604020202020204" pitchFamily="34" charset="0"/>
              <a:buChar char="•"/>
            </a:pPr>
            <a:r>
              <a:rPr lang="en-US" sz="1800" b="1" dirty="0">
                <a:solidFill>
                  <a:srgbClr val="0070C0"/>
                </a:solidFill>
              </a:rPr>
              <a:t>Flexibility</a:t>
            </a:r>
          </a:p>
        </p:txBody>
      </p:sp>
      <p:sp>
        <p:nvSpPr>
          <p:cNvPr id="10" name="Right Brace 9">
            <a:extLst>
              <a:ext uri="{FF2B5EF4-FFF2-40B4-BE49-F238E27FC236}">
                <a16:creationId xmlns:a16="http://schemas.microsoft.com/office/drawing/2014/main" id="{354FBE76-2787-B21C-F44A-85B4374F6D63}"/>
              </a:ext>
            </a:extLst>
          </p:cNvPr>
          <p:cNvSpPr/>
          <p:nvPr/>
        </p:nvSpPr>
        <p:spPr>
          <a:xfrm>
            <a:off x="9069056" y="4196312"/>
            <a:ext cx="414498" cy="1624626"/>
          </a:xfrm>
          <a:prstGeom prst="rightBrace">
            <a:avLst/>
          </a:pr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 name="Picture 6">
            <a:hlinkClick r:id="rId9"/>
            <a:extLst>
              <a:ext uri="{FF2B5EF4-FFF2-40B4-BE49-F238E27FC236}">
                <a16:creationId xmlns:a16="http://schemas.microsoft.com/office/drawing/2014/main" id="{73B18EBA-1480-4B68-C2CC-15115EB412BE}"/>
              </a:ext>
            </a:extLst>
          </p:cNvPr>
          <p:cNvPicPr>
            <a:picLocks noChangeAspect="1"/>
          </p:cNvPicPr>
          <p:nvPr/>
        </p:nvPicPr>
        <p:blipFill rotWithShape="1">
          <a:blip r:embed="rId10"/>
          <a:srcRect l="30155" r="30172"/>
          <a:stretch/>
        </p:blipFill>
        <p:spPr>
          <a:xfrm>
            <a:off x="10656801" y="104388"/>
            <a:ext cx="1226634" cy="17391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3405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C0D8506-145F-7CE6-BDAA-0F18E92F93B6}"/>
              </a:ext>
            </a:extLst>
          </p:cNvPr>
          <p:cNvSpPr>
            <a:spLocks noGrp="1"/>
          </p:cNvSpPr>
          <p:nvPr>
            <p:ph type="title"/>
          </p:nvPr>
        </p:nvSpPr>
        <p:spPr>
          <a:xfrm>
            <a:off x="308565" y="73417"/>
            <a:ext cx="8858727" cy="836614"/>
          </a:xfrm>
        </p:spPr>
        <p:txBody>
          <a:bodyPr>
            <a:normAutofit fontScale="90000"/>
          </a:bodyPr>
          <a:lstStyle/>
          <a:p>
            <a:r>
              <a:rPr lang="en-US" b="0" dirty="0" err="1">
                <a:latin typeface="ITC Avant Garde Std Md" panose="020B0602020202020204" pitchFamily="34" charset="0"/>
              </a:rPr>
              <a:t>Interconexão</a:t>
            </a:r>
            <a:r>
              <a:rPr lang="en-US" b="0" dirty="0">
                <a:latin typeface="ITC Avant Garde Std Md" panose="020B0602020202020204" pitchFamily="34" charset="0"/>
              </a:rPr>
              <a:t> de redes e </a:t>
            </a:r>
            <a:r>
              <a:rPr lang="en-US" b="0" dirty="0" err="1">
                <a:latin typeface="ITC Avant Garde Std Md" panose="020B0602020202020204" pitchFamily="34" charset="0"/>
              </a:rPr>
              <a:t>aumento</a:t>
            </a:r>
            <a:r>
              <a:rPr lang="en-US" b="0" dirty="0">
                <a:latin typeface="ITC Avant Garde Std Md" panose="020B0602020202020204" pitchFamily="34" charset="0"/>
              </a:rPr>
              <a:t> de investimento </a:t>
            </a:r>
            <a:r>
              <a:rPr lang="en-US" b="0" dirty="0" err="1">
                <a:latin typeface="ITC Avant Garde Std Md" panose="020B0602020202020204" pitchFamily="34" charset="0"/>
              </a:rPr>
              <a:t>em</a:t>
            </a:r>
            <a:r>
              <a:rPr lang="en-US" b="0" dirty="0">
                <a:latin typeface="ITC Avant Garde Std Md" panose="020B0602020202020204" pitchFamily="34" charset="0"/>
              </a:rPr>
              <a:t> renováveis</a:t>
            </a:r>
          </a:p>
        </p:txBody>
      </p:sp>
      <p:graphicFrame>
        <p:nvGraphicFramePr>
          <p:cNvPr id="3" name="Diagram 2">
            <a:extLst>
              <a:ext uri="{FF2B5EF4-FFF2-40B4-BE49-F238E27FC236}">
                <a16:creationId xmlns:a16="http://schemas.microsoft.com/office/drawing/2014/main" id="{A3CF5E84-D1E5-593F-A4A1-1B4F1B50CF72}"/>
              </a:ext>
            </a:extLst>
          </p:cNvPr>
          <p:cNvGraphicFramePr/>
          <p:nvPr>
            <p:extLst>
              <p:ext uri="{D42A27DB-BD31-4B8C-83A1-F6EECF244321}">
                <p14:modId xmlns:p14="http://schemas.microsoft.com/office/powerpoint/2010/main" val="361568553"/>
              </p:ext>
            </p:extLst>
          </p:nvPr>
        </p:nvGraphicFramePr>
        <p:xfrm>
          <a:off x="7380694" y="1274610"/>
          <a:ext cx="2596412" cy="1054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0386C10-E0BD-F786-2F53-990730A684E7}"/>
              </a:ext>
            </a:extLst>
          </p:cNvPr>
          <p:cNvSpPr txBox="1"/>
          <p:nvPr/>
        </p:nvSpPr>
        <p:spPr>
          <a:xfrm>
            <a:off x="331376" y="1255946"/>
            <a:ext cx="6207210" cy="1246495"/>
          </a:xfrm>
          <a:prstGeom prst="rect">
            <a:avLst/>
          </a:prstGeom>
          <a:noFill/>
        </p:spPr>
        <p:txBody>
          <a:bodyPr wrap="square" lIns="91440" tIns="45720" rIns="91440" bIns="45720" rtlCol="0" anchor="t">
            <a:spAutoFit/>
          </a:bodyPr>
          <a:lstStyle/>
          <a:p>
            <a:pPr marL="263525" lvl="1" indent="-171450" algn="just">
              <a:spcAft>
                <a:spcPts val="600"/>
              </a:spcAft>
              <a:buFont typeface="Arial" panose="020B0604020202020204" pitchFamily="34" charset="0"/>
              <a:buChar char="•"/>
            </a:pPr>
            <a:r>
              <a:rPr lang="en-US" sz="1400" b="1" dirty="0">
                <a:latin typeface="Arial"/>
                <a:ea typeface="MS PGothic"/>
              </a:rPr>
              <a:t>Cumulative investment </a:t>
            </a:r>
            <a:r>
              <a:rPr lang="en-US" sz="1400" dirty="0">
                <a:latin typeface="Arial"/>
                <a:ea typeface="MS PGothic"/>
              </a:rPr>
              <a:t>in new installed capacity in DES expected to be </a:t>
            </a:r>
            <a:r>
              <a:rPr lang="en-US" sz="1400" b="1" dirty="0">
                <a:latin typeface="Arial"/>
                <a:ea typeface="MS PGothic"/>
              </a:rPr>
              <a:t>75 billion USD</a:t>
            </a:r>
          </a:p>
          <a:p>
            <a:pPr marL="263525" lvl="1" indent="-171450" algn="just">
              <a:spcAft>
                <a:spcPts val="600"/>
              </a:spcAft>
              <a:buFont typeface="Arial" panose="020B0604020202020204" pitchFamily="34" charset="0"/>
              <a:buChar char="•"/>
            </a:pPr>
            <a:r>
              <a:rPr lang="en-US" sz="1400" b="1" dirty="0">
                <a:latin typeface="Arial"/>
                <a:ea typeface="MS PGothic"/>
              </a:rPr>
              <a:t>Average annual investment</a:t>
            </a:r>
            <a:r>
              <a:rPr lang="en-US" sz="1400" dirty="0">
                <a:latin typeface="Arial"/>
                <a:ea typeface="MS PGothic"/>
              </a:rPr>
              <a:t> in installed capacity during the period 2021–2050 of </a:t>
            </a:r>
            <a:r>
              <a:rPr lang="es-ES" sz="1400" b="1" dirty="0">
                <a:latin typeface="Arial"/>
                <a:ea typeface="MS PGothic"/>
              </a:rPr>
              <a:t>1.3 </a:t>
            </a:r>
            <a:r>
              <a:rPr lang="en-GB" sz="1400" b="1" dirty="0">
                <a:latin typeface="Arial"/>
                <a:ea typeface="MS PGothic"/>
              </a:rPr>
              <a:t>billion</a:t>
            </a:r>
            <a:r>
              <a:rPr lang="es-ES" sz="1400" b="1" dirty="0">
                <a:latin typeface="Arial"/>
                <a:ea typeface="MS PGothic"/>
              </a:rPr>
              <a:t> USD </a:t>
            </a:r>
            <a:r>
              <a:rPr lang="es-ES" sz="1400" dirty="0">
                <a:latin typeface="Arial"/>
                <a:ea typeface="MS PGothic"/>
              </a:rPr>
              <a:t>in PES and </a:t>
            </a:r>
            <a:r>
              <a:rPr lang="es-ES" sz="1400" b="1" dirty="0">
                <a:latin typeface="Arial"/>
                <a:ea typeface="MS PGothic"/>
              </a:rPr>
              <a:t>2.6 </a:t>
            </a:r>
            <a:r>
              <a:rPr lang="en-GB" sz="1400" b="1" dirty="0">
                <a:latin typeface="Arial"/>
                <a:ea typeface="MS PGothic"/>
              </a:rPr>
              <a:t>billion</a:t>
            </a:r>
            <a:r>
              <a:rPr lang="es-ES" sz="1400" b="1" dirty="0">
                <a:latin typeface="Arial"/>
                <a:ea typeface="MS PGothic"/>
              </a:rPr>
              <a:t> USD </a:t>
            </a:r>
            <a:r>
              <a:rPr lang="es-ES" sz="1400" dirty="0">
                <a:latin typeface="Arial"/>
                <a:ea typeface="MS PGothic"/>
              </a:rPr>
              <a:t>in DES</a:t>
            </a:r>
            <a:r>
              <a:rPr lang="en-US" sz="1400" dirty="0">
                <a:latin typeface="Arial"/>
                <a:ea typeface="MS PGothic"/>
              </a:rPr>
              <a:t> (600 million USD estimated for 2015-2020</a:t>
            </a:r>
            <a:r>
              <a:rPr lang="es-ES" sz="1400" dirty="0">
                <a:latin typeface="Arial"/>
                <a:ea typeface="MS PGothic"/>
              </a:rPr>
              <a:t>)</a:t>
            </a:r>
          </a:p>
        </p:txBody>
      </p:sp>
      <p:pic>
        <p:nvPicPr>
          <p:cNvPr id="8" name="Picture 7">
            <a:extLst>
              <a:ext uri="{FF2B5EF4-FFF2-40B4-BE49-F238E27FC236}">
                <a16:creationId xmlns:a16="http://schemas.microsoft.com/office/drawing/2014/main" id="{F3C6D0AC-A5D0-5BAA-A031-A7D8A985616A}"/>
              </a:ext>
            </a:extLst>
          </p:cNvPr>
          <p:cNvPicPr>
            <a:picLocks noChangeAspect="1"/>
          </p:cNvPicPr>
          <p:nvPr/>
        </p:nvPicPr>
        <p:blipFill>
          <a:blip r:embed="rId8"/>
          <a:stretch>
            <a:fillRect/>
          </a:stretch>
        </p:blipFill>
        <p:spPr>
          <a:xfrm>
            <a:off x="1485133" y="3534612"/>
            <a:ext cx="4460382" cy="2162928"/>
          </a:xfrm>
          <a:prstGeom prst="rect">
            <a:avLst/>
          </a:prstGeom>
        </p:spPr>
      </p:pic>
      <p:pic>
        <p:nvPicPr>
          <p:cNvPr id="9" name="Picture 8">
            <a:extLst>
              <a:ext uri="{FF2B5EF4-FFF2-40B4-BE49-F238E27FC236}">
                <a16:creationId xmlns:a16="http://schemas.microsoft.com/office/drawing/2014/main" id="{F717EF66-6FDB-8141-5A4C-B0C8DC3F2C22}"/>
              </a:ext>
            </a:extLst>
          </p:cNvPr>
          <p:cNvPicPr>
            <a:picLocks noChangeAspect="1"/>
          </p:cNvPicPr>
          <p:nvPr/>
        </p:nvPicPr>
        <p:blipFill>
          <a:blip r:embed="rId9"/>
          <a:stretch>
            <a:fillRect/>
          </a:stretch>
        </p:blipFill>
        <p:spPr>
          <a:xfrm>
            <a:off x="6315935" y="3464483"/>
            <a:ext cx="4460382" cy="2267821"/>
          </a:xfrm>
          <a:prstGeom prst="rect">
            <a:avLst/>
          </a:prstGeom>
        </p:spPr>
      </p:pic>
      <p:sp>
        <p:nvSpPr>
          <p:cNvPr id="2" name="Slide Number Placeholder 1">
            <a:extLst>
              <a:ext uri="{FF2B5EF4-FFF2-40B4-BE49-F238E27FC236}">
                <a16:creationId xmlns:a16="http://schemas.microsoft.com/office/drawing/2014/main" id="{81124328-107C-2958-1B95-7F9B65FB643C}"/>
              </a:ext>
            </a:extLst>
          </p:cNvPr>
          <p:cNvSpPr>
            <a:spLocks noGrp="1"/>
          </p:cNvSpPr>
          <p:nvPr>
            <p:ph type="sldNum" sz="quarter" idx="10"/>
          </p:nvPr>
        </p:nvSpPr>
        <p:spPr/>
        <p:txBody>
          <a:bodyPr/>
          <a:lstStyle/>
          <a:p>
            <a:fld id="{330EA680-D336-4FF7-8B7A-9848BB0A1C32}" type="slidenum">
              <a:rPr lang="en-US" smtClean="0"/>
              <a:t>15</a:t>
            </a:fld>
            <a:endParaRPr lang="en-US"/>
          </a:p>
        </p:txBody>
      </p:sp>
      <p:sp>
        <p:nvSpPr>
          <p:cNvPr id="10" name="TextBox 9">
            <a:extLst>
              <a:ext uri="{FF2B5EF4-FFF2-40B4-BE49-F238E27FC236}">
                <a16:creationId xmlns:a16="http://schemas.microsoft.com/office/drawing/2014/main" id="{BD6C1B56-1C5D-FD54-6400-A1F27F1A6364}"/>
              </a:ext>
            </a:extLst>
          </p:cNvPr>
          <p:cNvSpPr txBox="1"/>
          <p:nvPr/>
        </p:nvSpPr>
        <p:spPr>
          <a:xfrm>
            <a:off x="2714048" y="5926227"/>
            <a:ext cx="2821418" cy="600164"/>
          </a:xfrm>
          <a:prstGeom prst="rect">
            <a:avLst/>
          </a:prstGeom>
          <a:noFill/>
        </p:spPr>
        <p:txBody>
          <a:bodyPr wrap="square">
            <a:spAutoFit/>
          </a:bodyPr>
          <a:lstStyle/>
          <a:p>
            <a:pPr marL="0" lvl="2" indent="0" algn="just">
              <a:spcAft>
                <a:spcPts val="600"/>
              </a:spcAft>
            </a:pPr>
            <a:r>
              <a:rPr lang="es-ES" sz="1400" dirty="0"/>
              <a:t>2030: </a:t>
            </a:r>
            <a:r>
              <a:rPr lang="es-ES" sz="1400" b="1" dirty="0"/>
              <a:t>75%</a:t>
            </a:r>
            <a:r>
              <a:rPr lang="es-ES" sz="1400" dirty="0"/>
              <a:t> w.r.t. total (20 GW)</a:t>
            </a:r>
          </a:p>
          <a:p>
            <a:pPr marL="0" lvl="2" indent="0" algn="just">
              <a:spcAft>
                <a:spcPts val="600"/>
              </a:spcAft>
            </a:pPr>
            <a:r>
              <a:rPr lang="es-ES" sz="1400" dirty="0"/>
              <a:t>2050: </a:t>
            </a:r>
            <a:r>
              <a:rPr lang="es-ES" sz="1400" b="1" dirty="0"/>
              <a:t>90%</a:t>
            </a:r>
            <a:r>
              <a:rPr lang="es-ES" sz="1400" dirty="0"/>
              <a:t> w.r.t. total (59 GW)</a:t>
            </a:r>
          </a:p>
        </p:txBody>
      </p:sp>
      <p:sp>
        <p:nvSpPr>
          <p:cNvPr id="12" name="TextBox 11">
            <a:extLst>
              <a:ext uri="{FF2B5EF4-FFF2-40B4-BE49-F238E27FC236}">
                <a16:creationId xmlns:a16="http://schemas.microsoft.com/office/drawing/2014/main" id="{E2ED8205-46CB-6A15-95B6-AE676A60C917}"/>
              </a:ext>
            </a:extLst>
          </p:cNvPr>
          <p:cNvSpPr txBox="1"/>
          <p:nvPr/>
        </p:nvSpPr>
        <p:spPr>
          <a:xfrm>
            <a:off x="7609363" y="5917595"/>
            <a:ext cx="3004075" cy="600164"/>
          </a:xfrm>
          <a:prstGeom prst="rect">
            <a:avLst/>
          </a:prstGeom>
          <a:noFill/>
        </p:spPr>
        <p:txBody>
          <a:bodyPr wrap="square">
            <a:spAutoFit/>
          </a:bodyPr>
          <a:lstStyle/>
          <a:p>
            <a:pPr marL="0" lvl="2" indent="0" algn="just">
              <a:spcAft>
                <a:spcPts val="600"/>
              </a:spcAft>
            </a:pPr>
            <a:r>
              <a:rPr lang="es-ES" sz="1400" dirty="0"/>
              <a:t>2030: </a:t>
            </a:r>
            <a:r>
              <a:rPr lang="es-ES" sz="1400" b="1" dirty="0"/>
              <a:t>81%</a:t>
            </a:r>
            <a:r>
              <a:rPr lang="es-ES" sz="1400" dirty="0"/>
              <a:t> w.r.t. total (68 TWh)</a:t>
            </a:r>
          </a:p>
          <a:p>
            <a:pPr marL="0" lvl="2" indent="0" algn="just">
              <a:spcAft>
                <a:spcPts val="600"/>
              </a:spcAft>
            </a:pPr>
            <a:r>
              <a:rPr lang="es-ES" sz="1400" dirty="0"/>
              <a:t>2050: </a:t>
            </a:r>
            <a:r>
              <a:rPr lang="es-ES" sz="1400" b="1" dirty="0"/>
              <a:t>97%</a:t>
            </a:r>
            <a:r>
              <a:rPr lang="es-ES" sz="1400" dirty="0"/>
              <a:t> w.r.t. total (176 TWh)</a:t>
            </a:r>
            <a:endParaRPr lang="en-GB" sz="1400" dirty="0"/>
          </a:p>
        </p:txBody>
      </p:sp>
      <p:sp>
        <p:nvSpPr>
          <p:cNvPr id="14" name="TextBox 13">
            <a:extLst>
              <a:ext uri="{FF2B5EF4-FFF2-40B4-BE49-F238E27FC236}">
                <a16:creationId xmlns:a16="http://schemas.microsoft.com/office/drawing/2014/main" id="{C4E395F5-1889-40AE-7412-9774F7934664}"/>
              </a:ext>
            </a:extLst>
          </p:cNvPr>
          <p:cNvSpPr txBox="1"/>
          <p:nvPr/>
        </p:nvSpPr>
        <p:spPr>
          <a:xfrm>
            <a:off x="1286826" y="2833703"/>
            <a:ext cx="4277622" cy="523220"/>
          </a:xfrm>
          <a:prstGeom prst="rect">
            <a:avLst/>
          </a:prstGeom>
          <a:noFill/>
        </p:spPr>
        <p:txBody>
          <a:bodyPr wrap="square" rtlCol="0">
            <a:spAutoFit/>
          </a:bodyPr>
          <a:lstStyle>
            <a:defPPr>
              <a:defRPr lang="de-DE"/>
            </a:defPPr>
            <a:lvl1pPr algn="ctr">
              <a:defRPr sz="1100" b="1">
                <a:solidFill>
                  <a:schemeClr val="accent5">
                    <a:lumMod val="75000"/>
                  </a:schemeClr>
                </a:solidFill>
              </a:defRPr>
            </a:lvl1pPr>
          </a:lstStyle>
          <a:p>
            <a:pPr marL="0" lvl="1" indent="0" algn="ctr"/>
            <a:r>
              <a:rPr lang="en-GB" sz="1400" b="1" dirty="0">
                <a:solidFill>
                  <a:srgbClr val="2E75B6"/>
                </a:solidFill>
              </a:rPr>
              <a:t>Renewable installed capacity in 2018/2030/2050</a:t>
            </a:r>
          </a:p>
          <a:p>
            <a:pPr marL="0" lvl="1" indent="0" algn="ctr"/>
            <a:r>
              <a:rPr lang="en-GB" sz="1400" b="1" dirty="0">
                <a:solidFill>
                  <a:srgbClr val="2E75B6"/>
                </a:solidFill>
              </a:rPr>
              <a:t>PES vs DES</a:t>
            </a:r>
          </a:p>
        </p:txBody>
      </p:sp>
      <p:sp>
        <p:nvSpPr>
          <p:cNvPr id="16" name="TextBox 15">
            <a:extLst>
              <a:ext uri="{FF2B5EF4-FFF2-40B4-BE49-F238E27FC236}">
                <a16:creationId xmlns:a16="http://schemas.microsoft.com/office/drawing/2014/main" id="{E16403E9-1230-8643-0389-8FE59CF6E0CD}"/>
              </a:ext>
            </a:extLst>
          </p:cNvPr>
          <p:cNvSpPr txBox="1"/>
          <p:nvPr/>
        </p:nvSpPr>
        <p:spPr>
          <a:xfrm>
            <a:off x="5753632" y="2814042"/>
            <a:ext cx="5474756" cy="523220"/>
          </a:xfrm>
          <a:prstGeom prst="rect">
            <a:avLst/>
          </a:prstGeom>
          <a:noFill/>
        </p:spPr>
        <p:txBody>
          <a:bodyPr wrap="square">
            <a:spAutoFit/>
          </a:bodyPr>
          <a:lstStyle/>
          <a:p>
            <a:pPr marL="0" lvl="1" indent="0" algn="ctr">
              <a:lnSpc>
                <a:spcPct val="100000"/>
              </a:lnSpc>
              <a:spcAft>
                <a:spcPts val="0"/>
              </a:spcAft>
            </a:pPr>
            <a:r>
              <a:rPr lang="en-GB" sz="1400" b="1" dirty="0">
                <a:solidFill>
                  <a:srgbClr val="2E75B6"/>
                </a:solidFill>
              </a:rPr>
              <a:t>Electricity generation in 2018/2030/2050</a:t>
            </a:r>
          </a:p>
          <a:p>
            <a:pPr marL="0" lvl="1" indent="0" algn="ctr">
              <a:lnSpc>
                <a:spcPct val="100000"/>
              </a:lnSpc>
              <a:spcAft>
                <a:spcPts val="0"/>
              </a:spcAft>
            </a:pPr>
            <a:r>
              <a:rPr lang="en-GB" sz="1400" b="1" dirty="0">
                <a:solidFill>
                  <a:srgbClr val="2E75B6"/>
                </a:solidFill>
              </a:rPr>
              <a:t>PES vs DES</a:t>
            </a:r>
          </a:p>
        </p:txBody>
      </p:sp>
      <p:sp>
        <p:nvSpPr>
          <p:cNvPr id="17" name="TextBox 16">
            <a:extLst>
              <a:ext uri="{FF2B5EF4-FFF2-40B4-BE49-F238E27FC236}">
                <a16:creationId xmlns:a16="http://schemas.microsoft.com/office/drawing/2014/main" id="{457A408D-2F98-0377-0CF8-16E3BCBCFC6A}"/>
              </a:ext>
            </a:extLst>
          </p:cNvPr>
          <p:cNvSpPr txBox="1"/>
          <p:nvPr/>
        </p:nvSpPr>
        <p:spPr>
          <a:xfrm>
            <a:off x="1441981" y="6071703"/>
            <a:ext cx="1188045" cy="307777"/>
          </a:xfrm>
          <a:prstGeom prst="rect">
            <a:avLst/>
          </a:prstGeom>
          <a:noFill/>
        </p:spPr>
        <p:txBody>
          <a:bodyPr wrap="square" rtlCol="0">
            <a:spAutoFit/>
          </a:bodyPr>
          <a:lstStyle>
            <a:defPPr>
              <a:defRPr lang="de-DE"/>
            </a:defPPr>
            <a:lvl1pPr algn="ctr">
              <a:defRPr sz="1100" b="1">
                <a:solidFill>
                  <a:schemeClr val="accent5">
                    <a:lumMod val="75000"/>
                  </a:schemeClr>
                </a:solidFill>
              </a:defRPr>
            </a:lvl1pPr>
          </a:lstStyle>
          <a:p>
            <a:pPr marL="0" lvl="1" indent="0" algn="ctr"/>
            <a:r>
              <a:rPr lang="es-419" sz="1400" b="1" dirty="0">
                <a:solidFill>
                  <a:srgbClr val="2E75B6"/>
                </a:solidFill>
              </a:rPr>
              <a:t>R</a:t>
            </a:r>
            <a:r>
              <a:rPr lang="en-GB" sz="1400" b="1" dirty="0">
                <a:solidFill>
                  <a:srgbClr val="2E75B6"/>
                </a:solidFill>
              </a:rPr>
              <a:t>E share</a:t>
            </a:r>
          </a:p>
        </p:txBody>
      </p:sp>
      <p:sp>
        <p:nvSpPr>
          <p:cNvPr id="18" name="TextBox 17">
            <a:extLst>
              <a:ext uri="{FF2B5EF4-FFF2-40B4-BE49-F238E27FC236}">
                <a16:creationId xmlns:a16="http://schemas.microsoft.com/office/drawing/2014/main" id="{CEDF5E97-6506-D799-8F96-502C5FA062F6}"/>
              </a:ext>
            </a:extLst>
          </p:cNvPr>
          <p:cNvSpPr txBox="1"/>
          <p:nvPr/>
        </p:nvSpPr>
        <p:spPr>
          <a:xfrm>
            <a:off x="6318232" y="6096883"/>
            <a:ext cx="1188045" cy="307777"/>
          </a:xfrm>
          <a:prstGeom prst="rect">
            <a:avLst/>
          </a:prstGeom>
          <a:noFill/>
        </p:spPr>
        <p:txBody>
          <a:bodyPr wrap="square" rtlCol="0">
            <a:spAutoFit/>
          </a:bodyPr>
          <a:lstStyle>
            <a:defPPr>
              <a:defRPr lang="de-DE"/>
            </a:defPPr>
            <a:lvl1pPr algn="ctr">
              <a:defRPr sz="1100" b="1">
                <a:solidFill>
                  <a:schemeClr val="accent5">
                    <a:lumMod val="75000"/>
                  </a:schemeClr>
                </a:solidFill>
              </a:defRPr>
            </a:lvl1pPr>
          </a:lstStyle>
          <a:p>
            <a:pPr marL="0" lvl="1" indent="0" algn="ctr"/>
            <a:r>
              <a:rPr lang="es-419" sz="1400" b="1" dirty="0">
                <a:solidFill>
                  <a:srgbClr val="2E75B6"/>
                </a:solidFill>
              </a:rPr>
              <a:t>R</a:t>
            </a:r>
            <a:r>
              <a:rPr lang="en-GB" sz="1400" b="1" dirty="0">
                <a:solidFill>
                  <a:srgbClr val="2E75B6"/>
                </a:solidFill>
              </a:rPr>
              <a:t>E share</a:t>
            </a:r>
          </a:p>
        </p:txBody>
      </p:sp>
      <p:sp>
        <p:nvSpPr>
          <p:cNvPr id="19" name="Left Brace 18">
            <a:extLst>
              <a:ext uri="{FF2B5EF4-FFF2-40B4-BE49-F238E27FC236}">
                <a16:creationId xmlns:a16="http://schemas.microsoft.com/office/drawing/2014/main" id="{B4C3035C-3E34-DC8A-9F8F-132750FDB320}"/>
              </a:ext>
            </a:extLst>
          </p:cNvPr>
          <p:cNvSpPr/>
          <p:nvPr/>
        </p:nvSpPr>
        <p:spPr>
          <a:xfrm>
            <a:off x="2552801" y="5917595"/>
            <a:ext cx="161247" cy="639574"/>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GB"/>
          </a:p>
        </p:txBody>
      </p:sp>
      <p:sp>
        <p:nvSpPr>
          <p:cNvPr id="20" name="Left Brace 19">
            <a:extLst>
              <a:ext uri="{FF2B5EF4-FFF2-40B4-BE49-F238E27FC236}">
                <a16:creationId xmlns:a16="http://schemas.microsoft.com/office/drawing/2014/main" id="{7363B761-3C4F-8A05-6806-87C5B19A9F7F}"/>
              </a:ext>
            </a:extLst>
          </p:cNvPr>
          <p:cNvSpPr/>
          <p:nvPr/>
        </p:nvSpPr>
        <p:spPr>
          <a:xfrm>
            <a:off x="7449536" y="5972597"/>
            <a:ext cx="161247" cy="639574"/>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GB"/>
          </a:p>
        </p:txBody>
      </p:sp>
      <p:pic>
        <p:nvPicPr>
          <p:cNvPr id="4" name="Picture 3">
            <a:hlinkClick r:id="rId10"/>
            <a:extLst>
              <a:ext uri="{FF2B5EF4-FFF2-40B4-BE49-F238E27FC236}">
                <a16:creationId xmlns:a16="http://schemas.microsoft.com/office/drawing/2014/main" id="{F671C5C0-1205-FA8C-0A0F-C30FDB79378F}"/>
              </a:ext>
            </a:extLst>
          </p:cNvPr>
          <p:cNvPicPr>
            <a:picLocks noChangeAspect="1"/>
          </p:cNvPicPr>
          <p:nvPr/>
        </p:nvPicPr>
        <p:blipFill rotWithShape="1">
          <a:blip r:embed="rId11"/>
          <a:srcRect l="30155" r="30172"/>
          <a:stretch/>
        </p:blipFill>
        <p:spPr>
          <a:xfrm>
            <a:off x="10656801" y="104388"/>
            <a:ext cx="1226634" cy="17391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0169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E758B82-9E10-FED1-7CA3-B2DF5DB680F8}"/>
              </a:ext>
            </a:extLst>
          </p:cNvPr>
          <p:cNvSpPr>
            <a:spLocks noGrp="1"/>
          </p:cNvSpPr>
          <p:nvPr>
            <p:ph type="title"/>
          </p:nvPr>
        </p:nvSpPr>
        <p:spPr>
          <a:xfrm>
            <a:off x="282172" y="147648"/>
            <a:ext cx="9618035" cy="670265"/>
          </a:xfrm>
        </p:spPr>
        <p:txBody>
          <a:bodyPr>
            <a:normAutofit fontScale="90000"/>
          </a:bodyPr>
          <a:lstStyle/>
          <a:p>
            <a:r>
              <a:rPr lang="en-US" sz="3100" b="0" dirty="0">
                <a:latin typeface="ITC Avant Garde Std Md" panose="020B0602020202020204" pitchFamily="34" charset="0"/>
              </a:rPr>
              <a:t>O mesmo se </a:t>
            </a:r>
            <a:r>
              <a:rPr lang="en-US" sz="3100" b="0" dirty="0" err="1">
                <a:latin typeface="ITC Avant Garde Std Md" panose="020B0602020202020204" pitchFamily="34" charset="0"/>
              </a:rPr>
              <a:t>aplica</a:t>
            </a:r>
            <a:r>
              <a:rPr lang="en-US" sz="3100" b="0" dirty="0">
                <a:latin typeface="ITC Avant Garde Std Md" panose="020B0602020202020204" pitchFamily="34" charset="0"/>
              </a:rPr>
              <a:t> à América do Sul – </a:t>
            </a:r>
            <a:r>
              <a:rPr lang="en-US" sz="3100" b="0" dirty="0" err="1">
                <a:latin typeface="ITC Avant Garde Std Md" panose="020B0602020202020204" pitchFamily="34" charset="0"/>
              </a:rPr>
              <a:t>integração</a:t>
            </a:r>
            <a:r>
              <a:rPr lang="en-US" sz="3100" b="0" dirty="0">
                <a:latin typeface="ITC Avant Garde Std Md" panose="020B0602020202020204" pitchFamily="34" charset="0"/>
              </a:rPr>
              <a:t> regional</a:t>
            </a:r>
            <a:br>
              <a:rPr lang="en-US" sz="3100" b="0" dirty="0">
                <a:latin typeface="ITC Avant Garde Std Md" panose="020B0602020202020204" pitchFamily="34" charset="0"/>
              </a:rPr>
            </a:br>
            <a:r>
              <a:rPr lang="en-US" sz="2000" i="1" dirty="0"/>
              <a:t>Preliminary assessment – Q4/2022</a:t>
            </a:r>
          </a:p>
        </p:txBody>
      </p:sp>
      <p:sp>
        <p:nvSpPr>
          <p:cNvPr id="2" name="Slide Number Placeholder 1">
            <a:extLst>
              <a:ext uri="{FF2B5EF4-FFF2-40B4-BE49-F238E27FC236}">
                <a16:creationId xmlns:a16="http://schemas.microsoft.com/office/drawing/2014/main" id="{74F8FCDB-7576-8E7A-F817-E77B59109A6E}"/>
              </a:ext>
            </a:extLst>
          </p:cNvPr>
          <p:cNvSpPr>
            <a:spLocks noGrp="1"/>
          </p:cNvSpPr>
          <p:nvPr>
            <p:ph type="sldNum" sz="quarter" idx="10"/>
          </p:nvPr>
        </p:nvSpPr>
        <p:spPr/>
        <p:txBody>
          <a:bodyPr/>
          <a:lstStyle/>
          <a:p>
            <a:fld id="{330EA680-D336-4FF7-8B7A-9848BB0A1C32}" type="slidenum">
              <a:rPr lang="en-US" smtClean="0"/>
              <a:t>16</a:t>
            </a:fld>
            <a:endParaRPr lang="en-US" dirty="0"/>
          </a:p>
        </p:txBody>
      </p:sp>
      <p:sp>
        <p:nvSpPr>
          <p:cNvPr id="4" name="Right Brace 3">
            <a:extLst>
              <a:ext uri="{FF2B5EF4-FFF2-40B4-BE49-F238E27FC236}">
                <a16:creationId xmlns:a16="http://schemas.microsoft.com/office/drawing/2014/main" id="{4B0DDB25-573A-2902-F2BA-6B6BC0B533B5}"/>
              </a:ext>
            </a:extLst>
          </p:cNvPr>
          <p:cNvSpPr/>
          <p:nvPr/>
        </p:nvSpPr>
        <p:spPr>
          <a:xfrm>
            <a:off x="8935639" y="1795346"/>
            <a:ext cx="414498" cy="2386361"/>
          </a:xfrm>
          <a:prstGeom prst="rightBrace">
            <a:avLst/>
          </a:pr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475A3D1D-EA42-A225-F52E-946D69D5457A}"/>
              </a:ext>
            </a:extLst>
          </p:cNvPr>
          <p:cNvSpPr txBox="1"/>
          <p:nvPr/>
        </p:nvSpPr>
        <p:spPr>
          <a:xfrm>
            <a:off x="9426553" y="2456193"/>
            <a:ext cx="2298750" cy="1077218"/>
          </a:xfrm>
          <a:prstGeom prst="rect">
            <a:avLst/>
          </a:prstGeom>
          <a:noFill/>
        </p:spPr>
        <p:txBody>
          <a:bodyPr wrap="square" rtlCol="0">
            <a:spAutoFit/>
          </a:bodyPr>
          <a:lstStyle/>
          <a:p>
            <a:r>
              <a:rPr lang="en-US" b="1" dirty="0">
                <a:solidFill>
                  <a:srgbClr val="0070C0"/>
                </a:solidFill>
              </a:rPr>
              <a:t>End-use sectors</a:t>
            </a:r>
          </a:p>
          <a:p>
            <a:pPr marL="285750" indent="-285750">
              <a:buFont typeface="Arial" panose="020B0604020202020204" pitchFamily="34" charset="0"/>
              <a:buChar char="•"/>
            </a:pPr>
            <a:r>
              <a:rPr lang="en-US" b="1" dirty="0">
                <a:solidFill>
                  <a:srgbClr val="0070C0"/>
                </a:solidFill>
              </a:rPr>
              <a:t>Electrification</a:t>
            </a:r>
          </a:p>
          <a:p>
            <a:pPr marL="285750" indent="-285750">
              <a:buFont typeface="Arial" panose="020B0604020202020204" pitchFamily="34" charset="0"/>
              <a:buChar char="•"/>
            </a:pPr>
            <a:r>
              <a:rPr lang="en-US" b="1" dirty="0">
                <a:solidFill>
                  <a:srgbClr val="0070C0"/>
                </a:solidFill>
              </a:rPr>
              <a:t>Modern biomass</a:t>
            </a:r>
          </a:p>
          <a:p>
            <a:pPr marL="285750" indent="-285750">
              <a:buFont typeface="Arial" panose="020B0604020202020204" pitchFamily="34" charset="0"/>
              <a:buChar char="•"/>
            </a:pPr>
            <a:r>
              <a:rPr lang="en-US" b="1" dirty="0">
                <a:solidFill>
                  <a:srgbClr val="0070C0"/>
                </a:solidFill>
              </a:rPr>
              <a:t>CCS/BECCS</a:t>
            </a:r>
          </a:p>
        </p:txBody>
      </p:sp>
      <p:sp>
        <p:nvSpPr>
          <p:cNvPr id="9" name="TextBox 8">
            <a:extLst>
              <a:ext uri="{FF2B5EF4-FFF2-40B4-BE49-F238E27FC236}">
                <a16:creationId xmlns:a16="http://schemas.microsoft.com/office/drawing/2014/main" id="{C025961D-C9BD-000B-F94E-36F12FDC7161}"/>
              </a:ext>
            </a:extLst>
          </p:cNvPr>
          <p:cNvSpPr txBox="1"/>
          <p:nvPr/>
        </p:nvSpPr>
        <p:spPr>
          <a:xfrm>
            <a:off x="9451047" y="3975744"/>
            <a:ext cx="2395332" cy="2062103"/>
          </a:xfrm>
          <a:prstGeom prst="rect">
            <a:avLst/>
          </a:prstGeom>
          <a:noFill/>
        </p:spPr>
        <p:txBody>
          <a:bodyPr wrap="square" rtlCol="0">
            <a:spAutoFit/>
          </a:bodyPr>
          <a:lstStyle/>
          <a:p>
            <a:r>
              <a:rPr lang="en-US" b="1" dirty="0">
                <a:solidFill>
                  <a:srgbClr val="0070C0"/>
                </a:solidFill>
              </a:rPr>
              <a:t>Supply side</a:t>
            </a:r>
          </a:p>
          <a:p>
            <a:pPr marL="285750" indent="-285750">
              <a:buFont typeface="Arial" panose="020B0604020202020204" pitchFamily="34" charset="0"/>
              <a:buChar char="•"/>
            </a:pPr>
            <a:r>
              <a:rPr lang="en-US" b="1" dirty="0">
                <a:solidFill>
                  <a:srgbClr val="0070C0"/>
                </a:solidFill>
              </a:rPr>
              <a:t>RE (wind, solar, hydro, others)</a:t>
            </a:r>
          </a:p>
          <a:p>
            <a:pPr marL="285750" indent="-285750">
              <a:buFont typeface="Arial" panose="020B0604020202020204" pitchFamily="34" charset="0"/>
              <a:buChar char="•"/>
            </a:pPr>
            <a:r>
              <a:rPr lang="en-US" b="1" dirty="0">
                <a:solidFill>
                  <a:srgbClr val="0070C0"/>
                </a:solidFill>
              </a:rPr>
              <a:t>Biofuels</a:t>
            </a:r>
          </a:p>
          <a:p>
            <a:pPr marL="285750" indent="-285750">
              <a:buFont typeface="Arial" panose="020B0604020202020204" pitchFamily="34" charset="0"/>
              <a:buChar char="•"/>
            </a:pPr>
            <a:r>
              <a:rPr lang="en-US" b="1" dirty="0">
                <a:solidFill>
                  <a:srgbClr val="0070C0"/>
                </a:solidFill>
              </a:rPr>
              <a:t>Hydrogen</a:t>
            </a:r>
          </a:p>
          <a:p>
            <a:pPr marL="285750" indent="-285750">
              <a:buFont typeface="Arial" panose="020B0604020202020204" pitchFamily="34" charset="0"/>
              <a:buChar char="•"/>
            </a:pPr>
            <a:r>
              <a:rPr lang="en-US" b="1" dirty="0">
                <a:solidFill>
                  <a:srgbClr val="0070C0"/>
                </a:solidFill>
              </a:rPr>
              <a:t>Flexibility solutions in the power sector</a:t>
            </a:r>
          </a:p>
          <a:p>
            <a:pPr marL="285750" indent="-285750">
              <a:buFont typeface="Arial" panose="020B0604020202020204" pitchFamily="34" charset="0"/>
              <a:buChar char="•"/>
            </a:pPr>
            <a:r>
              <a:rPr lang="en-US" b="1" dirty="0">
                <a:solidFill>
                  <a:srgbClr val="0070C0"/>
                </a:solidFill>
              </a:rPr>
              <a:t>Natural gas – role?</a:t>
            </a:r>
          </a:p>
        </p:txBody>
      </p:sp>
      <p:sp>
        <p:nvSpPr>
          <p:cNvPr id="10" name="Right Brace 9">
            <a:extLst>
              <a:ext uri="{FF2B5EF4-FFF2-40B4-BE49-F238E27FC236}">
                <a16:creationId xmlns:a16="http://schemas.microsoft.com/office/drawing/2014/main" id="{354FBE76-2787-B21C-F44A-85B4374F6D63}"/>
              </a:ext>
            </a:extLst>
          </p:cNvPr>
          <p:cNvSpPr/>
          <p:nvPr/>
        </p:nvSpPr>
        <p:spPr>
          <a:xfrm>
            <a:off x="8938427" y="4196312"/>
            <a:ext cx="414498" cy="1624626"/>
          </a:xfrm>
          <a:prstGeom prst="rightBrace">
            <a:avLst/>
          </a:pr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7" name="Diagram 6">
            <a:extLst>
              <a:ext uri="{FF2B5EF4-FFF2-40B4-BE49-F238E27FC236}">
                <a16:creationId xmlns:a16="http://schemas.microsoft.com/office/drawing/2014/main" id="{3187A51B-7312-8DD1-2D33-659E5D16E663}"/>
              </a:ext>
            </a:extLst>
          </p:cNvPr>
          <p:cNvGraphicFramePr/>
          <p:nvPr/>
        </p:nvGraphicFramePr>
        <p:xfrm>
          <a:off x="5625788" y="1183821"/>
          <a:ext cx="3339571" cy="5220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DF40C57-A1F2-334C-EE50-C01B73F7BD83}"/>
              </a:ext>
            </a:extLst>
          </p:cNvPr>
          <p:cNvPicPr>
            <a:picLocks noChangeAspect="1"/>
          </p:cNvPicPr>
          <p:nvPr/>
        </p:nvPicPr>
        <p:blipFill rotWithShape="1">
          <a:blip r:embed="rId8"/>
          <a:srcRect t="82623"/>
          <a:stretch/>
        </p:blipFill>
        <p:spPr>
          <a:xfrm>
            <a:off x="345621" y="5767497"/>
            <a:ext cx="5267560" cy="412259"/>
          </a:xfrm>
          <a:prstGeom prst="rect">
            <a:avLst/>
          </a:prstGeom>
        </p:spPr>
      </p:pic>
      <p:pic>
        <p:nvPicPr>
          <p:cNvPr id="3" name="Picture 2">
            <a:extLst>
              <a:ext uri="{FF2B5EF4-FFF2-40B4-BE49-F238E27FC236}">
                <a16:creationId xmlns:a16="http://schemas.microsoft.com/office/drawing/2014/main" id="{30CBB380-D08A-93FA-5CB7-4CD5AA209F85}"/>
              </a:ext>
            </a:extLst>
          </p:cNvPr>
          <p:cNvPicPr>
            <a:picLocks noChangeAspect="1"/>
          </p:cNvPicPr>
          <p:nvPr/>
        </p:nvPicPr>
        <p:blipFill rotWithShape="1">
          <a:blip r:embed="rId9"/>
          <a:srcRect l="11113"/>
          <a:stretch/>
        </p:blipFill>
        <p:spPr>
          <a:xfrm>
            <a:off x="220977" y="1923252"/>
            <a:ext cx="5214096" cy="3597168"/>
          </a:xfrm>
          <a:prstGeom prst="rect">
            <a:avLst/>
          </a:prstGeom>
        </p:spPr>
      </p:pic>
    </p:spTree>
    <p:extLst>
      <p:ext uri="{BB962C8B-B14F-4D97-AF65-F5344CB8AC3E}">
        <p14:creationId xmlns:p14="http://schemas.microsoft.com/office/powerpoint/2010/main" val="4047893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5B60D6F-156D-4CBF-AA96-998368CD2BAD}"/>
              </a:ext>
            </a:extLst>
          </p:cNvPr>
          <p:cNvSpPr>
            <a:spLocks noGrp="1" noChangeArrowheads="1"/>
          </p:cNvSpPr>
          <p:nvPr>
            <p:ph type="title"/>
          </p:nvPr>
        </p:nvSpPr>
        <p:spPr>
          <a:xfrm>
            <a:off x="335361" y="3055172"/>
            <a:ext cx="3336416" cy="497976"/>
          </a:xfrm>
        </p:spPr>
        <p:txBody>
          <a:bodyPr vert="horz" lIns="91440" tIns="45720" rIns="91440" bIns="45720" rtlCol="0" anchor="ctr">
            <a:normAutofit fontScale="90000"/>
          </a:bodyPr>
          <a:lstStyle/>
          <a:p>
            <a:r>
              <a:rPr lang="en-GB" altLang="en-US" dirty="0" err="1">
                <a:latin typeface="ITC Avant Garde Std Md" panose="020B0602020202020204" pitchFamily="34" charset="0"/>
              </a:rPr>
              <a:t>Hidrel</a:t>
            </a:r>
            <a:r>
              <a:rPr lang="pt-BR" altLang="en-US" dirty="0">
                <a:latin typeface="ITC Avant Garde Std Md" panose="020B0602020202020204" pitchFamily="34" charset="0"/>
              </a:rPr>
              <a:t>étrica do futuro</a:t>
            </a:r>
            <a:endParaRPr lang="en-US" altLang="en-US" dirty="0">
              <a:latin typeface="ITC Avant Garde Std Md" panose="020B0602020202020204" pitchFamily="34" charset="0"/>
            </a:endParaRPr>
          </a:p>
        </p:txBody>
      </p:sp>
      <p:sp>
        <p:nvSpPr>
          <p:cNvPr id="15363" name="Slide Number Placeholder 2">
            <a:extLst>
              <a:ext uri="{FF2B5EF4-FFF2-40B4-BE49-F238E27FC236}">
                <a16:creationId xmlns:a16="http://schemas.microsoft.com/office/drawing/2014/main" id="{C0041A1C-BA1C-4249-96C8-CA3D56E3EA09}"/>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545C2B-2B59-4B75-BD77-4ACF7A2B27F1}" type="slidenum">
              <a:rPr kumimoji="0" lang="de-DE" altLang="en-US" sz="1100" b="0" i="0" u="none" strike="noStrike" kern="1200" cap="none" spc="0" normalizeH="0" baseline="0" noProof="0" smtClean="0">
                <a:ln>
                  <a:noFill/>
                </a:ln>
                <a:solidFill>
                  <a:srgbClr val="646464"/>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DE" altLang="en-US" sz="1100" b="0" i="0" u="none" strike="noStrike" kern="1200" cap="none" spc="0" normalizeH="0" baseline="0" noProof="0">
              <a:ln>
                <a:noFill/>
              </a:ln>
              <a:solidFill>
                <a:srgbClr val="646464"/>
              </a:solidFill>
              <a:effectLst/>
              <a:uLnTx/>
              <a:uFillTx/>
              <a:latin typeface="Arial" panose="020B0604020202020204" pitchFamily="34" charset="0"/>
              <a:ea typeface="MS PGothic" panose="020B0600070205080204" pitchFamily="34" charset="-128"/>
              <a:cs typeface="Arial"/>
            </a:endParaRPr>
          </a:p>
        </p:txBody>
      </p:sp>
      <p:sp>
        <p:nvSpPr>
          <p:cNvPr id="5" name="Rectangle 4">
            <a:extLst>
              <a:ext uri="{FF2B5EF4-FFF2-40B4-BE49-F238E27FC236}">
                <a16:creationId xmlns:a16="http://schemas.microsoft.com/office/drawing/2014/main" id="{E1D0ED79-34E2-4D01-900F-350E7964F51F}"/>
              </a:ext>
            </a:extLst>
          </p:cNvPr>
          <p:cNvSpPr/>
          <p:nvPr/>
        </p:nvSpPr>
        <p:spPr>
          <a:xfrm>
            <a:off x="0" y="0"/>
            <a:ext cx="12192000" cy="148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Arial"/>
            </a:endParaRPr>
          </a:p>
        </p:txBody>
      </p:sp>
      <p:pic>
        <p:nvPicPr>
          <p:cNvPr id="7" name="Picture 2" descr="GHANA COMMISSIONS FIRST HYDRO-SOLAR HYBRID GENERATING SYSTEM AND FLOATING  SOLAR PV">
            <a:extLst>
              <a:ext uri="{FF2B5EF4-FFF2-40B4-BE49-F238E27FC236}">
                <a16:creationId xmlns:a16="http://schemas.microsoft.com/office/drawing/2014/main" id="{E7072624-D434-3C0E-E14C-333713F18B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12" r="23819"/>
          <a:stretch/>
        </p:blipFill>
        <p:spPr bwMode="auto">
          <a:xfrm>
            <a:off x="5087888" y="0"/>
            <a:ext cx="71041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27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ADA472-876B-448F-AE39-4C777D0D02BC}"/>
              </a:ext>
            </a:extLst>
          </p:cNvPr>
          <p:cNvSpPr>
            <a:spLocks noGrp="1"/>
          </p:cNvSpPr>
          <p:nvPr>
            <p:ph type="title"/>
          </p:nvPr>
        </p:nvSpPr>
        <p:spPr/>
        <p:txBody>
          <a:bodyPr vert="horz" lIns="91440" tIns="45720" rIns="91440" bIns="45720" rtlCol="0" anchor="ctr">
            <a:normAutofit/>
          </a:bodyPr>
          <a:lstStyle/>
          <a:p>
            <a:r>
              <a:rPr lang="en-GB" b="0" dirty="0" err="1">
                <a:latin typeface="ITC Avant Garde Std Md" panose="020B0602020202020204" pitchFamily="34" charset="0"/>
              </a:rPr>
              <a:t>Sustentabilidade</a:t>
            </a:r>
            <a:r>
              <a:rPr lang="en-GB" b="0" dirty="0">
                <a:latin typeface="ITC Avant Garde Std Md" panose="020B0602020202020204" pitchFamily="34" charset="0"/>
              </a:rPr>
              <a:t> </a:t>
            </a:r>
            <a:r>
              <a:rPr lang="en-GB" b="0" dirty="0" err="1">
                <a:latin typeface="ITC Avant Garde Std Md" panose="020B0602020202020204" pitchFamily="34" charset="0"/>
              </a:rPr>
              <a:t>como</a:t>
            </a:r>
            <a:r>
              <a:rPr lang="en-GB" b="0" dirty="0">
                <a:latin typeface="ITC Avant Garde Std Md" panose="020B0602020202020204" pitchFamily="34" charset="0"/>
              </a:rPr>
              <a:t> element central </a:t>
            </a:r>
            <a:endParaRPr lang="en-US" b="0" dirty="0">
              <a:latin typeface="ITC Avant Garde Std Md" panose="020B0602020202020204" pitchFamily="34" charset="0"/>
            </a:endParaRPr>
          </a:p>
        </p:txBody>
      </p:sp>
      <p:sp>
        <p:nvSpPr>
          <p:cNvPr id="7" name="Content Placeholder 3">
            <a:extLst>
              <a:ext uri="{FF2B5EF4-FFF2-40B4-BE49-F238E27FC236}">
                <a16:creationId xmlns:a16="http://schemas.microsoft.com/office/drawing/2014/main" id="{835B2358-783F-4CC2-81BE-4A15B8CF314C}"/>
              </a:ext>
            </a:extLst>
          </p:cNvPr>
          <p:cNvSpPr txBox="1">
            <a:spLocks/>
          </p:cNvSpPr>
          <p:nvPr/>
        </p:nvSpPr>
        <p:spPr>
          <a:xfrm>
            <a:off x="366823" y="2105247"/>
            <a:ext cx="6405038" cy="44544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marR="0" lvl="1" fontAlgn="auto">
              <a:lnSpc>
                <a:spcPct val="100000"/>
              </a:lnSpc>
              <a:spcBef>
                <a:spcPts val="0"/>
              </a:spcBef>
              <a:buClr>
                <a:srgbClr val="006192"/>
              </a:buClr>
              <a:buSzTx/>
              <a:tabLst/>
              <a:defRPr/>
            </a:pPr>
            <a:r>
              <a:rPr lang="en-US" sz="1800" dirty="0">
                <a:latin typeface="Gotham Narrow Book" pitchFamily="50" charset="0"/>
              </a:rPr>
              <a:t>Planejamento </a:t>
            </a:r>
            <a:r>
              <a:rPr lang="en-US" sz="1800" dirty="0" err="1">
                <a:latin typeface="Gotham Narrow Book" pitchFamily="50" charset="0"/>
              </a:rPr>
              <a:t>integrado</a:t>
            </a:r>
            <a:r>
              <a:rPr lang="en-US" sz="1800" dirty="0">
                <a:latin typeface="Gotham Narrow Book" pitchFamily="50" charset="0"/>
              </a:rPr>
              <a:t> </a:t>
            </a:r>
            <a:r>
              <a:rPr lang="en-US" sz="1800" dirty="0" err="1">
                <a:latin typeface="Gotham Narrow Book" pitchFamily="50" charset="0"/>
              </a:rPr>
              <a:t>não</a:t>
            </a:r>
            <a:r>
              <a:rPr lang="en-US" sz="1800" dirty="0">
                <a:latin typeface="Gotham Narrow Book" pitchFamily="50" charset="0"/>
              </a:rPr>
              <a:t> apenas </a:t>
            </a:r>
            <a:r>
              <a:rPr lang="en-US" sz="1800" dirty="0" err="1">
                <a:latin typeface="Gotham Narrow Book" pitchFamily="50" charset="0"/>
              </a:rPr>
              <a:t>energético</a:t>
            </a:r>
            <a:r>
              <a:rPr lang="en-US" sz="1800" dirty="0">
                <a:latin typeface="Gotham Narrow Book" pitchFamily="50" charset="0"/>
              </a:rPr>
              <a:t>-eléctrico, mas </a:t>
            </a:r>
            <a:r>
              <a:rPr lang="en-US" sz="1800" dirty="0" err="1">
                <a:latin typeface="Gotham Narrow Book" pitchFamily="50" charset="0"/>
              </a:rPr>
              <a:t>incorporando</a:t>
            </a:r>
            <a:r>
              <a:rPr lang="en-US" sz="1800" dirty="0">
                <a:latin typeface="Gotham Narrow Book" pitchFamily="50" charset="0"/>
              </a:rPr>
              <a:t> </a:t>
            </a:r>
            <a:r>
              <a:rPr lang="en-US" sz="1800" dirty="0" err="1">
                <a:latin typeface="Gotham Narrow Book" pitchFamily="50" charset="0"/>
              </a:rPr>
              <a:t>requisitos</a:t>
            </a:r>
            <a:r>
              <a:rPr lang="en-US" sz="1800" dirty="0">
                <a:latin typeface="Gotham Narrow Book" pitchFamily="50" charset="0"/>
              </a:rPr>
              <a:t> de </a:t>
            </a:r>
            <a:r>
              <a:rPr lang="en-US" sz="1800" dirty="0" err="1">
                <a:latin typeface="Gotham Narrow Book" pitchFamily="50" charset="0"/>
              </a:rPr>
              <a:t>armazenamento</a:t>
            </a:r>
            <a:r>
              <a:rPr lang="en-US" sz="1800" dirty="0">
                <a:latin typeface="Gotham Narrow Book" pitchFamily="50" charset="0"/>
              </a:rPr>
              <a:t>, criterios de </a:t>
            </a:r>
            <a:r>
              <a:rPr lang="en-US" sz="1800" dirty="0" err="1">
                <a:latin typeface="Gotham Narrow Book" pitchFamily="50" charset="0"/>
              </a:rPr>
              <a:t>sustentabilidade</a:t>
            </a:r>
            <a:r>
              <a:rPr lang="en-US" sz="1800" dirty="0">
                <a:latin typeface="Gotham Narrow Book" pitchFamily="50" charset="0"/>
              </a:rPr>
              <a:t> e </a:t>
            </a:r>
            <a:r>
              <a:rPr lang="en-US" sz="1800" dirty="0" err="1">
                <a:latin typeface="Gotham Narrow Book" pitchFamily="50" charset="0"/>
              </a:rPr>
              <a:t>gestão</a:t>
            </a:r>
            <a:r>
              <a:rPr lang="en-US" sz="1800" dirty="0">
                <a:latin typeface="Gotham Narrow Book" pitchFamily="50" charset="0"/>
              </a:rPr>
              <a:t> dos recursos </a:t>
            </a:r>
            <a:r>
              <a:rPr lang="en-US" sz="1800" dirty="0" err="1">
                <a:latin typeface="Gotham Narrow Book" pitchFamily="50" charset="0"/>
              </a:rPr>
              <a:t>hídricos</a:t>
            </a:r>
            <a:r>
              <a:rPr lang="en-US" sz="1800" dirty="0">
                <a:latin typeface="Gotham Narrow Book" pitchFamily="50" charset="0"/>
              </a:rPr>
              <a:t>.</a:t>
            </a:r>
          </a:p>
          <a:p>
            <a:pPr marL="450850" marR="0" lvl="1" fontAlgn="auto">
              <a:lnSpc>
                <a:spcPct val="100000"/>
              </a:lnSpc>
              <a:spcBef>
                <a:spcPts val="0"/>
              </a:spcBef>
              <a:buClr>
                <a:srgbClr val="006192"/>
              </a:buClr>
              <a:buSzTx/>
              <a:tabLst/>
              <a:defRPr/>
            </a:pPr>
            <a:endParaRPr lang="en-US" sz="1800" dirty="0">
              <a:latin typeface="Gotham Narrow Book" pitchFamily="50" charset="0"/>
            </a:endParaRPr>
          </a:p>
          <a:p>
            <a:pPr marL="450850" marR="0" lvl="1" fontAlgn="auto">
              <a:lnSpc>
                <a:spcPct val="100000"/>
              </a:lnSpc>
              <a:spcBef>
                <a:spcPts val="0"/>
              </a:spcBef>
              <a:buClr>
                <a:srgbClr val="006192"/>
              </a:buClr>
              <a:buSzTx/>
              <a:tabLst/>
              <a:defRPr/>
            </a:pPr>
            <a:r>
              <a:rPr lang="en-GB" sz="1800" dirty="0" err="1">
                <a:latin typeface="Gotham Narrow Book" pitchFamily="50" charset="0"/>
              </a:rPr>
              <a:t>Tecnologia</a:t>
            </a:r>
            <a:r>
              <a:rPr lang="en-GB" sz="1800" dirty="0">
                <a:latin typeface="Gotham Narrow Book" pitchFamily="50" charset="0"/>
              </a:rPr>
              <a:t> </a:t>
            </a:r>
            <a:r>
              <a:rPr lang="en-GB" sz="1800" dirty="0" err="1">
                <a:latin typeface="Gotham Narrow Book" pitchFamily="50" charset="0"/>
              </a:rPr>
              <a:t>disponível</a:t>
            </a:r>
            <a:r>
              <a:rPr lang="en-GB" sz="1800" dirty="0">
                <a:latin typeface="Gotham Narrow Book" pitchFamily="50" charset="0"/>
              </a:rPr>
              <a:t> para a </a:t>
            </a:r>
            <a:r>
              <a:rPr lang="en-GB" sz="1800" dirty="0" err="1">
                <a:latin typeface="Gotham Narrow Book" pitchFamily="50" charset="0"/>
              </a:rPr>
              <a:t>gestão</a:t>
            </a:r>
            <a:r>
              <a:rPr lang="en-GB" sz="1800" dirty="0">
                <a:latin typeface="Gotham Narrow Book" pitchFamily="50" charset="0"/>
              </a:rPr>
              <a:t> da </a:t>
            </a:r>
            <a:r>
              <a:rPr lang="en-GB" sz="1800" dirty="0" err="1">
                <a:latin typeface="Gotham Narrow Book" pitchFamily="50" charset="0"/>
              </a:rPr>
              <a:t>sustentabilidade</a:t>
            </a:r>
            <a:r>
              <a:rPr lang="en-GB" sz="1800" dirty="0">
                <a:latin typeface="Gotham Narrow Book" pitchFamily="50" charset="0"/>
              </a:rPr>
              <a:t>, e.g. </a:t>
            </a:r>
            <a:r>
              <a:rPr lang="en-GB" sz="1800" i="1" dirty="0">
                <a:latin typeface="Gotham Narrow Book" pitchFamily="50" charset="0"/>
              </a:rPr>
              <a:t>fish friendly turbines, modular hydropower, restoration hydro</a:t>
            </a:r>
            <a:r>
              <a:rPr lang="en-GB" sz="1800" dirty="0">
                <a:latin typeface="Gotham Narrow Book" pitchFamily="50" charset="0"/>
              </a:rPr>
              <a:t>.</a:t>
            </a:r>
          </a:p>
          <a:p>
            <a:pPr marL="450850" marR="0" lvl="1" fontAlgn="auto">
              <a:lnSpc>
                <a:spcPct val="100000"/>
              </a:lnSpc>
              <a:spcBef>
                <a:spcPts val="0"/>
              </a:spcBef>
              <a:buClr>
                <a:srgbClr val="006192"/>
              </a:buClr>
              <a:buSzTx/>
              <a:tabLst/>
              <a:defRPr/>
            </a:pPr>
            <a:endParaRPr lang="en-GB" sz="1800" dirty="0">
              <a:latin typeface="Gotham Narrow Book" pitchFamily="50" charset="0"/>
            </a:endParaRPr>
          </a:p>
          <a:p>
            <a:pPr marL="450850" marR="0" lvl="1" fontAlgn="auto">
              <a:lnSpc>
                <a:spcPct val="100000"/>
              </a:lnSpc>
              <a:spcBef>
                <a:spcPts val="0"/>
              </a:spcBef>
              <a:buClr>
                <a:srgbClr val="006192"/>
              </a:buClr>
              <a:buSzTx/>
              <a:tabLst/>
              <a:defRPr/>
            </a:pPr>
            <a:r>
              <a:rPr lang="en-GB" sz="1800" dirty="0" err="1">
                <a:latin typeface="Gotham Narrow Book" pitchFamily="50" charset="0"/>
              </a:rPr>
              <a:t>Esforços</a:t>
            </a:r>
            <a:r>
              <a:rPr lang="en-GB" sz="1800" dirty="0">
                <a:latin typeface="Gotham Narrow Book" pitchFamily="50" charset="0"/>
              </a:rPr>
              <a:t> do </a:t>
            </a:r>
            <a:r>
              <a:rPr lang="en-GB" sz="1800" dirty="0" err="1">
                <a:latin typeface="Gotham Narrow Book" pitchFamily="50" charset="0"/>
              </a:rPr>
              <a:t>setor</a:t>
            </a:r>
            <a:r>
              <a:rPr lang="en-GB" sz="1800" dirty="0">
                <a:latin typeface="Gotham Narrow Book" pitchFamily="50" charset="0"/>
              </a:rPr>
              <a:t> e </a:t>
            </a:r>
            <a:r>
              <a:rPr lang="en-GB" sz="1800" dirty="0" err="1">
                <a:latin typeface="Gotham Narrow Book" pitchFamily="50" charset="0"/>
              </a:rPr>
              <a:t>novas</a:t>
            </a:r>
            <a:r>
              <a:rPr lang="en-GB" sz="1800" dirty="0">
                <a:latin typeface="Gotham Narrow Book" pitchFamily="50" charset="0"/>
              </a:rPr>
              <a:t> ferramentas para </a:t>
            </a:r>
            <a:r>
              <a:rPr lang="en-GB" sz="1800" dirty="0" err="1">
                <a:latin typeface="Gotham Narrow Book" pitchFamily="50" charset="0"/>
              </a:rPr>
              <a:t>sustentabilidade</a:t>
            </a:r>
            <a:r>
              <a:rPr lang="en-GB" sz="1800" dirty="0">
                <a:latin typeface="Gotham Narrow Book" pitchFamily="50" charset="0"/>
              </a:rPr>
              <a:t>: </a:t>
            </a:r>
            <a:r>
              <a:rPr lang="en-GB" sz="1800" i="1" dirty="0">
                <a:latin typeface="Gotham Narrow Book" pitchFamily="50" charset="0"/>
              </a:rPr>
              <a:t>IHA’s Hydropower Sustainability Tools and Hydropower Sustainability Standard</a:t>
            </a:r>
            <a:r>
              <a:rPr lang="en-GB" sz="1800" dirty="0">
                <a:latin typeface="Gotham Narrow Book" pitchFamily="50" charset="0"/>
              </a:rPr>
              <a:t>.</a:t>
            </a:r>
          </a:p>
        </p:txBody>
      </p:sp>
      <p:sp>
        <p:nvSpPr>
          <p:cNvPr id="2" name="Slide Number Placeholder 1">
            <a:extLst>
              <a:ext uri="{FF2B5EF4-FFF2-40B4-BE49-F238E27FC236}">
                <a16:creationId xmlns:a16="http://schemas.microsoft.com/office/drawing/2014/main" id="{B3249C0D-2F6E-0B28-2A16-7A312F7841CB}"/>
              </a:ext>
            </a:extLst>
          </p:cNvPr>
          <p:cNvSpPr>
            <a:spLocks noGrp="1"/>
          </p:cNvSpPr>
          <p:nvPr>
            <p:ph type="sldNum" sz="quarter" idx="12"/>
          </p:nvPr>
        </p:nvSpPr>
        <p:spPr/>
        <p:txBody>
          <a:bodyPr/>
          <a:lstStyle/>
          <a:p>
            <a:fld id="{E1258401-23C6-2149-BDD6-E20CBEDE9734}" type="slidenum">
              <a:rPr lang="en-US" smtClean="0"/>
              <a:t>18</a:t>
            </a:fld>
            <a:endParaRPr lang="en-US"/>
          </a:p>
        </p:txBody>
      </p:sp>
      <p:pic>
        <p:nvPicPr>
          <p:cNvPr id="4" name="Picture 3">
            <a:extLst>
              <a:ext uri="{FF2B5EF4-FFF2-40B4-BE49-F238E27FC236}">
                <a16:creationId xmlns:a16="http://schemas.microsoft.com/office/drawing/2014/main" id="{EB2EF5E3-B62B-99C4-4219-B38FF2BC4C64}"/>
              </a:ext>
            </a:extLst>
          </p:cNvPr>
          <p:cNvPicPr>
            <a:picLocks noChangeAspect="1"/>
          </p:cNvPicPr>
          <p:nvPr/>
        </p:nvPicPr>
        <p:blipFill rotWithShape="1">
          <a:blip r:embed="rId3"/>
          <a:srcRect l="31907"/>
          <a:stretch/>
        </p:blipFill>
        <p:spPr>
          <a:xfrm>
            <a:off x="7140056" y="1800102"/>
            <a:ext cx="4291092" cy="4218773"/>
          </a:xfrm>
          <a:prstGeom prst="rect">
            <a:avLst/>
          </a:prstGeom>
        </p:spPr>
      </p:pic>
      <p:sp>
        <p:nvSpPr>
          <p:cNvPr id="5" name="TextBox 4">
            <a:extLst>
              <a:ext uri="{FF2B5EF4-FFF2-40B4-BE49-F238E27FC236}">
                <a16:creationId xmlns:a16="http://schemas.microsoft.com/office/drawing/2014/main" id="{2FF6B59D-F0FA-3078-2A01-CD9572F42449}"/>
              </a:ext>
            </a:extLst>
          </p:cNvPr>
          <p:cNvSpPr txBox="1"/>
          <p:nvPr/>
        </p:nvSpPr>
        <p:spPr>
          <a:xfrm>
            <a:off x="533399" y="1183167"/>
            <a:ext cx="11302929" cy="369332"/>
          </a:xfrm>
          <a:prstGeom prst="rect">
            <a:avLst/>
          </a:prstGeom>
          <a:noFill/>
        </p:spPr>
        <p:txBody>
          <a:bodyPr wrap="square">
            <a:spAutoFit/>
          </a:bodyPr>
          <a:lstStyle/>
          <a:p>
            <a:pPr marL="38100" marR="0" lvl="1" indent="0" defTabSz="457200" rtl="0" eaLnBrk="1" fontAlgn="auto" latinLnBrk="0" hangingPunct="1">
              <a:lnSpc>
                <a:spcPct val="100000"/>
              </a:lnSpc>
              <a:spcBef>
                <a:spcPts val="0"/>
              </a:spcBef>
              <a:spcAft>
                <a:spcPts val="1200"/>
              </a:spcAft>
              <a:buClr>
                <a:srgbClr val="0872A6"/>
              </a:buClr>
              <a:buSzTx/>
              <a:buFontTx/>
              <a:buNone/>
              <a:tabLst/>
              <a:defRPr/>
            </a:pPr>
            <a:r>
              <a:rPr kumimoji="0" lang="en-US"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Hidrelétrica</a:t>
            </a:r>
            <a:r>
              <a:rPr kumimoji="0" lang="en-US"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deve </a:t>
            </a:r>
            <a:r>
              <a:rPr kumimoji="0" lang="en-US"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priorizar</a:t>
            </a:r>
            <a:r>
              <a:rPr kumimoji="0" lang="en-US"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 </a:t>
            </a:r>
            <a:r>
              <a:rPr kumimoji="0" lang="en-US"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sustentabilidade</a:t>
            </a:r>
            <a:r>
              <a:rPr kumimoji="0" lang="en-US"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e a </a:t>
            </a:r>
            <a:r>
              <a:rPr kumimoji="0" lang="en-US"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resiliência</a:t>
            </a:r>
            <a:r>
              <a:rPr kumimoji="0" lang="en-US"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ao</a:t>
            </a:r>
            <a:r>
              <a:rPr kumimoji="0" lang="en-US"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prestar</a:t>
            </a:r>
            <a:r>
              <a:rPr kumimoji="0" lang="en-US"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os</a:t>
            </a:r>
            <a:r>
              <a:rPr kumimoji="0" lang="en-US"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lang="en-US" dirty="0" err="1">
                <a:solidFill>
                  <a:prstClr val="black"/>
                </a:solidFill>
                <a:latin typeface="Gotham Narrow Medium" pitchFamily="50" charset="0"/>
                <a:ea typeface="Calibri" panose="020F0502020204030204" pitchFamily="34" charset="0"/>
                <a:cs typeface="Times New Roman" panose="02020603050405020304" pitchFamily="18" charset="0"/>
              </a:rPr>
              <a:t>serviços</a:t>
            </a:r>
            <a:r>
              <a:rPr lang="en-US" dirty="0">
                <a:solidFill>
                  <a:prstClr val="black"/>
                </a:solidFill>
                <a:latin typeface="Gotham Narrow Medium" pitchFamily="50" charset="0"/>
                <a:ea typeface="Calibri" panose="020F0502020204030204" pitchFamily="34" charset="0"/>
                <a:cs typeface="Times New Roman" panose="02020603050405020304" pitchFamily="18" charset="0"/>
              </a:rPr>
              <a:t> energéticos</a:t>
            </a:r>
            <a:r>
              <a:rPr kumimoji="0" lang="en-US"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894277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07B2A4-EC75-4791-9A0F-5BFC2D1E7E53}"/>
              </a:ext>
            </a:extLst>
          </p:cNvPr>
          <p:cNvSpPr>
            <a:spLocks noGrp="1"/>
          </p:cNvSpPr>
          <p:nvPr>
            <p:ph type="title"/>
          </p:nvPr>
        </p:nvSpPr>
        <p:spPr/>
        <p:txBody>
          <a:bodyPr vert="horz" lIns="91440" tIns="45720" rIns="91440" bIns="45720" rtlCol="0" anchor="ctr">
            <a:normAutofit/>
          </a:bodyPr>
          <a:lstStyle/>
          <a:p>
            <a:r>
              <a:rPr lang="en-GB" b="0" dirty="0" err="1">
                <a:latin typeface="ITC Avant Garde Std Md" panose="020B0602020202020204" pitchFamily="34" charset="0"/>
              </a:rPr>
              <a:t>Modernização</a:t>
            </a:r>
            <a:r>
              <a:rPr lang="en-GB" b="0" dirty="0">
                <a:latin typeface="ITC Avant Garde Std Md" panose="020B0602020202020204" pitchFamily="34" charset="0"/>
              </a:rPr>
              <a:t> </a:t>
            </a:r>
            <a:r>
              <a:rPr lang="en-GB" b="0" dirty="0" err="1">
                <a:latin typeface="ITC Avant Garde Std Md" panose="020B0602020202020204" pitchFamily="34" charset="0"/>
              </a:rPr>
              <a:t>através</a:t>
            </a:r>
            <a:r>
              <a:rPr lang="en-GB" b="0" dirty="0">
                <a:latin typeface="ITC Avant Garde Std Md" panose="020B0602020202020204" pitchFamily="34" charset="0"/>
              </a:rPr>
              <a:t> da </a:t>
            </a:r>
            <a:r>
              <a:rPr lang="en-GB" b="0" dirty="0" err="1">
                <a:latin typeface="ITC Avant Garde Std Md" panose="020B0602020202020204" pitchFamily="34" charset="0"/>
              </a:rPr>
              <a:t>inovação</a:t>
            </a:r>
            <a:r>
              <a:rPr lang="en-GB" b="0" dirty="0">
                <a:latin typeface="ITC Avant Garde Std Md" panose="020B0602020202020204" pitchFamily="34" charset="0"/>
              </a:rPr>
              <a:t> e </a:t>
            </a:r>
            <a:r>
              <a:rPr lang="en-GB" b="0" dirty="0" err="1">
                <a:latin typeface="ITC Avant Garde Std Md" panose="020B0602020202020204" pitchFamily="34" charset="0"/>
              </a:rPr>
              <a:t>flexibilidade</a:t>
            </a:r>
            <a:r>
              <a:rPr lang="en-GB" b="0" dirty="0">
                <a:latin typeface="ITC Avant Garde Std Md" panose="020B0602020202020204" pitchFamily="34" charset="0"/>
              </a:rPr>
              <a:t> </a:t>
            </a:r>
            <a:endParaRPr lang="en-US" b="0" dirty="0">
              <a:latin typeface="ITC Avant Garde Std Md" panose="020B0602020202020204" pitchFamily="34" charset="0"/>
            </a:endParaRPr>
          </a:p>
        </p:txBody>
      </p:sp>
      <p:sp>
        <p:nvSpPr>
          <p:cNvPr id="4" name="Content Placeholder 3">
            <a:extLst>
              <a:ext uri="{FF2B5EF4-FFF2-40B4-BE49-F238E27FC236}">
                <a16:creationId xmlns:a16="http://schemas.microsoft.com/office/drawing/2014/main" id="{1B0627F6-96B7-4B62-B9CD-88BCE430422C}"/>
              </a:ext>
            </a:extLst>
          </p:cNvPr>
          <p:cNvSpPr txBox="1">
            <a:spLocks/>
          </p:cNvSpPr>
          <p:nvPr/>
        </p:nvSpPr>
        <p:spPr>
          <a:xfrm>
            <a:off x="533399" y="2083781"/>
            <a:ext cx="6932948" cy="42187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marR="0" lvl="1" fontAlgn="auto">
              <a:spcAft>
                <a:spcPts val="1200"/>
              </a:spcAft>
              <a:buClr>
                <a:srgbClr val="006192"/>
              </a:buClr>
              <a:buSzTx/>
              <a:tabLst/>
              <a:defRPr/>
            </a:pPr>
            <a:r>
              <a:rPr lang="pt-BR" sz="1800" dirty="0">
                <a:latin typeface="Gotham Narrow Book" pitchFamily="50" charset="0"/>
              </a:rPr>
              <a:t>Os ativos hidrelétricos podem se beneficiar muito de melhorias destinadas a aumentar sua própria flexibilidade e, consequentemente, a flexibilidade geral do sistema</a:t>
            </a:r>
            <a:r>
              <a:rPr lang="en-GB" sz="1800" dirty="0">
                <a:latin typeface="Gotham Narrow Book" pitchFamily="50" charset="0"/>
              </a:rPr>
              <a:t>. </a:t>
            </a:r>
            <a:endParaRPr lang="en-US" sz="1800" dirty="0">
              <a:latin typeface="Gotham Narrow Book" pitchFamily="50" charset="0"/>
            </a:endParaRPr>
          </a:p>
          <a:p>
            <a:pPr marL="265113" marR="0" lvl="1" fontAlgn="auto">
              <a:spcAft>
                <a:spcPts val="1200"/>
              </a:spcAft>
              <a:buClr>
                <a:srgbClr val="006192"/>
              </a:buClr>
              <a:buSzTx/>
              <a:tabLst/>
              <a:defRPr/>
            </a:pPr>
            <a:r>
              <a:rPr lang="pt-BR" sz="1800" dirty="0">
                <a:latin typeface="Gotham Narrow Book" pitchFamily="50" charset="0"/>
              </a:rPr>
              <a:t>Sinergias adicionais podem ser aproveitadas hibridizando a energia hidrelétrica com outras tecnologias ou armazenamento VRE</a:t>
            </a:r>
            <a:r>
              <a:rPr lang="en-US" sz="1800" dirty="0">
                <a:latin typeface="Gotham Narrow Book" pitchFamily="50" charset="0"/>
              </a:rPr>
              <a:t>.</a:t>
            </a:r>
          </a:p>
          <a:p>
            <a:pPr marL="722313" lvl="2">
              <a:lnSpc>
                <a:spcPct val="100000"/>
              </a:lnSpc>
              <a:spcBef>
                <a:spcPts val="0"/>
              </a:spcBef>
              <a:buClr>
                <a:srgbClr val="006192"/>
              </a:buClr>
              <a:defRPr/>
            </a:pPr>
            <a:r>
              <a:rPr lang="pt-BR" sz="1600" dirty="0">
                <a:latin typeface="Gotham Narrow Book" pitchFamily="50" charset="0"/>
              </a:rPr>
              <a:t>Melhor eficiência no uso da terra</a:t>
            </a:r>
          </a:p>
          <a:p>
            <a:pPr marL="722313" lvl="2">
              <a:lnSpc>
                <a:spcPct val="100000"/>
              </a:lnSpc>
              <a:spcBef>
                <a:spcPts val="0"/>
              </a:spcBef>
              <a:buClr>
                <a:srgbClr val="006192"/>
              </a:buClr>
              <a:defRPr/>
            </a:pPr>
            <a:r>
              <a:rPr lang="pt-BR" sz="1600" dirty="0">
                <a:latin typeface="Gotham Narrow Book" pitchFamily="50" charset="0"/>
              </a:rPr>
              <a:t>Conservação de água</a:t>
            </a:r>
          </a:p>
          <a:p>
            <a:pPr marL="722313" lvl="2">
              <a:lnSpc>
                <a:spcPct val="100000"/>
              </a:lnSpc>
              <a:spcBef>
                <a:spcPts val="0"/>
              </a:spcBef>
              <a:buClr>
                <a:srgbClr val="006192"/>
              </a:buClr>
              <a:defRPr/>
            </a:pPr>
            <a:r>
              <a:rPr lang="pt-BR" sz="1600" dirty="0">
                <a:latin typeface="Gotham Narrow Book" pitchFamily="50" charset="0"/>
              </a:rPr>
              <a:t>Melhor operação do sistema</a:t>
            </a:r>
          </a:p>
          <a:p>
            <a:pPr marL="722313" lvl="2">
              <a:lnSpc>
                <a:spcPct val="100000"/>
              </a:lnSpc>
              <a:spcBef>
                <a:spcPts val="0"/>
              </a:spcBef>
              <a:buClr>
                <a:srgbClr val="006192"/>
              </a:buClr>
              <a:defRPr/>
            </a:pPr>
            <a:r>
              <a:rPr lang="pt-BR" sz="1600" dirty="0">
                <a:latin typeface="Gotham Narrow Book" pitchFamily="50" charset="0"/>
              </a:rPr>
              <a:t>Oportunidades adicionais de armazenamento de energia</a:t>
            </a:r>
          </a:p>
          <a:p>
            <a:pPr marL="722313" lvl="2">
              <a:lnSpc>
                <a:spcPct val="100000"/>
              </a:lnSpc>
              <a:spcBef>
                <a:spcPts val="0"/>
              </a:spcBef>
              <a:buClr>
                <a:srgbClr val="006192"/>
              </a:buClr>
              <a:defRPr/>
            </a:pPr>
            <a:r>
              <a:rPr lang="pt-BR" sz="1600" dirty="0">
                <a:latin typeface="Gotham Narrow Book" pitchFamily="50" charset="0"/>
              </a:rPr>
              <a:t>Melhor utilização da transmissão e redução dos custos de interconexão</a:t>
            </a:r>
          </a:p>
          <a:p>
            <a:pPr marL="722313" lvl="2">
              <a:lnSpc>
                <a:spcPct val="100000"/>
              </a:lnSpc>
              <a:spcBef>
                <a:spcPts val="0"/>
              </a:spcBef>
              <a:buClr>
                <a:srgbClr val="006192"/>
              </a:buClr>
              <a:defRPr/>
            </a:pPr>
            <a:r>
              <a:rPr lang="pt-BR" sz="1600" dirty="0">
                <a:latin typeface="Gotham Narrow Book" pitchFamily="50" charset="0"/>
              </a:rPr>
              <a:t>Redução </a:t>
            </a:r>
            <a:r>
              <a:rPr lang="en-US" sz="1600" dirty="0">
                <a:latin typeface="Gotham Narrow Book" pitchFamily="50" charset="0"/>
              </a:rPr>
              <a:t>curtailment</a:t>
            </a:r>
            <a:endParaRPr lang="en-US" sz="1400" dirty="0">
              <a:latin typeface="Gotham Narrow Book" pitchFamily="50" charset="0"/>
            </a:endParaRPr>
          </a:p>
        </p:txBody>
      </p:sp>
      <p:sp>
        <p:nvSpPr>
          <p:cNvPr id="10" name="TextBox 9">
            <a:extLst>
              <a:ext uri="{FF2B5EF4-FFF2-40B4-BE49-F238E27FC236}">
                <a16:creationId xmlns:a16="http://schemas.microsoft.com/office/drawing/2014/main" id="{EC4364FE-49F0-4FA1-9439-C3AED96CEBEE}"/>
              </a:ext>
            </a:extLst>
          </p:cNvPr>
          <p:cNvSpPr txBox="1"/>
          <p:nvPr/>
        </p:nvSpPr>
        <p:spPr>
          <a:xfrm>
            <a:off x="533399" y="1219769"/>
            <a:ext cx="11302929" cy="646331"/>
          </a:xfrm>
          <a:prstGeom prst="rect">
            <a:avLst/>
          </a:prstGeom>
          <a:noFill/>
        </p:spPr>
        <p:txBody>
          <a:bodyPr wrap="square">
            <a:spAutoFit/>
          </a:bodyPr>
          <a:lstStyle/>
          <a:p>
            <a:pPr marL="38100" marR="0" lvl="1" indent="0" algn="l" defTabSz="457200" rtl="0" eaLnBrk="1" fontAlgn="auto" latinLnBrk="0" hangingPunct="1">
              <a:lnSpc>
                <a:spcPct val="100000"/>
              </a:lnSpc>
              <a:spcBef>
                <a:spcPts val="0"/>
              </a:spcBef>
              <a:spcAft>
                <a:spcPts val="0"/>
              </a:spcAft>
              <a:buClr>
                <a:srgbClr val="0872A6"/>
              </a:buClr>
              <a:buSzTx/>
              <a:buFontTx/>
              <a:buNone/>
              <a:tabLst/>
              <a:defRPr/>
            </a:pPr>
            <a:r>
              <a:rPr kumimoji="0" lang="pt-BR"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Usinas antigas e mudança na operação são grandes desafios, mas também oferecem a oportunidade de modernizar as usinas hidrelétricas</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p>
        </p:txBody>
      </p:sp>
      <p:sp>
        <p:nvSpPr>
          <p:cNvPr id="2" name="Slide Number Placeholder 1">
            <a:extLst>
              <a:ext uri="{FF2B5EF4-FFF2-40B4-BE49-F238E27FC236}">
                <a16:creationId xmlns:a16="http://schemas.microsoft.com/office/drawing/2014/main" id="{A96052B7-7F09-BFFE-2343-5F198913982C}"/>
              </a:ext>
            </a:extLst>
          </p:cNvPr>
          <p:cNvSpPr>
            <a:spLocks noGrp="1"/>
          </p:cNvSpPr>
          <p:nvPr>
            <p:ph type="sldNum" sz="quarter" idx="12"/>
          </p:nvPr>
        </p:nvSpPr>
        <p:spPr/>
        <p:txBody>
          <a:bodyPr/>
          <a:lstStyle/>
          <a:p>
            <a:fld id="{E1258401-23C6-2149-BDD6-E20CBEDE9734}" type="slidenum">
              <a:rPr lang="en-US" smtClean="0"/>
              <a:t>19</a:t>
            </a:fld>
            <a:endParaRPr lang="en-US"/>
          </a:p>
        </p:txBody>
      </p:sp>
      <p:pic>
        <p:nvPicPr>
          <p:cNvPr id="19" name="Picture 18">
            <a:extLst>
              <a:ext uri="{FF2B5EF4-FFF2-40B4-BE49-F238E27FC236}">
                <a16:creationId xmlns:a16="http://schemas.microsoft.com/office/drawing/2014/main" id="{919A87A6-5EC9-D21B-84A4-ECD1614823F2}"/>
              </a:ext>
            </a:extLst>
          </p:cNvPr>
          <p:cNvPicPr>
            <a:picLocks noChangeAspect="1"/>
          </p:cNvPicPr>
          <p:nvPr/>
        </p:nvPicPr>
        <p:blipFill>
          <a:blip r:embed="rId3"/>
          <a:stretch>
            <a:fillRect/>
          </a:stretch>
        </p:blipFill>
        <p:spPr>
          <a:xfrm>
            <a:off x="7886221" y="1866099"/>
            <a:ext cx="3772380" cy="4358981"/>
          </a:xfrm>
          <a:prstGeom prst="rect">
            <a:avLst/>
          </a:prstGeom>
        </p:spPr>
      </p:pic>
    </p:spTree>
    <p:extLst>
      <p:ext uri="{BB962C8B-B14F-4D97-AF65-F5344CB8AC3E}">
        <p14:creationId xmlns:p14="http://schemas.microsoft.com/office/powerpoint/2010/main" val="3796941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2">
            <a:extLst>
              <a:ext uri="{FF2B5EF4-FFF2-40B4-BE49-F238E27FC236}">
                <a16:creationId xmlns:a16="http://schemas.microsoft.com/office/drawing/2014/main" id="{D078CC25-4F13-48D1-8C6A-5AFFAE2AD45F}"/>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2A6C5-B14F-4E51-AA46-3939B1F7EC63}" type="slidenum">
              <a:rPr kumimoji="0" lang="de-DE"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269" name="Title 1">
            <a:extLst>
              <a:ext uri="{FF2B5EF4-FFF2-40B4-BE49-F238E27FC236}">
                <a16:creationId xmlns:a16="http://schemas.microsoft.com/office/drawing/2014/main" id="{813A4E35-6C08-406D-84E4-F7056D27796B}"/>
              </a:ext>
            </a:extLst>
          </p:cNvPr>
          <p:cNvSpPr txBox="1">
            <a:spLocks/>
          </p:cNvSpPr>
          <p:nvPr/>
        </p:nvSpPr>
        <p:spPr bwMode="auto">
          <a:xfrm>
            <a:off x="479425" y="333375"/>
            <a:ext cx="11233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130000"/>
              </a:lnSpc>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30263" indent="-319088">
              <a:lnSpc>
                <a:spcPct val="130000"/>
              </a:lnSpc>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277938" indent="-255588">
              <a:lnSpc>
                <a:spcPct val="150000"/>
              </a:lnSpc>
              <a:buChar char="•"/>
              <a:defRPr sz="27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790700" indent="-255588">
              <a:lnSpc>
                <a:spcPct val="150000"/>
              </a:lnSpc>
              <a:buChar char="–"/>
              <a:defRPr sz="2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301875" indent="-255588">
              <a:lnSpc>
                <a:spcPct val="150000"/>
              </a:lnSpc>
              <a:buChar char="»"/>
              <a:defRPr sz="2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759075" indent="-255588" eaLnBrk="0" fontAlgn="base" hangingPunct="0">
              <a:lnSpc>
                <a:spcPct val="150000"/>
              </a:lnSpc>
              <a:spcBef>
                <a:spcPct val="0"/>
              </a:spcBef>
              <a:spcAft>
                <a:spcPct val="0"/>
              </a:spcAft>
              <a:buChar char="»"/>
              <a:defRPr sz="2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3216275" indent="-255588" eaLnBrk="0" fontAlgn="base" hangingPunct="0">
              <a:lnSpc>
                <a:spcPct val="150000"/>
              </a:lnSpc>
              <a:spcBef>
                <a:spcPct val="0"/>
              </a:spcBef>
              <a:spcAft>
                <a:spcPct val="0"/>
              </a:spcAft>
              <a:buChar char="»"/>
              <a:defRPr sz="2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673475" indent="-255588" eaLnBrk="0" fontAlgn="base" hangingPunct="0">
              <a:lnSpc>
                <a:spcPct val="150000"/>
              </a:lnSpc>
              <a:spcBef>
                <a:spcPct val="0"/>
              </a:spcBef>
              <a:spcAft>
                <a:spcPct val="0"/>
              </a:spcAft>
              <a:buChar char="»"/>
              <a:defRPr sz="2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4130675" indent="-255588" eaLnBrk="0" fontAlgn="base" hangingPunct="0">
              <a:lnSpc>
                <a:spcPct val="150000"/>
              </a:lnSpc>
              <a:spcBef>
                <a:spcPct val="0"/>
              </a:spcBef>
              <a:spcAft>
                <a:spcPct val="0"/>
              </a:spcAft>
              <a:buChar char="»"/>
              <a:defRPr sz="2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i="0" u="none" strike="noStrike" kern="1200" cap="none" spc="0" normalizeH="0" baseline="0" noProof="0" dirty="0">
                <a:ln>
                  <a:noFill/>
                </a:ln>
                <a:solidFill>
                  <a:srgbClr val="0872A6"/>
                </a:solidFill>
                <a:effectLst/>
                <a:uLnTx/>
                <a:uFillTx/>
                <a:latin typeface="ITC Avant Garde Std Md" panose="020B0602020202020204" pitchFamily="34" charset="0"/>
              </a:rPr>
              <a:t>International Renewable Energy Agency (IRENA)</a:t>
            </a:r>
            <a:endParaRPr kumimoji="0" lang="en-GB" altLang="en-US" sz="3200" i="0" u="none" strike="noStrike" kern="1200" cap="none" spc="0" normalizeH="0" baseline="0" noProof="0" dirty="0">
              <a:ln>
                <a:noFill/>
              </a:ln>
              <a:solidFill>
                <a:srgbClr val="0872A6"/>
              </a:solidFill>
              <a:effectLst/>
              <a:uLnTx/>
              <a:uFillTx/>
              <a:latin typeface="ITC Avant Garde Std Md" panose="020B0602020202020204" pitchFamily="34" charset="0"/>
            </a:endParaRPr>
          </a:p>
        </p:txBody>
      </p:sp>
      <p:sp>
        <p:nvSpPr>
          <p:cNvPr id="4" name="TextBox 3">
            <a:extLst>
              <a:ext uri="{FF2B5EF4-FFF2-40B4-BE49-F238E27FC236}">
                <a16:creationId xmlns:a16="http://schemas.microsoft.com/office/drawing/2014/main" id="{8A0F9468-3243-447C-A7A3-D760014EFD7A}"/>
              </a:ext>
            </a:extLst>
          </p:cNvPr>
          <p:cNvSpPr txBox="1"/>
          <p:nvPr/>
        </p:nvSpPr>
        <p:spPr>
          <a:xfrm>
            <a:off x="7777778" y="4883972"/>
            <a:ext cx="2495774" cy="923330"/>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n-GB" dirty="0">
                <a:latin typeface="Gotham Narrow Bold" pitchFamily="50" charset="0"/>
              </a:rPr>
              <a:t>168 Member states</a:t>
            </a:r>
          </a:p>
          <a:p>
            <a:pPr marR="0" lvl="0" indent="0" fontAlgn="auto">
              <a:lnSpc>
                <a:spcPct val="100000"/>
              </a:lnSpc>
              <a:spcBef>
                <a:spcPts val="0"/>
              </a:spcBef>
              <a:spcAft>
                <a:spcPts val="0"/>
              </a:spcAft>
              <a:buClrTx/>
              <a:buSzTx/>
              <a:buFontTx/>
              <a:buNone/>
              <a:tabLst/>
              <a:defRPr/>
            </a:pPr>
            <a:endParaRPr lang="en-GB" dirty="0">
              <a:latin typeface="Gotham Narrow Bold" pitchFamily="50" charset="0"/>
            </a:endParaRPr>
          </a:p>
          <a:p>
            <a:pPr marR="0" lvl="0" indent="0" fontAlgn="auto">
              <a:lnSpc>
                <a:spcPct val="100000"/>
              </a:lnSpc>
              <a:spcBef>
                <a:spcPts val="0"/>
              </a:spcBef>
              <a:spcAft>
                <a:spcPts val="0"/>
              </a:spcAft>
              <a:buClrTx/>
              <a:buSzTx/>
              <a:buFontTx/>
              <a:buNone/>
              <a:tabLst/>
              <a:defRPr/>
            </a:pPr>
            <a:r>
              <a:rPr lang="en-GB" dirty="0">
                <a:latin typeface="Gotham Narrow Bold" pitchFamily="50" charset="0"/>
              </a:rPr>
              <a:t>16 States in accession</a:t>
            </a:r>
          </a:p>
        </p:txBody>
      </p:sp>
      <p:pic>
        <p:nvPicPr>
          <p:cNvPr id="3" name="Picture 2">
            <a:extLst>
              <a:ext uri="{FF2B5EF4-FFF2-40B4-BE49-F238E27FC236}">
                <a16:creationId xmlns:a16="http://schemas.microsoft.com/office/drawing/2014/main" id="{5B6515BC-67EF-3D0A-C26B-1AF676675E90}"/>
              </a:ext>
            </a:extLst>
          </p:cNvPr>
          <p:cNvPicPr>
            <a:picLocks noChangeAspect="1"/>
          </p:cNvPicPr>
          <p:nvPr/>
        </p:nvPicPr>
        <p:blipFill>
          <a:blip r:embed="rId3"/>
          <a:stretch>
            <a:fillRect/>
          </a:stretch>
        </p:blipFill>
        <p:spPr>
          <a:xfrm>
            <a:off x="1800750" y="4324011"/>
            <a:ext cx="5683409" cy="2167402"/>
          </a:xfrm>
          <a:prstGeom prst="rect">
            <a:avLst/>
          </a:prstGeom>
        </p:spPr>
      </p:pic>
      <p:sp>
        <p:nvSpPr>
          <p:cNvPr id="2" name="TextBox 1">
            <a:extLst>
              <a:ext uri="{FF2B5EF4-FFF2-40B4-BE49-F238E27FC236}">
                <a16:creationId xmlns:a16="http://schemas.microsoft.com/office/drawing/2014/main" id="{DAC3DFC6-7099-6790-40E9-5F9D2D7719DB}"/>
              </a:ext>
            </a:extLst>
          </p:cNvPr>
          <p:cNvSpPr txBox="1"/>
          <p:nvPr/>
        </p:nvSpPr>
        <p:spPr>
          <a:xfrm>
            <a:off x="1864659" y="1337645"/>
            <a:ext cx="8462682" cy="2677656"/>
          </a:xfrm>
          <a:prstGeom prst="rect">
            <a:avLst/>
          </a:prstGeom>
          <a:noFill/>
        </p:spPr>
        <p:txBody>
          <a:bodyPr wrap="square" rtlCol="0">
            <a:spAutoFit/>
          </a:bodyPr>
          <a:lstStyle/>
          <a:p>
            <a:r>
              <a:rPr lang="en-GB" sz="2000" b="1" dirty="0">
                <a:solidFill>
                  <a:srgbClr val="006192"/>
                </a:solidFill>
                <a:latin typeface="ITC Avant Garde Std Md" panose="020B0602020202020204" pitchFamily="34" charset="0"/>
              </a:rPr>
              <a:t>MANDATE</a:t>
            </a:r>
          </a:p>
          <a:p>
            <a:r>
              <a:rPr lang="en-GB" dirty="0">
                <a:latin typeface="Gotham Narrow Bold" pitchFamily="50" charset="0"/>
              </a:rPr>
              <a:t>Promote the general adoption and the sustainable use of all renewable energies.</a:t>
            </a:r>
          </a:p>
          <a:p>
            <a:endParaRPr lang="en-GB" dirty="0"/>
          </a:p>
          <a:p>
            <a:r>
              <a:rPr lang="en-GB" sz="2000" b="1" dirty="0">
                <a:solidFill>
                  <a:srgbClr val="006192"/>
                </a:solidFill>
                <a:latin typeface="ITC Avant Garde Std Md" panose="020B0602020202020204" pitchFamily="34" charset="0"/>
              </a:rPr>
              <a:t>OBJETIVE</a:t>
            </a:r>
          </a:p>
          <a:p>
            <a:r>
              <a:rPr lang="en-GB" dirty="0">
                <a:latin typeface="Gotham Narrow Bold" pitchFamily="50" charset="0"/>
              </a:rPr>
              <a:t>Serve as a hub for different stakeholders, as a source of advice and as the global voice for renewable energies.</a:t>
            </a:r>
          </a:p>
          <a:p>
            <a:endParaRPr lang="en-GB" dirty="0"/>
          </a:p>
          <a:p>
            <a:r>
              <a:rPr lang="en-GB" sz="2000" b="1" dirty="0">
                <a:solidFill>
                  <a:srgbClr val="006192"/>
                </a:solidFill>
                <a:latin typeface="ITC Avant Garde Std Md" panose="020B0602020202020204" pitchFamily="34" charset="0"/>
              </a:rPr>
              <a:t>SCOPE</a:t>
            </a:r>
          </a:p>
          <a:p>
            <a:r>
              <a:rPr lang="en-GB" dirty="0">
                <a:latin typeface="Gotham Narrow Bold" pitchFamily="50" charset="0"/>
              </a:rPr>
              <a:t>All sustainable renewable energy technologies</a:t>
            </a:r>
            <a:endParaRPr lang="en-US" dirty="0">
              <a:latin typeface="Gotham Narrow Bold" pitchFamily="50"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F076FB-2251-4C2A-B5AF-93D924AB7B2F}"/>
              </a:ext>
            </a:extLst>
          </p:cNvPr>
          <p:cNvSpPr>
            <a:spLocks noGrp="1"/>
          </p:cNvSpPr>
          <p:nvPr>
            <p:ph type="title"/>
          </p:nvPr>
        </p:nvSpPr>
        <p:spPr/>
        <p:txBody>
          <a:bodyPr vert="horz" lIns="91440" tIns="45720" rIns="91440" bIns="45720" rtlCol="0" anchor="ctr">
            <a:normAutofit/>
          </a:bodyPr>
          <a:lstStyle/>
          <a:p>
            <a:r>
              <a:rPr lang="en-GB" b="0" dirty="0" err="1">
                <a:latin typeface="ITC Avant Garde Std Md" panose="020B0602020202020204" pitchFamily="34" charset="0"/>
              </a:rPr>
              <a:t>Governança</a:t>
            </a:r>
            <a:r>
              <a:rPr lang="en-GB" b="0" dirty="0">
                <a:latin typeface="ITC Avant Garde Std Md" panose="020B0602020202020204" pitchFamily="34" charset="0"/>
              </a:rPr>
              <a:t>, </a:t>
            </a:r>
            <a:r>
              <a:rPr lang="en-GB" b="0" dirty="0" err="1">
                <a:latin typeface="ITC Avant Garde Std Md" panose="020B0602020202020204" pitchFamily="34" charset="0"/>
              </a:rPr>
              <a:t>regulação</a:t>
            </a:r>
            <a:r>
              <a:rPr lang="en-GB" b="0" dirty="0">
                <a:latin typeface="ITC Avant Garde Std Md" panose="020B0602020202020204" pitchFamily="34" charset="0"/>
              </a:rPr>
              <a:t> e mercados </a:t>
            </a:r>
            <a:r>
              <a:rPr lang="en-GB" b="0" dirty="0" err="1">
                <a:latin typeface="ITC Avant Garde Std Md" panose="020B0602020202020204" pitchFamily="34" charset="0"/>
              </a:rPr>
              <a:t>precisam</a:t>
            </a:r>
            <a:r>
              <a:rPr lang="en-GB" b="0" dirty="0">
                <a:latin typeface="ITC Avant Garde Std Md" panose="020B0602020202020204" pitchFamily="34" charset="0"/>
              </a:rPr>
              <a:t> </a:t>
            </a:r>
            <a:r>
              <a:rPr lang="en-GB" b="0" dirty="0" err="1">
                <a:latin typeface="ITC Avant Garde Std Md" panose="020B0602020202020204" pitchFamily="34" charset="0"/>
              </a:rPr>
              <a:t>melhorar</a:t>
            </a:r>
            <a:endParaRPr lang="en-US" b="0" dirty="0">
              <a:latin typeface="ITC Avant Garde Std Md" panose="020B0602020202020204" pitchFamily="34" charset="0"/>
            </a:endParaRPr>
          </a:p>
        </p:txBody>
      </p:sp>
      <p:sp>
        <p:nvSpPr>
          <p:cNvPr id="4" name="Content Placeholder 3">
            <a:extLst>
              <a:ext uri="{FF2B5EF4-FFF2-40B4-BE49-F238E27FC236}">
                <a16:creationId xmlns:a16="http://schemas.microsoft.com/office/drawing/2014/main" id="{C4DEDC08-8B02-4C06-9488-5FD87D6BC04B}"/>
              </a:ext>
            </a:extLst>
          </p:cNvPr>
          <p:cNvSpPr txBox="1">
            <a:spLocks/>
          </p:cNvSpPr>
          <p:nvPr/>
        </p:nvSpPr>
        <p:spPr>
          <a:xfrm>
            <a:off x="248902" y="2621452"/>
            <a:ext cx="7225324" cy="25947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marR="0" lvl="1" fontAlgn="auto">
              <a:lnSpc>
                <a:spcPct val="100000"/>
              </a:lnSpc>
              <a:spcBef>
                <a:spcPts val="0"/>
              </a:spcBef>
              <a:buClr>
                <a:srgbClr val="006192"/>
              </a:buClr>
              <a:buSzTx/>
              <a:tabLst/>
              <a:defRPr/>
            </a:pPr>
            <a:r>
              <a:rPr lang="pt-BR" sz="1800" dirty="0">
                <a:latin typeface="Gotham Narrow Book" pitchFamily="50" charset="0"/>
              </a:rPr>
              <a:t>Oferecendo incentivos</a:t>
            </a:r>
          </a:p>
          <a:p>
            <a:pPr marL="722313" lvl="2">
              <a:lnSpc>
                <a:spcPct val="100000"/>
              </a:lnSpc>
              <a:spcBef>
                <a:spcPts val="0"/>
              </a:spcBef>
              <a:buClr>
                <a:srgbClr val="006192"/>
              </a:buClr>
              <a:defRPr/>
            </a:pPr>
            <a:r>
              <a:rPr lang="pt-BR" sz="1400" dirty="0">
                <a:latin typeface="Gotham Narrow Book" pitchFamily="50" charset="0"/>
              </a:rPr>
              <a:t>Isenções fiscais, financiamento concessional, subsídios com base no desempenho ambiental, etc.</a:t>
            </a:r>
          </a:p>
          <a:p>
            <a:pPr marL="265113" marR="0" lvl="1" fontAlgn="auto">
              <a:lnSpc>
                <a:spcPct val="100000"/>
              </a:lnSpc>
              <a:spcBef>
                <a:spcPts val="0"/>
              </a:spcBef>
              <a:buClr>
                <a:srgbClr val="006192"/>
              </a:buClr>
              <a:buSzTx/>
              <a:tabLst/>
              <a:defRPr/>
            </a:pPr>
            <a:endParaRPr lang="pt-BR" sz="1800" dirty="0">
              <a:latin typeface="Gotham Narrow Book" pitchFamily="50" charset="0"/>
            </a:endParaRPr>
          </a:p>
          <a:p>
            <a:pPr marL="265113" marR="0" lvl="1" fontAlgn="auto">
              <a:lnSpc>
                <a:spcPct val="100000"/>
              </a:lnSpc>
              <a:spcBef>
                <a:spcPts val="0"/>
              </a:spcBef>
              <a:buClr>
                <a:srgbClr val="006192"/>
              </a:buClr>
              <a:buSzTx/>
              <a:tabLst/>
              <a:defRPr/>
            </a:pPr>
            <a:r>
              <a:rPr lang="pt-BR" sz="1800" dirty="0">
                <a:latin typeface="Gotham Narrow Book" pitchFamily="50" charset="0"/>
              </a:rPr>
              <a:t>Simplificação dos processos de concessão e licenciamento (especialmente para pequenas hidrelétricas)</a:t>
            </a:r>
          </a:p>
          <a:p>
            <a:pPr marL="265113" marR="0" lvl="1" fontAlgn="auto">
              <a:lnSpc>
                <a:spcPct val="100000"/>
              </a:lnSpc>
              <a:spcBef>
                <a:spcPts val="0"/>
              </a:spcBef>
              <a:buClr>
                <a:srgbClr val="006192"/>
              </a:buClr>
              <a:buSzTx/>
              <a:tabLst/>
              <a:defRPr/>
            </a:pPr>
            <a:endParaRPr lang="pt-BR" sz="1800" dirty="0">
              <a:latin typeface="Gotham Narrow Book" pitchFamily="50" charset="0"/>
            </a:endParaRPr>
          </a:p>
          <a:p>
            <a:pPr marL="265113" marR="0" lvl="1" fontAlgn="auto">
              <a:lnSpc>
                <a:spcPct val="100000"/>
              </a:lnSpc>
              <a:spcBef>
                <a:spcPts val="0"/>
              </a:spcBef>
              <a:buClr>
                <a:srgbClr val="006192"/>
              </a:buClr>
              <a:buSzTx/>
              <a:tabLst/>
              <a:defRPr/>
            </a:pPr>
            <a:r>
              <a:rPr lang="pt-BR" sz="1800" dirty="0">
                <a:latin typeface="Gotham Narrow Book" pitchFamily="50" charset="0"/>
              </a:rPr>
              <a:t>Criar mercados inovadores que remunerem a prestação de serviços de flexibilidade e anciliares, e outros serviços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B4178D5-D81A-4176-A9C6-EF8D98A8E27B}"/>
              </a:ext>
            </a:extLst>
          </p:cNvPr>
          <p:cNvSpPr txBox="1"/>
          <p:nvPr/>
        </p:nvSpPr>
        <p:spPr>
          <a:xfrm>
            <a:off x="321884" y="1186120"/>
            <a:ext cx="11302929" cy="646331"/>
          </a:xfrm>
          <a:prstGeom prst="rect">
            <a:avLst/>
          </a:prstGeom>
          <a:noFill/>
        </p:spPr>
        <p:txBody>
          <a:bodyPr wrap="square">
            <a:spAutoFit/>
          </a:bodyPr>
          <a:lstStyle/>
          <a:p>
            <a:pPr marL="38100" marR="0" lvl="1" indent="0" algn="l" defTabSz="457200" rtl="0" eaLnBrk="1" fontAlgn="auto" latinLnBrk="0" hangingPunct="1">
              <a:lnSpc>
                <a:spcPct val="100000"/>
              </a:lnSpc>
              <a:spcBef>
                <a:spcPts val="0"/>
              </a:spcBef>
              <a:spcAft>
                <a:spcPts val="1200"/>
              </a:spcAft>
              <a:buClr>
                <a:srgbClr val="0872A6"/>
              </a:buClr>
              <a:buSzTx/>
              <a:buFontTx/>
              <a:buNone/>
              <a:tabLst/>
              <a:defRPr/>
            </a:pPr>
            <a:r>
              <a:rPr kumimoji="0" lang="pt-BR"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Os governos podem ajudar a atrair o investimento necessário em energia hidrelétrica, criando um ambiente de negócios adequado para isso</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pic>
        <p:nvPicPr>
          <p:cNvPr id="4098" name="Picture 2" descr="What is Electricity Deregulation? – Electric Choice">
            <a:extLst>
              <a:ext uri="{FF2B5EF4-FFF2-40B4-BE49-F238E27FC236}">
                <a16:creationId xmlns:a16="http://schemas.microsoft.com/office/drawing/2014/main" id="{82A6B095-7761-45DD-B8AB-9E15A61B4A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75" r="47776"/>
          <a:stretch/>
        </p:blipFill>
        <p:spPr bwMode="auto">
          <a:xfrm>
            <a:off x="7612168" y="1850817"/>
            <a:ext cx="4012645" cy="393541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B68A4A1-9CAE-CFA0-D6F9-637D7F6AC880}"/>
              </a:ext>
            </a:extLst>
          </p:cNvPr>
          <p:cNvSpPr>
            <a:spLocks noGrp="1"/>
          </p:cNvSpPr>
          <p:nvPr>
            <p:ph type="sldNum" sz="quarter" idx="12"/>
          </p:nvPr>
        </p:nvSpPr>
        <p:spPr/>
        <p:txBody>
          <a:bodyPr/>
          <a:lstStyle/>
          <a:p>
            <a:fld id="{E1258401-23C6-2149-BDD6-E20CBEDE9734}" type="slidenum">
              <a:rPr lang="en-US" smtClean="0"/>
              <a:t>20</a:t>
            </a:fld>
            <a:endParaRPr lang="en-US"/>
          </a:p>
        </p:txBody>
      </p:sp>
    </p:spTree>
    <p:extLst>
      <p:ext uri="{BB962C8B-B14F-4D97-AF65-F5344CB8AC3E}">
        <p14:creationId xmlns:p14="http://schemas.microsoft.com/office/powerpoint/2010/main" val="2614105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41357D6-C3FE-2648-ACEF-5D0CDFE4EDD5}"/>
              </a:ext>
            </a:extLst>
          </p:cNvPr>
          <p:cNvSpPr txBox="1">
            <a:spLocks/>
          </p:cNvSpPr>
          <p:nvPr/>
        </p:nvSpPr>
        <p:spPr>
          <a:xfrm>
            <a:off x="11624813" y="6377096"/>
            <a:ext cx="40348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258401-23C6-2149-BDD6-E20CBEDE97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3">
            <a:extLst>
              <a:ext uri="{FF2B5EF4-FFF2-40B4-BE49-F238E27FC236}">
                <a16:creationId xmlns:a16="http://schemas.microsoft.com/office/drawing/2014/main" id="{12FC45DE-7065-4601-9026-05B663F30029}"/>
              </a:ext>
            </a:extLst>
          </p:cNvPr>
          <p:cNvSpPr txBox="1">
            <a:spLocks/>
          </p:cNvSpPr>
          <p:nvPr/>
        </p:nvSpPr>
        <p:spPr>
          <a:xfrm>
            <a:off x="231417" y="1205608"/>
            <a:ext cx="11622396" cy="44467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3850" marR="0" lvl="1" indent="-285750" algn="l" defTabSz="914400" rtl="0" eaLnBrk="1" fontAlgn="auto" latinLnBrk="0" hangingPunct="1">
              <a:lnSpc>
                <a:spcPct val="100000"/>
              </a:lnSpc>
              <a:spcBef>
                <a:spcPts val="0"/>
              </a:spcBef>
              <a:spcAft>
                <a:spcPts val="2400"/>
              </a:spcAft>
              <a:buClr>
                <a:srgbClr val="0872A6"/>
              </a:buClr>
              <a:buSzTx/>
              <a:buFont typeface="Arial" panose="020B0604020202020204" pitchFamily="34" charset="0"/>
              <a:buChar char="•"/>
              <a:tabLst/>
              <a:defRPr/>
            </a:pPr>
            <a:r>
              <a:rPr kumimoji="0" lang="pt-BR" sz="1800" i="0" u="none" strike="noStrike" kern="1200" cap="none" spc="0" normalizeH="0" baseline="0" noProof="0" dirty="0">
                <a:ln>
                  <a:noFill/>
                </a:ln>
                <a:solidFill>
                  <a:prstClr val="black"/>
                </a:solidFill>
                <a:effectLst/>
                <a:uLnTx/>
                <a:uFillTx/>
                <a:latin typeface="Gotham Narrow Medium" pitchFamily="50" charset="0"/>
              </a:rPr>
              <a:t>A energia hidrelétrica está se tornando cada vez mais valiosa com base em sua capacidade de fornecer geração flexível e serviços de energia, serviços ancilares, gestão da água e benefícios socioeconômicos.</a:t>
            </a:r>
          </a:p>
          <a:p>
            <a:pPr marL="323850" marR="0" lvl="1" indent="-285750" algn="l" defTabSz="914400" rtl="0" eaLnBrk="1" fontAlgn="auto" latinLnBrk="0" hangingPunct="1">
              <a:lnSpc>
                <a:spcPct val="100000"/>
              </a:lnSpc>
              <a:spcBef>
                <a:spcPts val="0"/>
              </a:spcBef>
              <a:spcAft>
                <a:spcPts val="2400"/>
              </a:spcAft>
              <a:buClr>
                <a:srgbClr val="0872A6"/>
              </a:buClr>
              <a:buSzTx/>
              <a:buFont typeface="Arial" panose="020B0604020202020204" pitchFamily="34" charset="0"/>
              <a:buChar char="•"/>
              <a:tabLst/>
              <a:defRPr/>
            </a:pPr>
            <a:r>
              <a:rPr kumimoji="0" lang="pt-BR" sz="1800" i="0" u="none" strike="noStrike" kern="1200" cap="none" spc="0" normalizeH="0" baseline="0" noProof="0" dirty="0">
                <a:ln>
                  <a:noFill/>
                </a:ln>
                <a:solidFill>
                  <a:prstClr val="black"/>
                </a:solidFill>
                <a:effectLst/>
                <a:uLnTx/>
                <a:uFillTx/>
                <a:latin typeface="Gotham Narrow Medium" pitchFamily="50" charset="0"/>
              </a:rPr>
              <a:t>Grandes quantidades de energia hidrelétrica (incluindo as reversíveis) precisarão ser implantadas de forma sustentável para atingir as metas do Acordo de Paris.</a:t>
            </a:r>
          </a:p>
          <a:p>
            <a:pPr marL="323850" marR="0" lvl="1" indent="-285750" algn="l" defTabSz="914400" rtl="0" eaLnBrk="1" fontAlgn="auto" latinLnBrk="0" hangingPunct="1">
              <a:lnSpc>
                <a:spcPct val="100000"/>
              </a:lnSpc>
              <a:spcBef>
                <a:spcPts val="0"/>
              </a:spcBef>
              <a:spcAft>
                <a:spcPts val="2400"/>
              </a:spcAft>
              <a:buClr>
                <a:srgbClr val="0872A6"/>
              </a:buClr>
              <a:buSzTx/>
              <a:buFont typeface="Arial" panose="020B0604020202020204" pitchFamily="34" charset="0"/>
              <a:buChar char="•"/>
              <a:tabLst/>
              <a:defRPr/>
            </a:pPr>
            <a:r>
              <a:rPr kumimoji="0" lang="pt-BR" sz="1800" i="0" u="none" strike="noStrike" kern="1200" cap="none" spc="0" normalizeH="0" baseline="0" noProof="0" dirty="0">
                <a:ln>
                  <a:noFill/>
                </a:ln>
                <a:solidFill>
                  <a:prstClr val="black"/>
                </a:solidFill>
                <a:effectLst/>
                <a:uLnTx/>
                <a:uFillTx/>
                <a:latin typeface="Gotham Narrow Medium" pitchFamily="50" charset="0"/>
              </a:rPr>
              <a:t>A frota hídrica em algumas regiões está envelhecendo e precisará de reformas substanciais. Esta é uma oportunidade para inovar, introduzir novas tecnologias e modernizar as usinas de forma que se adequem às necessidades dos sistemas de energia atuais.</a:t>
            </a:r>
          </a:p>
          <a:p>
            <a:pPr marL="323850" marR="0" lvl="1" indent="-285750" algn="l" defTabSz="914400" rtl="0" eaLnBrk="1" fontAlgn="auto" latinLnBrk="0" hangingPunct="1">
              <a:lnSpc>
                <a:spcPct val="100000"/>
              </a:lnSpc>
              <a:spcBef>
                <a:spcPts val="0"/>
              </a:spcBef>
              <a:spcAft>
                <a:spcPts val="2400"/>
              </a:spcAft>
              <a:buClr>
                <a:srgbClr val="0872A6"/>
              </a:buClr>
              <a:buSzTx/>
              <a:buFont typeface="Arial" panose="020B0604020202020204" pitchFamily="34" charset="0"/>
              <a:buChar char="•"/>
              <a:tabLst/>
              <a:defRPr/>
            </a:pPr>
            <a:r>
              <a:rPr kumimoji="0" lang="pt-BR" sz="1800" i="0" u="none" strike="noStrike" kern="1200" cap="none" spc="0" normalizeH="0" baseline="0" noProof="0" dirty="0">
                <a:ln>
                  <a:noFill/>
                </a:ln>
                <a:solidFill>
                  <a:prstClr val="black"/>
                </a:solidFill>
                <a:effectLst/>
                <a:uLnTx/>
                <a:uFillTx/>
                <a:latin typeface="Gotham Narrow Medium" pitchFamily="50" charset="0"/>
              </a:rPr>
              <a:t>Os investimentos precisarão quintuplicar e isso só será possível se políticas e mercados adequados forem implementados.</a:t>
            </a:r>
          </a:p>
          <a:p>
            <a:pPr marL="323850" marR="0" lvl="1" indent="-285750" algn="l" defTabSz="914400" rtl="0" eaLnBrk="1" fontAlgn="auto" latinLnBrk="0" hangingPunct="1">
              <a:lnSpc>
                <a:spcPct val="100000"/>
              </a:lnSpc>
              <a:spcBef>
                <a:spcPts val="0"/>
              </a:spcBef>
              <a:spcAft>
                <a:spcPts val="2400"/>
              </a:spcAft>
              <a:buClr>
                <a:srgbClr val="0872A6"/>
              </a:buClr>
              <a:buSzTx/>
              <a:buFont typeface="Arial" panose="020B0604020202020204" pitchFamily="34" charset="0"/>
              <a:buChar char="•"/>
              <a:tabLst/>
              <a:defRPr/>
            </a:pPr>
            <a:r>
              <a:rPr kumimoji="0" lang="pt-BR" sz="1800" i="0" u="none" strike="noStrike" kern="1200" cap="none" spc="0" normalizeH="0" baseline="0" noProof="0" dirty="0">
                <a:ln>
                  <a:noFill/>
                </a:ln>
                <a:solidFill>
                  <a:prstClr val="black"/>
                </a:solidFill>
                <a:effectLst/>
                <a:uLnTx/>
                <a:uFillTx/>
                <a:latin typeface="Gotham Narrow Medium" pitchFamily="50" charset="0"/>
              </a:rPr>
              <a:t>A grande maioria do potencial restante está nas economias em desenvolvimento. Financiadores e governos precisam trabalhar juntos para superar os riscos e atrair os investimentos necessários.</a:t>
            </a:r>
          </a:p>
          <a:p>
            <a:pPr marL="323850" marR="0" lvl="1" indent="-285750" algn="l" defTabSz="914400" rtl="0" eaLnBrk="1" fontAlgn="auto" latinLnBrk="0" hangingPunct="1">
              <a:lnSpc>
                <a:spcPct val="100000"/>
              </a:lnSpc>
              <a:spcBef>
                <a:spcPts val="0"/>
              </a:spcBef>
              <a:spcAft>
                <a:spcPts val="2400"/>
              </a:spcAft>
              <a:buClr>
                <a:srgbClr val="0872A6"/>
              </a:buClr>
              <a:buSzTx/>
              <a:buFont typeface="Arial" panose="020B0604020202020204" pitchFamily="34" charset="0"/>
              <a:buChar char="•"/>
              <a:tabLst/>
              <a:defRPr/>
            </a:pPr>
            <a:r>
              <a:rPr kumimoji="0" lang="pt-BR" sz="1800" i="0" u="none" strike="noStrike" kern="1200" cap="none" spc="0" normalizeH="0" baseline="0" noProof="0" dirty="0">
                <a:ln>
                  <a:noFill/>
                </a:ln>
                <a:solidFill>
                  <a:prstClr val="black"/>
                </a:solidFill>
                <a:effectLst/>
                <a:uLnTx/>
                <a:uFillTx/>
                <a:latin typeface="Gotham Narrow Medium" pitchFamily="50" charset="0"/>
              </a:rPr>
              <a:t>Novos projetos terão que ser desenvolvidos sob critérios transparentes de sustentabilidade</a:t>
            </a:r>
            <a:r>
              <a:rPr kumimoji="0" lang="en-US" sz="1800" i="0" u="none" strike="noStrike" kern="1200" cap="none" spc="0" normalizeH="0" baseline="0" noProof="0" dirty="0">
                <a:ln>
                  <a:noFill/>
                </a:ln>
                <a:solidFill>
                  <a:prstClr val="black"/>
                </a:solidFill>
                <a:effectLst/>
                <a:uLnTx/>
                <a:uFillTx/>
                <a:latin typeface="Gotham Narrow Book" pitchFamily="50" charset="0"/>
              </a:rPr>
              <a:t>.</a:t>
            </a:r>
            <a:endParaRPr kumimoji="0" lang="en-US" sz="1600" i="0" u="none" strike="noStrike" kern="1200" cap="none" spc="0" normalizeH="0" baseline="0" noProof="0" dirty="0">
              <a:ln>
                <a:noFill/>
              </a:ln>
              <a:solidFill>
                <a:prstClr val="black"/>
              </a:solidFill>
              <a:effectLst/>
              <a:uLnTx/>
              <a:uFillTx/>
              <a:latin typeface="Gotham Narrow Book" pitchFamily="50" charset="0"/>
            </a:endParaRPr>
          </a:p>
        </p:txBody>
      </p:sp>
      <p:sp>
        <p:nvSpPr>
          <p:cNvPr id="2" name="Slide Number Placeholder 1">
            <a:extLst>
              <a:ext uri="{FF2B5EF4-FFF2-40B4-BE49-F238E27FC236}">
                <a16:creationId xmlns:a16="http://schemas.microsoft.com/office/drawing/2014/main" id="{B5C26C20-8686-2639-445E-ADA8E77DA59E}"/>
              </a:ext>
            </a:extLst>
          </p:cNvPr>
          <p:cNvSpPr>
            <a:spLocks noGrp="1"/>
          </p:cNvSpPr>
          <p:nvPr>
            <p:ph type="sldNum" sz="quarter" idx="12"/>
          </p:nvPr>
        </p:nvSpPr>
        <p:spPr/>
        <p:txBody>
          <a:bodyPr/>
          <a:lstStyle/>
          <a:p>
            <a:fld id="{E1258401-23C6-2149-BDD6-E20CBEDE9734}" type="slidenum">
              <a:rPr lang="en-US" smtClean="0"/>
              <a:t>21</a:t>
            </a:fld>
            <a:endParaRPr lang="en-US"/>
          </a:p>
        </p:txBody>
      </p:sp>
      <p:sp>
        <p:nvSpPr>
          <p:cNvPr id="3" name="Title 2">
            <a:extLst>
              <a:ext uri="{FF2B5EF4-FFF2-40B4-BE49-F238E27FC236}">
                <a16:creationId xmlns:a16="http://schemas.microsoft.com/office/drawing/2014/main" id="{D16FA445-A0EB-FA72-4A11-66467946A0F4}"/>
              </a:ext>
            </a:extLst>
          </p:cNvPr>
          <p:cNvSpPr>
            <a:spLocks noGrp="1"/>
          </p:cNvSpPr>
          <p:nvPr>
            <p:ph type="title"/>
          </p:nvPr>
        </p:nvSpPr>
        <p:spPr>
          <a:xfrm>
            <a:off x="248902" y="165474"/>
            <a:ext cx="11587427" cy="836614"/>
          </a:xfrm>
        </p:spPr>
        <p:txBody>
          <a:bodyPr vert="horz" lIns="91440" tIns="45720" rIns="91440" bIns="45720" rtlCol="0" anchor="ctr">
            <a:normAutofit/>
          </a:bodyPr>
          <a:lstStyle/>
          <a:p>
            <a:r>
              <a:rPr lang="en-GB" b="0" dirty="0" err="1">
                <a:latin typeface="ITC Avant Garde Std Md" panose="020B0602020202020204" pitchFamily="34" charset="0"/>
              </a:rPr>
              <a:t>Pontos</a:t>
            </a:r>
            <a:r>
              <a:rPr lang="en-GB" b="0" dirty="0">
                <a:latin typeface="ITC Avant Garde Std Md" panose="020B0602020202020204" pitchFamily="34" charset="0"/>
              </a:rPr>
              <a:t> de </a:t>
            </a:r>
            <a:r>
              <a:rPr lang="en-GB" b="0" dirty="0" err="1">
                <a:latin typeface="ITC Avant Garde Std Md" panose="020B0602020202020204" pitchFamily="34" charset="0"/>
              </a:rPr>
              <a:t>atenção</a:t>
            </a:r>
            <a:endParaRPr lang="en-US" b="0" dirty="0">
              <a:latin typeface="ITC Avant Garde Std Md" panose="020B0602020202020204" pitchFamily="34" charset="0"/>
            </a:endParaRPr>
          </a:p>
        </p:txBody>
      </p:sp>
    </p:spTree>
    <p:extLst>
      <p:ext uri="{BB962C8B-B14F-4D97-AF65-F5344CB8AC3E}">
        <p14:creationId xmlns:p14="http://schemas.microsoft.com/office/powerpoint/2010/main" val="3129246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5DB1341-BCB3-62AE-5AA5-6011B9FFBD37}"/>
              </a:ext>
            </a:extLst>
          </p:cNvPr>
          <p:cNvPicPr>
            <a:picLocks noChangeAspect="1"/>
          </p:cNvPicPr>
          <p:nvPr/>
        </p:nvPicPr>
        <p:blipFill rotWithShape="1">
          <a:blip r:embed="rId2">
            <a:alphaModFix amt="20000"/>
          </a:blip>
          <a:srcRect l="1967" t="6577" b="10736"/>
          <a:stretch/>
        </p:blipFill>
        <p:spPr>
          <a:xfrm rot="16200000">
            <a:off x="4090221" y="72869"/>
            <a:ext cx="4163958" cy="9535394"/>
          </a:xfrm>
          <a:prstGeom prst="rect">
            <a:avLst/>
          </a:prstGeom>
        </p:spPr>
      </p:pic>
      <p:sp>
        <p:nvSpPr>
          <p:cNvPr id="4" name="Slide Number Placeholder 3">
            <a:extLst>
              <a:ext uri="{FF2B5EF4-FFF2-40B4-BE49-F238E27FC236}">
                <a16:creationId xmlns:a16="http://schemas.microsoft.com/office/drawing/2014/main" id="{74FE2CB0-3EB4-5AAF-5314-29C0205F518D}"/>
              </a:ext>
            </a:extLst>
          </p:cNvPr>
          <p:cNvSpPr>
            <a:spLocks noGrp="1"/>
          </p:cNvSpPr>
          <p:nvPr>
            <p:ph type="sldNum" sz="quarter" idx="12"/>
          </p:nvPr>
        </p:nvSpPr>
        <p:spPr/>
        <p:txBody>
          <a:bodyPr/>
          <a:lstStyle/>
          <a:p>
            <a:fld id="{3869AAC4-528D-4869-B3A9-CC17FCD376B8}" type="slidenum">
              <a:rPr lang="en-US" smtClean="0"/>
              <a:t>22</a:t>
            </a:fld>
            <a:endParaRPr lang="en-US"/>
          </a:p>
        </p:txBody>
      </p:sp>
      <p:grpSp>
        <p:nvGrpSpPr>
          <p:cNvPr id="5" name="Group 4">
            <a:extLst>
              <a:ext uri="{FF2B5EF4-FFF2-40B4-BE49-F238E27FC236}">
                <a16:creationId xmlns:a16="http://schemas.microsoft.com/office/drawing/2014/main" id="{9A519176-72DD-5DE1-3EA5-8EB41AD0879B}"/>
              </a:ext>
            </a:extLst>
          </p:cNvPr>
          <p:cNvGrpSpPr/>
          <p:nvPr/>
        </p:nvGrpSpPr>
        <p:grpSpPr>
          <a:xfrm>
            <a:off x="915056" y="4891166"/>
            <a:ext cx="10735049" cy="1508119"/>
            <a:chOff x="-312191" y="4184650"/>
            <a:chExt cx="10195568" cy="1521484"/>
          </a:xfrm>
        </p:grpSpPr>
        <p:sp>
          <p:nvSpPr>
            <p:cNvPr id="6" name="TextBox 19">
              <a:extLst>
                <a:ext uri="{FF2B5EF4-FFF2-40B4-BE49-F238E27FC236}">
                  <a16:creationId xmlns:a16="http://schemas.microsoft.com/office/drawing/2014/main" id="{7D8D59F3-2F37-EE83-0F21-5897671F90DC}"/>
                </a:ext>
              </a:extLst>
            </p:cNvPr>
            <p:cNvSpPr txBox="1">
              <a:spLocks noChangeArrowheads="1"/>
            </p:cNvSpPr>
            <p:nvPr/>
          </p:nvSpPr>
          <p:spPr bwMode="auto">
            <a:xfrm>
              <a:off x="287603" y="4249993"/>
              <a:ext cx="2999837" cy="3387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30000" noProof="0" dirty="0">
                  <a:ln>
                    <a:noFill/>
                  </a:ln>
                  <a:solidFill>
                    <a:srgbClr val="575758"/>
                  </a:solidFill>
                  <a:effectLst/>
                  <a:uLnTx/>
                  <a:uFillTx/>
                  <a:latin typeface="ITC Avant Garde Std Bk" panose="020B0502020202020204" pitchFamily="34" charset="0"/>
                  <a:ea typeface="MS PGothic" panose="020B0600070205080204" pitchFamily="34" charset="-128"/>
                  <a:cs typeface="Arial"/>
                </a:rPr>
                <a:t>www.irena.org</a:t>
              </a:r>
            </a:p>
          </p:txBody>
        </p:sp>
        <p:sp>
          <p:nvSpPr>
            <p:cNvPr id="7" name="TextBox 20">
              <a:extLst>
                <a:ext uri="{FF2B5EF4-FFF2-40B4-BE49-F238E27FC236}">
                  <a16:creationId xmlns:a16="http://schemas.microsoft.com/office/drawing/2014/main" id="{9C36036F-E567-EFC2-DA96-A52258F78776}"/>
                </a:ext>
              </a:extLst>
            </p:cNvPr>
            <p:cNvSpPr txBox="1">
              <a:spLocks noChangeArrowheads="1"/>
            </p:cNvSpPr>
            <p:nvPr/>
          </p:nvSpPr>
          <p:spPr bwMode="auto">
            <a:xfrm>
              <a:off x="287603" y="4809868"/>
              <a:ext cx="2711805" cy="33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30000" noProof="0" dirty="0">
                  <a:ln>
                    <a:noFill/>
                  </a:ln>
                  <a:solidFill>
                    <a:srgbClr val="575758"/>
                  </a:solidFill>
                  <a:effectLst/>
                  <a:uLnTx/>
                  <a:uFillTx/>
                  <a:latin typeface="ITC Avant Garde Std Bk" panose="020B0502020202020204" pitchFamily="34" charset="0"/>
                  <a:ea typeface="MS PGothic" panose="020B0600070205080204" pitchFamily="34" charset="-128"/>
                  <a:cs typeface="Arial"/>
                </a:rPr>
                <a:t>www.twitter.com/irena</a:t>
              </a:r>
            </a:p>
          </p:txBody>
        </p:sp>
        <p:sp>
          <p:nvSpPr>
            <p:cNvPr id="8" name="TextBox 21">
              <a:extLst>
                <a:ext uri="{FF2B5EF4-FFF2-40B4-BE49-F238E27FC236}">
                  <a16:creationId xmlns:a16="http://schemas.microsoft.com/office/drawing/2014/main" id="{4DA1BD7A-529A-0275-A61A-185DDAC9A056}"/>
                </a:ext>
              </a:extLst>
            </p:cNvPr>
            <p:cNvSpPr txBox="1">
              <a:spLocks noChangeArrowheads="1"/>
            </p:cNvSpPr>
            <p:nvPr/>
          </p:nvSpPr>
          <p:spPr bwMode="auto">
            <a:xfrm>
              <a:off x="287603" y="5240378"/>
              <a:ext cx="3238373" cy="46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30000" noProof="0" dirty="0">
                  <a:ln>
                    <a:noFill/>
                  </a:ln>
                  <a:solidFill>
                    <a:srgbClr val="575758"/>
                  </a:solidFill>
                  <a:effectLst/>
                  <a:uLnTx/>
                  <a:uFillTx/>
                  <a:latin typeface="ITC Avant Garde Std Bk" panose="020B0502020202020204" pitchFamily="34" charset="0"/>
                  <a:ea typeface="MS PGothic" panose="020B0600070205080204" pitchFamily="34" charset="-128"/>
                  <a:cs typeface="Arial"/>
                </a:rPr>
                <a:t>www.facebook.com/irena.org</a:t>
              </a:r>
              <a:endParaRPr kumimoji="0" lang="en-US" altLang="en-US" sz="2400" b="1" i="0" u="none" strike="noStrike" kern="1200" cap="none" spc="0" normalizeH="0" baseline="0" noProof="0" dirty="0">
                <a:ln>
                  <a:noFill/>
                </a:ln>
                <a:solidFill>
                  <a:srgbClr val="575758"/>
                </a:solidFill>
                <a:effectLst/>
                <a:uLnTx/>
                <a:uFillTx/>
                <a:latin typeface="ITC Avant Garde Std Bk" panose="020B0502020202020204" pitchFamily="34" charset="0"/>
                <a:ea typeface="MS PGothic" panose="020B0600070205080204" pitchFamily="34" charset="-128"/>
                <a:cs typeface="Arial"/>
              </a:endParaRPr>
            </a:p>
          </p:txBody>
        </p:sp>
        <p:sp>
          <p:nvSpPr>
            <p:cNvPr id="9" name="TextBox 22">
              <a:extLst>
                <a:ext uri="{FF2B5EF4-FFF2-40B4-BE49-F238E27FC236}">
                  <a16:creationId xmlns:a16="http://schemas.microsoft.com/office/drawing/2014/main" id="{5EA8371E-B6C1-83ED-CE65-E3671DDE170B}"/>
                </a:ext>
              </a:extLst>
            </p:cNvPr>
            <p:cNvSpPr txBox="1">
              <a:spLocks noChangeArrowheads="1"/>
            </p:cNvSpPr>
            <p:nvPr/>
          </p:nvSpPr>
          <p:spPr bwMode="auto">
            <a:xfrm>
              <a:off x="5929341" y="4191652"/>
              <a:ext cx="3764793" cy="46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30000" noProof="0" dirty="0">
                  <a:ln>
                    <a:noFill/>
                  </a:ln>
                  <a:solidFill>
                    <a:srgbClr val="575758"/>
                  </a:solidFill>
                  <a:effectLst/>
                  <a:uLnTx/>
                  <a:uFillTx/>
                  <a:latin typeface="ITC Avant Garde Std Bk" panose="020B0502020202020204" pitchFamily="34" charset="0"/>
                  <a:ea typeface="MS PGothic" panose="020B0600070205080204" pitchFamily="34" charset="-128"/>
                  <a:cs typeface="Arial"/>
                </a:rPr>
                <a:t>www.instagram.com/irenaimages</a:t>
              </a:r>
              <a:endParaRPr kumimoji="0" lang="en-US" altLang="en-US" sz="2400" b="1" i="0" u="none" strike="noStrike" kern="1200" cap="none" spc="0" normalizeH="0" baseline="0" noProof="0" dirty="0">
                <a:ln>
                  <a:noFill/>
                </a:ln>
                <a:solidFill>
                  <a:srgbClr val="575758"/>
                </a:solidFill>
                <a:effectLst/>
                <a:uLnTx/>
                <a:uFillTx/>
                <a:latin typeface="ITC Avant Garde Std Bk" panose="020B0502020202020204" pitchFamily="34" charset="0"/>
                <a:ea typeface="MS PGothic" panose="020B0600070205080204" pitchFamily="34" charset="-128"/>
                <a:cs typeface="Arial"/>
              </a:endParaRPr>
            </a:p>
          </p:txBody>
        </p:sp>
        <p:pic>
          <p:nvPicPr>
            <p:cNvPr id="10" name="Picture 23">
              <a:extLst>
                <a:ext uri="{FF2B5EF4-FFF2-40B4-BE49-F238E27FC236}">
                  <a16:creationId xmlns:a16="http://schemas.microsoft.com/office/drawing/2014/main" id="{18E76709-C05E-BC56-4E27-46D746C5B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91" y="4184650"/>
              <a:ext cx="349565" cy="34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a:extLst>
                <a:ext uri="{FF2B5EF4-FFF2-40B4-BE49-F238E27FC236}">
                  <a16:creationId xmlns:a16="http://schemas.microsoft.com/office/drawing/2014/main" id="{47E09BA7-504F-2E17-290C-4A0C814544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933" y="5294724"/>
              <a:ext cx="349565" cy="34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5">
              <a:extLst>
                <a:ext uri="{FF2B5EF4-FFF2-40B4-BE49-F238E27FC236}">
                  <a16:creationId xmlns:a16="http://schemas.microsoft.com/office/drawing/2014/main" id="{8DFB01C5-EB3D-2ED1-D811-D2EE8C243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9342" y="4184650"/>
              <a:ext cx="349565" cy="34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6">
              <a:extLst>
                <a:ext uri="{FF2B5EF4-FFF2-40B4-BE49-F238E27FC236}">
                  <a16:creationId xmlns:a16="http://schemas.microsoft.com/office/drawing/2014/main" id="{C9539836-7FCD-9C94-92F8-11E20C985134}"/>
                </a:ext>
              </a:extLst>
            </p:cNvPr>
            <p:cNvSpPr txBox="1">
              <a:spLocks noChangeArrowheads="1"/>
            </p:cNvSpPr>
            <p:nvPr/>
          </p:nvSpPr>
          <p:spPr bwMode="auto">
            <a:xfrm>
              <a:off x="5989691" y="4742742"/>
              <a:ext cx="3893686" cy="46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30000" noProof="0" dirty="0">
                  <a:ln>
                    <a:noFill/>
                  </a:ln>
                  <a:solidFill>
                    <a:srgbClr val="575758"/>
                  </a:solidFill>
                  <a:effectLst/>
                  <a:uLnTx/>
                  <a:uFillTx/>
                  <a:latin typeface="ITC Avant Garde Std Bk" panose="020B0502020202020204" pitchFamily="34" charset="0"/>
                  <a:ea typeface="MS PGothic" panose="020B0600070205080204" pitchFamily="34" charset="-128"/>
                  <a:cs typeface="Arial"/>
                </a:rPr>
                <a:t>www.flickr.com/photos/irenaimages</a:t>
              </a:r>
              <a:endParaRPr kumimoji="0" lang="en-US" altLang="en-US" sz="2400" b="1" i="0" u="none" strike="noStrike" kern="1200" cap="none" spc="0" normalizeH="0" baseline="0" noProof="0" dirty="0">
                <a:ln>
                  <a:noFill/>
                </a:ln>
                <a:solidFill>
                  <a:srgbClr val="575758"/>
                </a:solidFill>
                <a:effectLst/>
                <a:uLnTx/>
                <a:uFillTx/>
                <a:latin typeface="ITC Avant Garde Std Bk" panose="020B0502020202020204" pitchFamily="34" charset="0"/>
                <a:ea typeface="MS PGothic" panose="020B0600070205080204" pitchFamily="34" charset="-128"/>
                <a:cs typeface="Arial"/>
              </a:endParaRPr>
            </a:p>
          </p:txBody>
        </p:sp>
        <p:pic>
          <p:nvPicPr>
            <p:cNvPr id="14" name="Picture 27">
              <a:extLst>
                <a:ext uri="{FF2B5EF4-FFF2-40B4-BE49-F238E27FC236}">
                  <a16:creationId xmlns:a16="http://schemas.microsoft.com/office/drawing/2014/main" id="{86ED9D2D-883A-CD09-CF56-290D7E187A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4873" y="5294724"/>
              <a:ext cx="354033" cy="35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8">
              <a:extLst>
                <a:ext uri="{FF2B5EF4-FFF2-40B4-BE49-F238E27FC236}">
                  <a16:creationId xmlns:a16="http://schemas.microsoft.com/office/drawing/2014/main" id="{49542286-C584-EB26-E406-150BFC7034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191" y="4739048"/>
              <a:ext cx="361422" cy="36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9">
              <a:extLst>
                <a:ext uri="{FF2B5EF4-FFF2-40B4-BE49-F238E27FC236}">
                  <a16:creationId xmlns:a16="http://schemas.microsoft.com/office/drawing/2014/main" id="{6DD5D731-2216-0977-5ACF-AD8F93F060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64873" y="4742741"/>
              <a:ext cx="354033" cy="35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30">
              <a:extLst>
                <a:ext uri="{FF2B5EF4-FFF2-40B4-BE49-F238E27FC236}">
                  <a16:creationId xmlns:a16="http://schemas.microsoft.com/office/drawing/2014/main" id="{43ED8F09-2299-8F2C-DFF8-BC45E58E217E}"/>
                </a:ext>
              </a:extLst>
            </p:cNvPr>
            <p:cNvSpPr txBox="1">
              <a:spLocks noChangeArrowheads="1"/>
            </p:cNvSpPr>
            <p:nvPr/>
          </p:nvSpPr>
          <p:spPr bwMode="auto">
            <a:xfrm>
              <a:off x="5991601" y="5240378"/>
              <a:ext cx="3702533" cy="46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30000" noProof="0" dirty="0">
                  <a:ln>
                    <a:noFill/>
                  </a:ln>
                  <a:solidFill>
                    <a:srgbClr val="575758"/>
                  </a:solidFill>
                  <a:effectLst/>
                  <a:uLnTx/>
                  <a:uFillTx/>
                  <a:latin typeface="ITC Avant Garde Std Bk" panose="020B0502020202020204" pitchFamily="34" charset="0"/>
                  <a:ea typeface="MS PGothic" panose="020B0600070205080204" pitchFamily="34" charset="-128"/>
                  <a:cs typeface="Arial"/>
                </a:rPr>
                <a:t>www.youtube.com/user/irenaorg</a:t>
              </a:r>
              <a:endParaRPr kumimoji="0" lang="en-US" altLang="en-US" sz="2400" b="1" i="0" u="none" strike="noStrike" kern="1200" cap="none" spc="0" normalizeH="0" baseline="0" noProof="0" dirty="0">
                <a:ln>
                  <a:noFill/>
                </a:ln>
                <a:solidFill>
                  <a:srgbClr val="575758"/>
                </a:solidFill>
                <a:effectLst/>
                <a:uLnTx/>
                <a:uFillTx/>
                <a:latin typeface="ITC Avant Garde Std Bk" panose="020B0502020202020204" pitchFamily="34" charset="0"/>
                <a:ea typeface="MS PGothic" panose="020B0600070205080204" pitchFamily="34" charset="-128"/>
                <a:cs typeface="Arial"/>
              </a:endParaRPr>
            </a:p>
          </p:txBody>
        </p:sp>
      </p:grpSp>
      <p:sp>
        <p:nvSpPr>
          <p:cNvPr id="18" name="TextBox 17">
            <a:extLst>
              <a:ext uri="{FF2B5EF4-FFF2-40B4-BE49-F238E27FC236}">
                <a16:creationId xmlns:a16="http://schemas.microsoft.com/office/drawing/2014/main" id="{07AEB630-B320-8538-9287-A05FBB60056C}"/>
              </a:ext>
            </a:extLst>
          </p:cNvPr>
          <p:cNvSpPr txBox="1"/>
          <p:nvPr/>
        </p:nvSpPr>
        <p:spPr>
          <a:xfrm>
            <a:off x="694293" y="1183551"/>
            <a:ext cx="5356884" cy="2492990"/>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sz="6000" b="0" i="0" u="none" strike="noStrike" kern="1200" cap="none" spc="0" normalizeH="0" baseline="0" noProof="0" dirty="0" err="1">
                <a:ln>
                  <a:noFill/>
                </a:ln>
                <a:solidFill>
                  <a:srgbClr val="006192"/>
                </a:solidFill>
                <a:effectLst/>
                <a:uLnTx/>
                <a:uFillTx/>
                <a:latin typeface="Gotham Narrow Black" pitchFamily="50" charset="0"/>
                <a:ea typeface="MS PGothic" panose="020B0600070205080204" pitchFamily="34" charset="-128"/>
                <a:cs typeface="Arial"/>
              </a:rPr>
              <a:t>Obrigado</a:t>
            </a:r>
            <a:r>
              <a:rPr kumimoji="0" lang="en-GB" sz="6000" b="0" i="0" u="none" strike="noStrike" kern="1200" cap="none" spc="0" normalizeH="0" baseline="0" noProof="0" dirty="0">
                <a:ln>
                  <a:noFill/>
                </a:ln>
                <a:solidFill>
                  <a:srgbClr val="006192"/>
                </a:solidFill>
                <a:effectLst/>
                <a:uLnTx/>
                <a:uFillTx/>
                <a:latin typeface="Gotham Narrow Black" pitchFamily="50" charset="0"/>
                <a:ea typeface="MS PGothic" panose="020B0600070205080204" pitchFamily="34" charset="-128"/>
                <a:cs typeface="Arial"/>
              </a:rPr>
              <a:t>!</a:t>
            </a: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GB" sz="3200" b="0" i="0" u="none" strike="noStrike" kern="1200" cap="none" spc="0" normalizeH="0" baseline="0" noProof="0" dirty="0">
              <a:ln>
                <a:noFill/>
              </a:ln>
              <a:solidFill>
                <a:srgbClr val="575758"/>
              </a:solidFill>
              <a:effectLst/>
              <a:uLnTx/>
              <a:uFillTx/>
              <a:latin typeface="ITC Avant Garde Std Md" panose="020B0602020202020204" pitchFamily="34" charset="0"/>
              <a:ea typeface="MS PGothic" panose="020B0600070205080204" pitchFamily="34" charset="-128"/>
              <a:cs typeface="Arial"/>
            </a:endParaRPr>
          </a:p>
          <a:p>
            <a:pPr marL="0" marR="0" lvl="0" indent="0" defTabSz="914400" rtl="0" eaLnBrk="0" fontAlgn="base" latinLnBrk="0" hangingPunct="0">
              <a:lnSpc>
                <a:spcPct val="100000"/>
              </a:lnSpc>
              <a:spcBef>
                <a:spcPct val="0"/>
              </a:spcBef>
              <a:spcAft>
                <a:spcPct val="0"/>
              </a:spcAft>
              <a:buClrTx/>
              <a:buSzTx/>
              <a:buFontTx/>
              <a:buNone/>
              <a:tabLst/>
              <a:defRPr/>
            </a:pPr>
            <a:r>
              <a:rPr lang="en-GB" sz="3200" dirty="0">
                <a:solidFill>
                  <a:srgbClr val="575758"/>
                </a:solidFill>
                <a:latin typeface="ITC Avant Garde Std Md" panose="020B0602020202020204" pitchFamily="34" charset="0"/>
                <a:ea typeface="MS PGothic" panose="020B0600070205080204" pitchFamily="34" charset="-128"/>
                <a:cs typeface="Arial"/>
              </a:rPr>
              <a:t>Rgorini@irena.org</a:t>
            </a: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GB" sz="3200" b="0" i="0" u="none" strike="noStrike" kern="1200" cap="none" spc="0" normalizeH="0" baseline="0" noProof="0" dirty="0">
              <a:ln>
                <a:noFill/>
              </a:ln>
              <a:solidFill>
                <a:srgbClr val="575758"/>
              </a:solidFill>
              <a:effectLst/>
              <a:uLnTx/>
              <a:uFillTx/>
              <a:latin typeface="ITC Avant Garde Std Md" panose="020B0602020202020204" pitchFamily="34" charset="0"/>
              <a:ea typeface="MS PGothic" panose="020B0600070205080204" pitchFamily="34" charset="-128"/>
              <a:cs typeface="Arial"/>
            </a:endParaRPr>
          </a:p>
        </p:txBody>
      </p:sp>
      <p:pic>
        <p:nvPicPr>
          <p:cNvPr id="21" name="Picture 20" descr="A picture containing food, drawing&#10;&#10;Description automatically generated">
            <a:extLst>
              <a:ext uri="{FF2B5EF4-FFF2-40B4-BE49-F238E27FC236}">
                <a16:creationId xmlns:a16="http://schemas.microsoft.com/office/drawing/2014/main" id="{B1C575F4-93C8-011E-31FD-1405C44F0C2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877412" y="288110"/>
            <a:ext cx="2071370" cy="524627"/>
          </a:xfrm>
          <a:prstGeom prst="rect">
            <a:avLst/>
          </a:prstGeom>
        </p:spPr>
      </p:pic>
    </p:spTree>
    <p:extLst>
      <p:ext uri="{BB962C8B-B14F-4D97-AF65-F5344CB8AC3E}">
        <p14:creationId xmlns:p14="http://schemas.microsoft.com/office/powerpoint/2010/main" val="814882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1F7DF-E34A-8D3C-6951-C0FF85A9EDAD}"/>
              </a:ext>
            </a:extLst>
          </p:cNvPr>
          <p:cNvSpPr>
            <a:spLocks noGrp="1"/>
          </p:cNvSpPr>
          <p:nvPr>
            <p:ph type="title"/>
          </p:nvPr>
        </p:nvSpPr>
        <p:spPr/>
        <p:txBody>
          <a:bodyPr vert="horz" lIns="91440" tIns="45720" rIns="91440" bIns="45720" rtlCol="0" anchor="ctr">
            <a:normAutofit/>
          </a:bodyPr>
          <a:lstStyle/>
          <a:p>
            <a:r>
              <a:rPr lang="en-GB" b="0" dirty="0" err="1">
                <a:latin typeface="ITC Avant Garde Std Md" panose="020B0602020202020204" pitchFamily="34" charset="0"/>
              </a:rPr>
              <a:t>Transição</a:t>
            </a:r>
            <a:r>
              <a:rPr lang="en-GB" b="0" dirty="0">
                <a:latin typeface="ITC Avant Garde Std Md" panose="020B0602020202020204" pitchFamily="34" charset="0"/>
              </a:rPr>
              <a:t> </a:t>
            </a:r>
            <a:r>
              <a:rPr lang="en-GB" b="0" dirty="0" err="1">
                <a:latin typeface="ITC Avant Garde Std Md" panose="020B0602020202020204" pitchFamily="34" charset="0"/>
              </a:rPr>
              <a:t>Energética</a:t>
            </a:r>
            <a:r>
              <a:rPr lang="en-GB" b="0" dirty="0">
                <a:latin typeface="ITC Avant Garde Std Md" panose="020B0602020202020204" pitchFamily="34" charset="0"/>
              </a:rPr>
              <a:t> e o </a:t>
            </a:r>
            <a:r>
              <a:rPr lang="en-GB" b="0" dirty="0" err="1">
                <a:latin typeface="ITC Avant Garde Std Md" panose="020B0602020202020204" pitchFamily="34" charset="0"/>
              </a:rPr>
              <a:t>papel</a:t>
            </a:r>
            <a:r>
              <a:rPr lang="en-GB" b="0" dirty="0">
                <a:latin typeface="ITC Avant Garde Std Md" panose="020B0602020202020204" pitchFamily="34" charset="0"/>
              </a:rPr>
              <a:t> da hid</a:t>
            </a:r>
            <a:r>
              <a:rPr lang="pt-BR" b="0" dirty="0">
                <a:latin typeface="ITC Avant Garde Std Md" panose="020B0602020202020204" pitchFamily="34" charset="0"/>
              </a:rPr>
              <a:t>relétrica - em mutação</a:t>
            </a:r>
            <a:endParaRPr lang="en-US" b="0" dirty="0">
              <a:latin typeface="ITC Avant Garde Std Md" panose="020B0602020202020204" pitchFamily="34" charset="0"/>
            </a:endParaRPr>
          </a:p>
        </p:txBody>
      </p:sp>
      <p:sp>
        <p:nvSpPr>
          <p:cNvPr id="9" name="TextBox 8">
            <a:extLst>
              <a:ext uri="{FF2B5EF4-FFF2-40B4-BE49-F238E27FC236}">
                <a16:creationId xmlns:a16="http://schemas.microsoft.com/office/drawing/2014/main" id="{1F9D87A5-5E76-E19F-3551-E704684A485D}"/>
              </a:ext>
            </a:extLst>
          </p:cNvPr>
          <p:cNvSpPr txBox="1"/>
          <p:nvPr/>
        </p:nvSpPr>
        <p:spPr>
          <a:xfrm>
            <a:off x="742277" y="1579405"/>
            <a:ext cx="6866537" cy="2246769"/>
          </a:xfrm>
          <a:prstGeom prst="rect">
            <a:avLst/>
          </a:prstGeom>
          <a:noFill/>
        </p:spPr>
        <p:txBody>
          <a:bodyPr wrap="square" rtlCol="0">
            <a:spAutoFit/>
          </a:bodyPr>
          <a:lstStyle/>
          <a:p>
            <a:pPr marL="285750" indent="-285750">
              <a:buClr>
                <a:srgbClr val="006192"/>
              </a:buClr>
              <a:buFont typeface="Arial" panose="020B0604020202020204" pitchFamily="34" charset="0"/>
              <a:buChar char="•"/>
            </a:pPr>
            <a:r>
              <a:rPr lang="en-US" sz="2000" dirty="0">
                <a:latin typeface="Gotham Narrow Book" pitchFamily="50" charset="0"/>
              </a:rPr>
              <a:t>WETO – World energy transitions outlook</a:t>
            </a:r>
          </a:p>
          <a:p>
            <a:pPr marL="285750" indent="-285750">
              <a:buClr>
                <a:srgbClr val="006192"/>
              </a:buClr>
              <a:buFont typeface="Arial" panose="020B0604020202020204" pitchFamily="34" charset="0"/>
              <a:buChar char="•"/>
            </a:pPr>
            <a:endParaRPr lang="en-US" sz="2000" dirty="0">
              <a:latin typeface="Gotham Narrow Book" pitchFamily="50" charset="0"/>
            </a:endParaRPr>
          </a:p>
          <a:p>
            <a:pPr marL="285750" indent="-285750">
              <a:buClr>
                <a:srgbClr val="006192"/>
              </a:buClr>
              <a:buFont typeface="Arial" panose="020B0604020202020204" pitchFamily="34" charset="0"/>
              <a:buChar char="•"/>
            </a:pPr>
            <a:r>
              <a:rPr lang="en-US" sz="2000" dirty="0">
                <a:latin typeface="Gotham Narrow Book" pitchFamily="50" charset="0"/>
              </a:rPr>
              <a:t>IRENA’s Collaborative Framework on Hydropower</a:t>
            </a:r>
          </a:p>
          <a:p>
            <a:pPr marL="285750" indent="-285750">
              <a:buClr>
                <a:srgbClr val="006192"/>
              </a:buClr>
              <a:buFont typeface="Arial" panose="020B0604020202020204" pitchFamily="34" charset="0"/>
              <a:buChar char="•"/>
            </a:pPr>
            <a:endParaRPr lang="en-US" sz="2000" dirty="0">
              <a:latin typeface="Gotham Narrow Book" pitchFamily="50" charset="0"/>
            </a:endParaRPr>
          </a:p>
          <a:p>
            <a:pPr marL="285750" indent="-285750">
              <a:buClr>
                <a:srgbClr val="006192"/>
              </a:buClr>
              <a:buFont typeface="Arial" panose="020B0604020202020204" pitchFamily="34" charset="0"/>
              <a:buChar char="•"/>
            </a:pPr>
            <a:r>
              <a:rPr lang="en-US" sz="2000" dirty="0">
                <a:latin typeface="Gotham Narrow Book" pitchFamily="50" charset="0"/>
              </a:rPr>
              <a:t>Snapshot global do status das </a:t>
            </a:r>
            <a:r>
              <a:rPr lang="en-US" sz="2000" dirty="0" err="1">
                <a:latin typeface="Gotham Narrow Book" pitchFamily="50" charset="0"/>
              </a:rPr>
              <a:t>hidroelétricas</a:t>
            </a:r>
            <a:endParaRPr lang="en-US" sz="2000" dirty="0">
              <a:latin typeface="Gotham Narrow Book" pitchFamily="50" charset="0"/>
            </a:endParaRPr>
          </a:p>
          <a:p>
            <a:pPr marL="285750" indent="-285750">
              <a:buClr>
                <a:srgbClr val="006192"/>
              </a:buClr>
              <a:buFont typeface="Arial" panose="020B0604020202020204" pitchFamily="34" charset="0"/>
              <a:buChar char="•"/>
            </a:pPr>
            <a:endParaRPr lang="en-US" sz="2000" dirty="0">
              <a:latin typeface="Gotham Narrow Book" pitchFamily="50" charset="0"/>
            </a:endParaRPr>
          </a:p>
          <a:p>
            <a:pPr marL="285750" indent="-285750">
              <a:buClr>
                <a:srgbClr val="006192"/>
              </a:buClr>
              <a:buFont typeface="Arial" panose="020B0604020202020204" pitchFamily="34" charset="0"/>
              <a:buChar char="•"/>
            </a:pPr>
            <a:r>
              <a:rPr lang="en-US" sz="2000" dirty="0" err="1">
                <a:latin typeface="Gotham Narrow Book" pitchFamily="50" charset="0"/>
              </a:rPr>
              <a:t>Visão</a:t>
            </a:r>
            <a:r>
              <a:rPr lang="en-US" sz="2000" dirty="0">
                <a:latin typeface="Gotham Narrow Book" pitchFamily="50" charset="0"/>
              </a:rPr>
              <a:t> de </a:t>
            </a:r>
            <a:r>
              <a:rPr lang="en-US" sz="2000" dirty="0" err="1">
                <a:latin typeface="Gotham Narrow Book" pitchFamily="50" charset="0"/>
              </a:rPr>
              <a:t>como</a:t>
            </a:r>
            <a:r>
              <a:rPr lang="en-US" sz="2000" dirty="0">
                <a:latin typeface="Gotham Narrow Book" pitchFamily="50" charset="0"/>
              </a:rPr>
              <a:t> </a:t>
            </a:r>
            <a:r>
              <a:rPr lang="en-GB" sz="2000" dirty="0" err="1">
                <a:latin typeface="Gotham Narrow Book" pitchFamily="50" charset="0"/>
              </a:rPr>
              <a:t>maximisar</a:t>
            </a:r>
            <a:r>
              <a:rPr lang="en-GB" sz="2000" dirty="0">
                <a:latin typeface="Gotham Narrow Book" pitchFamily="50" charset="0"/>
              </a:rPr>
              <a:t> o </a:t>
            </a:r>
            <a:r>
              <a:rPr lang="en-GB" sz="2000" dirty="0" err="1">
                <a:latin typeface="Gotham Narrow Book" pitchFamily="50" charset="0"/>
              </a:rPr>
              <a:t>aproveitamento</a:t>
            </a:r>
            <a:r>
              <a:rPr lang="en-GB" sz="2000" dirty="0">
                <a:latin typeface="Gotham Narrow Book" pitchFamily="50" charset="0"/>
              </a:rPr>
              <a:t> do</a:t>
            </a:r>
            <a:r>
              <a:rPr lang="en-US" sz="2000" dirty="0">
                <a:latin typeface="Gotham Narrow Book" pitchFamily="50" charset="0"/>
              </a:rPr>
              <a:t> potential.</a:t>
            </a:r>
            <a:endParaRPr lang="en-US" sz="2000" dirty="0"/>
          </a:p>
        </p:txBody>
      </p:sp>
      <p:sp>
        <p:nvSpPr>
          <p:cNvPr id="10" name="Slide Number Placeholder 9">
            <a:extLst>
              <a:ext uri="{FF2B5EF4-FFF2-40B4-BE49-F238E27FC236}">
                <a16:creationId xmlns:a16="http://schemas.microsoft.com/office/drawing/2014/main" id="{1A017DD2-013D-9201-86CF-FD70D602C9A3}"/>
              </a:ext>
            </a:extLst>
          </p:cNvPr>
          <p:cNvSpPr>
            <a:spLocks noGrp="1"/>
          </p:cNvSpPr>
          <p:nvPr>
            <p:ph type="sldNum" sz="quarter" idx="10"/>
          </p:nvPr>
        </p:nvSpPr>
        <p:spPr/>
        <p:txBody>
          <a:bodyPr/>
          <a:lstStyle/>
          <a:p>
            <a:pPr>
              <a:defRPr/>
            </a:pPr>
            <a:fld id="{494B0C74-B778-4F8F-8B20-5F1E7FC2B6FA}" type="slidenum">
              <a:rPr lang="de-DE" altLang="en-US" smtClean="0"/>
              <a:pPr>
                <a:defRPr/>
              </a:pPr>
              <a:t>3</a:t>
            </a:fld>
            <a:endParaRPr lang="de-DE" altLang="en-US"/>
          </a:p>
        </p:txBody>
      </p:sp>
      <p:pic>
        <p:nvPicPr>
          <p:cNvPr id="4" name="Picture 3">
            <a:extLst>
              <a:ext uri="{FF2B5EF4-FFF2-40B4-BE49-F238E27FC236}">
                <a16:creationId xmlns:a16="http://schemas.microsoft.com/office/drawing/2014/main" id="{D86C219C-5FB1-7B3A-8BE0-638D9606B7A8}"/>
              </a:ext>
            </a:extLst>
          </p:cNvPr>
          <p:cNvPicPr>
            <a:picLocks noChangeAspect="1"/>
          </p:cNvPicPr>
          <p:nvPr/>
        </p:nvPicPr>
        <p:blipFill>
          <a:blip r:embed="rId3"/>
          <a:stretch>
            <a:fillRect/>
          </a:stretch>
        </p:blipFill>
        <p:spPr>
          <a:xfrm>
            <a:off x="3105334" y="4654405"/>
            <a:ext cx="1633406" cy="1633406"/>
          </a:xfrm>
          <a:prstGeom prst="rect">
            <a:avLst/>
          </a:prstGeom>
        </p:spPr>
      </p:pic>
      <p:sp>
        <p:nvSpPr>
          <p:cNvPr id="6" name="TextBox 5">
            <a:extLst>
              <a:ext uri="{FF2B5EF4-FFF2-40B4-BE49-F238E27FC236}">
                <a16:creationId xmlns:a16="http://schemas.microsoft.com/office/drawing/2014/main" id="{52FA5FE1-3631-E444-72A2-A91E42798796}"/>
              </a:ext>
            </a:extLst>
          </p:cNvPr>
          <p:cNvSpPr txBox="1"/>
          <p:nvPr/>
        </p:nvSpPr>
        <p:spPr>
          <a:xfrm>
            <a:off x="933189" y="6500489"/>
            <a:ext cx="9528623" cy="276999"/>
          </a:xfrm>
          <a:prstGeom prst="rect">
            <a:avLst/>
          </a:prstGeom>
          <a:noFill/>
        </p:spPr>
        <p:txBody>
          <a:bodyPr wrap="square">
            <a:spAutoFit/>
          </a:bodyPr>
          <a:lstStyle/>
          <a:p>
            <a:pPr algn="ctr"/>
            <a:r>
              <a:rPr lang="en-US" sz="1200" dirty="0">
                <a:solidFill>
                  <a:srgbClr val="575758"/>
                </a:solidFill>
                <a:latin typeface="Gotham Narrow Book" pitchFamily="50" charset="0"/>
              </a:rPr>
              <a:t>https://www.irena.org/Publications/2023/Feb/The-changing-role-of-hydropower-Challenges-and-opportunities</a:t>
            </a:r>
          </a:p>
        </p:txBody>
      </p:sp>
      <p:pic>
        <p:nvPicPr>
          <p:cNvPr id="3" name="Picture 2">
            <a:extLst>
              <a:ext uri="{FF2B5EF4-FFF2-40B4-BE49-F238E27FC236}">
                <a16:creationId xmlns:a16="http://schemas.microsoft.com/office/drawing/2014/main" id="{6C2AF385-2C32-73DB-8776-F107FDB2D6C0}"/>
              </a:ext>
            </a:extLst>
          </p:cNvPr>
          <p:cNvPicPr>
            <a:picLocks noChangeAspect="1"/>
          </p:cNvPicPr>
          <p:nvPr/>
        </p:nvPicPr>
        <p:blipFill>
          <a:blip r:embed="rId4"/>
          <a:stretch>
            <a:fillRect/>
          </a:stretch>
        </p:blipFill>
        <p:spPr>
          <a:xfrm>
            <a:off x="10188450" y="1160757"/>
            <a:ext cx="1519363" cy="213970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BB022C1-4E10-BA7C-D23E-987FC9B7F799}"/>
              </a:ext>
            </a:extLst>
          </p:cNvPr>
          <p:cNvPicPr>
            <a:picLocks noChangeAspect="1"/>
          </p:cNvPicPr>
          <p:nvPr/>
        </p:nvPicPr>
        <p:blipFill>
          <a:blip r:embed="rId5"/>
          <a:stretch>
            <a:fillRect/>
          </a:stretch>
        </p:blipFill>
        <p:spPr>
          <a:xfrm>
            <a:off x="8821109" y="2492679"/>
            <a:ext cx="1955787" cy="2783236"/>
          </a:xfrm>
          <a:prstGeom prst="rect">
            <a:avLst/>
          </a:prstGeom>
          <a:ln>
            <a:solidFill>
              <a:schemeClr val="bg1">
                <a:lumMod val="75000"/>
              </a:schemeClr>
            </a:solidFill>
          </a:ln>
          <a:effectLst>
            <a:outerShdw blurRad="50800" dist="38100" dir="5400000" sx="101000" sy="101000" algn="t" rotWithShape="0">
              <a:prstClr val="black">
                <a:alpha val="40000"/>
              </a:prstClr>
            </a:outerShdw>
          </a:effectLst>
        </p:spPr>
      </p:pic>
    </p:spTree>
    <p:extLst>
      <p:ext uri="{BB962C8B-B14F-4D97-AF65-F5344CB8AC3E}">
        <p14:creationId xmlns:p14="http://schemas.microsoft.com/office/powerpoint/2010/main" val="2596387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5B60D6F-156D-4CBF-AA96-998368CD2BAD}"/>
              </a:ext>
            </a:extLst>
          </p:cNvPr>
          <p:cNvSpPr>
            <a:spLocks noGrp="1" noChangeArrowheads="1"/>
          </p:cNvSpPr>
          <p:nvPr>
            <p:ph type="title"/>
          </p:nvPr>
        </p:nvSpPr>
        <p:spPr>
          <a:xfrm>
            <a:off x="335360" y="3068960"/>
            <a:ext cx="4414141" cy="484188"/>
          </a:xfrm>
        </p:spPr>
        <p:txBody>
          <a:bodyPr vert="horz" lIns="91440" tIns="45720" rIns="91440" bIns="45720" rtlCol="0" anchor="ctr">
            <a:normAutofit fontScale="90000"/>
          </a:bodyPr>
          <a:lstStyle/>
          <a:p>
            <a:r>
              <a:rPr lang="es-ES" altLang="en-US" dirty="0">
                <a:latin typeface="ITC Avant Garde Std Md" panose="020B0602020202020204" pitchFamily="34" charset="0"/>
              </a:rPr>
              <a:t>O status e o </a:t>
            </a:r>
            <a:br>
              <a:rPr lang="es-ES" altLang="en-US" dirty="0">
                <a:latin typeface="ITC Avant Garde Std Md" panose="020B0602020202020204" pitchFamily="34" charset="0"/>
              </a:rPr>
            </a:br>
            <a:r>
              <a:rPr lang="es-ES" altLang="en-US" dirty="0">
                <a:latin typeface="ITC Avant Garde Std Md" panose="020B0602020202020204" pitchFamily="34" charset="0"/>
              </a:rPr>
              <a:t>Outlook da IRENA</a:t>
            </a:r>
          </a:p>
        </p:txBody>
      </p:sp>
      <p:sp>
        <p:nvSpPr>
          <p:cNvPr id="15363" name="Slide Number Placeholder 2">
            <a:extLst>
              <a:ext uri="{FF2B5EF4-FFF2-40B4-BE49-F238E27FC236}">
                <a16:creationId xmlns:a16="http://schemas.microsoft.com/office/drawing/2014/main" id="{C0041A1C-BA1C-4249-96C8-CA3D56E3EA09}"/>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545C2B-2B59-4B75-BD77-4ACF7A2B27F1}" type="slidenum">
              <a:rPr kumimoji="0" lang="de-DE" altLang="en-US" sz="1100" b="0" i="0" u="none" strike="noStrike" kern="1200" cap="none" spc="0" normalizeH="0" baseline="0" noProof="0" smtClean="0">
                <a:ln>
                  <a:noFill/>
                </a:ln>
                <a:solidFill>
                  <a:srgbClr val="646464"/>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altLang="en-US" sz="1100" b="0" i="0" u="none" strike="noStrike" kern="1200" cap="none" spc="0" normalizeH="0" baseline="0" noProof="0">
              <a:ln>
                <a:noFill/>
              </a:ln>
              <a:solidFill>
                <a:srgbClr val="646464"/>
              </a:solidFill>
              <a:effectLst/>
              <a:uLnTx/>
              <a:uFillTx/>
              <a:latin typeface="Arial" panose="020B0604020202020204" pitchFamily="34" charset="0"/>
              <a:ea typeface="MS PGothic" panose="020B0600070205080204" pitchFamily="34" charset="-128"/>
              <a:cs typeface="Arial"/>
            </a:endParaRPr>
          </a:p>
        </p:txBody>
      </p:sp>
      <p:sp>
        <p:nvSpPr>
          <p:cNvPr id="5" name="Rectangle 4">
            <a:extLst>
              <a:ext uri="{FF2B5EF4-FFF2-40B4-BE49-F238E27FC236}">
                <a16:creationId xmlns:a16="http://schemas.microsoft.com/office/drawing/2014/main" id="{E1D0ED79-34E2-4D01-900F-350E7964F51F}"/>
              </a:ext>
            </a:extLst>
          </p:cNvPr>
          <p:cNvSpPr/>
          <p:nvPr/>
        </p:nvSpPr>
        <p:spPr>
          <a:xfrm>
            <a:off x="0" y="0"/>
            <a:ext cx="12192000" cy="148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Arial"/>
            </a:endParaRPr>
          </a:p>
        </p:txBody>
      </p:sp>
      <p:pic>
        <p:nvPicPr>
          <p:cNvPr id="1028" name="Picture 4" descr="landscape, sea, coast, water, rock, mountain, technology, lake, vacation, cliff, construction, reflection, usa, bay, blue, dam, reservoir, electricity, terrain, energy, arizona, power, colorado, famous, nevada, hydroelectric, cape, hoover, hydropower">
            <a:extLst>
              <a:ext uri="{FF2B5EF4-FFF2-40B4-BE49-F238E27FC236}">
                <a16:creationId xmlns:a16="http://schemas.microsoft.com/office/drawing/2014/main" id="{B0A19270-07AC-4535-AFAF-A2AA5F2093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00" r="18341"/>
          <a:stretch/>
        </p:blipFill>
        <p:spPr bwMode="auto">
          <a:xfrm>
            <a:off x="5087889" y="0"/>
            <a:ext cx="71041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12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AB4F92F-8F12-4B48-A118-3680FF3C06F9}"/>
              </a:ext>
            </a:extLst>
          </p:cNvPr>
          <p:cNvSpPr txBox="1">
            <a:spLocks/>
          </p:cNvSpPr>
          <p:nvPr/>
        </p:nvSpPr>
        <p:spPr>
          <a:xfrm>
            <a:off x="283772" y="293093"/>
            <a:ext cx="10468711" cy="5080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dirty="0">
                <a:solidFill>
                  <a:srgbClr val="006192"/>
                </a:solidFill>
                <a:latin typeface="ITC Avant Garde Std Md" panose="020B0602020202020204" pitchFamily="34" charset="0"/>
                <a:ea typeface="+mj-ea"/>
                <a:cs typeface="+mj-cs"/>
              </a:rPr>
              <a:t>IRENA - </a:t>
            </a:r>
            <a:r>
              <a:rPr lang="en-US" dirty="0" err="1">
                <a:solidFill>
                  <a:srgbClr val="006192"/>
                </a:solidFill>
                <a:latin typeface="ITC Avant Garde Std Md" panose="020B0602020202020204" pitchFamily="34" charset="0"/>
                <a:ea typeface="+mj-ea"/>
                <a:cs typeface="+mj-cs"/>
              </a:rPr>
              <a:t>Transi</a:t>
            </a:r>
            <a:r>
              <a:rPr lang="pt-BR" dirty="0">
                <a:solidFill>
                  <a:srgbClr val="006192"/>
                </a:solidFill>
                <a:latin typeface="ITC Avant Garde Std Md" panose="020B0602020202020204" pitchFamily="34" charset="0"/>
                <a:ea typeface="+mj-ea"/>
                <a:cs typeface="+mj-cs"/>
              </a:rPr>
              <a:t>ção Energética Global</a:t>
            </a:r>
            <a:endParaRPr kumimoji="0" lang="en-AE" sz="20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7" name="Content Placeholder 2">
            <a:extLst>
              <a:ext uri="{FF2B5EF4-FFF2-40B4-BE49-F238E27FC236}">
                <a16:creationId xmlns:a16="http://schemas.microsoft.com/office/drawing/2014/main" id="{5D27D825-F6FF-6F46-B1DF-D5E35E21B0FC}"/>
              </a:ext>
            </a:extLst>
          </p:cNvPr>
          <p:cNvSpPr txBox="1">
            <a:spLocks/>
          </p:cNvSpPr>
          <p:nvPr/>
        </p:nvSpPr>
        <p:spPr>
          <a:xfrm>
            <a:off x="627828" y="1546183"/>
            <a:ext cx="4346464" cy="782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1600" b="1" dirty="0">
                <a:solidFill>
                  <a:prstClr val="black"/>
                </a:solidFill>
                <a:latin typeface="Calibri" panose="020F0502020204030204" pitchFamily="34" charset="0"/>
                <a:cs typeface="Calibri" panose="020F0502020204030204" pitchFamily="34" charset="0"/>
              </a:rPr>
              <a:t>CO2 - </a:t>
            </a:r>
            <a:r>
              <a:rPr lang="en-US" sz="1600" b="1" dirty="0" err="1">
                <a:solidFill>
                  <a:prstClr val="black"/>
                </a:solidFill>
                <a:latin typeface="Calibri" panose="020F0502020204030204" pitchFamily="34" charset="0"/>
                <a:cs typeface="Calibri" panose="020F0502020204030204" pitchFamily="34" charset="0"/>
              </a:rPr>
              <a:t>trajetórias</a:t>
            </a:r>
            <a:r>
              <a:rPr lang="en-US" sz="1600" b="1" dirty="0">
                <a:solidFill>
                  <a:prstClr val="black"/>
                </a:solidFill>
                <a:latin typeface="Calibri" panose="020F0502020204030204" pitchFamily="34" charset="0"/>
                <a:cs typeface="Calibri" panose="020F0502020204030204" pitchFamily="34" charset="0"/>
              </a:rPr>
              <a:t> a partir dos </a:t>
            </a:r>
            <a:r>
              <a:rPr lang="en-US" sz="1600" b="1" dirty="0" err="1">
                <a:solidFill>
                  <a:prstClr val="black"/>
                </a:solidFill>
                <a:latin typeface="Calibri" panose="020F0502020204030204" pitchFamily="34" charset="0"/>
                <a:cs typeface="Calibri" panose="020F0502020204030204" pitchFamily="34" charset="0"/>
              </a:rPr>
              <a:t>anúncios</a:t>
            </a:r>
            <a:r>
              <a:rPr lang="en-US" sz="1600" b="1" dirty="0">
                <a:solidFill>
                  <a:prstClr val="black"/>
                </a:solidFill>
                <a:latin typeface="Calibri" panose="020F0502020204030204" pitchFamily="34" charset="0"/>
                <a:cs typeface="Calibri" panose="020F0502020204030204" pitchFamily="34" charset="0"/>
              </a:rPr>
              <a:t> da COP e WETO 1.5°C Scenario</a:t>
            </a:r>
            <a:endParaRPr kumimoji="0" lang="en-AE"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2" name="Picture 1">
            <a:extLst>
              <a:ext uri="{FF2B5EF4-FFF2-40B4-BE49-F238E27FC236}">
                <a16:creationId xmlns:a16="http://schemas.microsoft.com/office/drawing/2014/main" id="{C2D5534C-9DB4-40B8-ACEE-CAB3D0A1C3D5}"/>
              </a:ext>
            </a:extLst>
          </p:cNvPr>
          <p:cNvPicPr>
            <a:picLocks noChangeAspect="1"/>
          </p:cNvPicPr>
          <p:nvPr/>
        </p:nvPicPr>
        <p:blipFill>
          <a:blip r:embed="rId3"/>
          <a:stretch>
            <a:fillRect/>
          </a:stretch>
        </p:blipFill>
        <p:spPr>
          <a:xfrm>
            <a:off x="688107" y="2179761"/>
            <a:ext cx="4346463" cy="2516071"/>
          </a:xfrm>
          <a:prstGeom prst="rect">
            <a:avLst/>
          </a:prstGeom>
        </p:spPr>
      </p:pic>
      <p:pic>
        <p:nvPicPr>
          <p:cNvPr id="13" name="Picture 12">
            <a:extLst>
              <a:ext uri="{FF2B5EF4-FFF2-40B4-BE49-F238E27FC236}">
                <a16:creationId xmlns:a16="http://schemas.microsoft.com/office/drawing/2014/main" id="{120FC84F-0F73-4FF4-8668-72B1A9E53D33}"/>
              </a:ext>
            </a:extLst>
          </p:cNvPr>
          <p:cNvPicPr>
            <a:picLocks noChangeAspect="1"/>
          </p:cNvPicPr>
          <p:nvPr/>
        </p:nvPicPr>
        <p:blipFill>
          <a:blip r:embed="rId4"/>
          <a:stretch>
            <a:fillRect/>
          </a:stretch>
        </p:blipFill>
        <p:spPr>
          <a:xfrm>
            <a:off x="2382981" y="4789894"/>
            <a:ext cx="2507996" cy="1520979"/>
          </a:xfrm>
          <a:prstGeom prst="rect">
            <a:avLst/>
          </a:prstGeom>
        </p:spPr>
      </p:pic>
      <p:pic>
        <p:nvPicPr>
          <p:cNvPr id="14" name="Picture 13">
            <a:extLst>
              <a:ext uri="{FF2B5EF4-FFF2-40B4-BE49-F238E27FC236}">
                <a16:creationId xmlns:a16="http://schemas.microsoft.com/office/drawing/2014/main" id="{C056CE61-4AD4-4FEC-934F-D6213350919A}"/>
              </a:ext>
            </a:extLst>
          </p:cNvPr>
          <p:cNvPicPr>
            <a:picLocks noChangeAspect="1"/>
          </p:cNvPicPr>
          <p:nvPr/>
        </p:nvPicPr>
        <p:blipFill rotWithShape="1">
          <a:blip r:embed="rId5"/>
          <a:srcRect r="18736"/>
          <a:stretch/>
        </p:blipFill>
        <p:spPr>
          <a:xfrm>
            <a:off x="5625315" y="2010042"/>
            <a:ext cx="4124741" cy="4154694"/>
          </a:xfrm>
          <a:prstGeom prst="rect">
            <a:avLst/>
          </a:prstGeom>
        </p:spPr>
      </p:pic>
      <p:sp>
        <p:nvSpPr>
          <p:cNvPr id="12" name="Content Placeholder 2">
            <a:extLst>
              <a:ext uri="{FF2B5EF4-FFF2-40B4-BE49-F238E27FC236}">
                <a16:creationId xmlns:a16="http://schemas.microsoft.com/office/drawing/2014/main" id="{33EA87AB-75F7-4F4B-B345-36C7003CD18C}"/>
              </a:ext>
            </a:extLst>
          </p:cNvPr>
          <p:cNvSpPr txBox="1">
            <a:spLocks/>
          </p:cNvSpPr>
          <p:nvPr/>
        </p:nvSpPr>
        <p:spPr>
          <a:xfrm>
            <a:off x="5599419" y="1559276"/>
            <a:ext cx="4680104" cy="359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1600" b="1" dirty="0">
                <a:solidFill>
                  <a:prstClr val="black"/>
                </a:solidFill>
                <a:latin typeface="Calibri" panose="020F0502020204030204" pitchFamily="34" charset="0"/>
                <a:cs typeface="Calibri" panose="020F0502020204030204" pitchFamily="34" charset="0"/>
              </a:rPr>
              <a:t>WETO 1.5°C: onde precisamos estar - 2030 e 2050</a:t>
            </a:r>
            <a:endParaRPr kumimoji="0" lang="en-AE"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7417D6EF-3221-4059-99C9-D20678781743}"/>
              </a:ext>
            </a:extLst>
          </p:cNvPr>
          <p:cNvPicPr>
            <a:picLocks noChangeAspect="1"/>
          </p:cNvPicPr>
          <p:nvPr/>
        </p:nvPicPr>
        <p:blipFill>
          <a:blip r:embed="rId6"/>
          <a:stretch>
            <a:fillRect/>
          </a:stretch>
        </p:blipFill>
        <p:spPr>
          <a:xfrm>
            <a:off x="9899720" y="2010042"/>
            <a:ext cx="882161" cy="4154694"/>
          </a:xfrm>
          <a:prstGeom prst="rect">
            <a:avLst/>
          </a:prstGeom>
        </p:spPr>
      </p:pic>
      <p:pic>
        <p:nvPicPr>
          <p:cNvPr id="3" name="Picture 2">
            <a:extLst>
              <a:ext uri="{FF2B5EF4-FFF2-40B4-BE49-F238E27FC236}">
                <a16:creationId xmlns:a16="http://schemas.microsoft.com/office/drawing/2014/main" id="{2EEB4304-25D0-DEDF-4200-B661F9095CB1}"/>
              </a:ext>
            </a:extLst>
          </p:cNvPr>
          <p:cNvPicPr>
            <a:picLocks noChangeAspect="1"/>
          </p:cNvPicPr>
          <p:nvPr/>
        </p:nvPicPr>
        <p:blipFill>
          <a:blip r:embed="rId7"/>
          <a:stretch>
            <a:fillRect/>
          </a:stretch>
        </p:blipFill>
        <p:spPr>
          <a:xfrm>
            <a:off x="10844371" y="119067"/>
            <a:ext cx="1063857" cy="149822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85D0BEC-168D-D57E-F80F-D3FE11982A74}"/>
              </a:ext>
            </a:extLst>
          </p:cNvPr>
          <p:cNvPicPr>
            <a:picLocks noChangeAspect="1"/>
          </p:cNvPicPr>
          <p:nvPr/>
        </p:nvPicPr>
        <p:blipFill rotWithShape="1">
          <a:blip r:embed="rId5"/>
          <a:srcRect l="80775"/>
          <a:stretch/>
        </p:blipFill>
        <p:spPr>
          <a:xfrm>
            <a:off x="10932404" y="2010042"/>
            <a:ext cx="975824" cy="4154694"/>
          </a:xfrm>
          <a:prstGeom prst="rect">
            <a:avLst/>
          </a:prstGeom>
        </p:spPr>
      </p:pic>
    </p:spTree>
    <p:extLst>
      <p:ext uri="{BB962C8B-B14F-4D97-AF65-F5344CB8AC3E}">
        <p14:creationId xmlns:p14="http://schemas.microsoft.com/office/powerpoint/2010/main" val="4156348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A6D9C0-F6DB-450B-9815-B65C1E84CD91}"/>
              </a:ext>
            </a:extLst>
          </p:cNvPr>
          <p:cNvSpPr>
            <a:spLocks noGrp="1"/>
          </p:cNvSpPr>
          <p:nvPr>
            <p:ph type="title"/>
          </p:nvPr>
        </p:nvSpPr>
        <p:spPr/>
        <p:txBody>
          <a:bodyPr vert="horz" lIns="91440" tIns="45720" rIns="91440" bIns="45720" rtlCol="0" anchor="ctr">
            <a:normAutofit/>
          </a:bodyPr>
          <a:lstStyle/>
          <a:p>
            <a:r>
              <a:rPr lang="en-GB" b="0" dirty="0" err="1">
                <a:latin typeface="ITC Avant Garde Std Md" panose="020B0602020202020204" pitchFamily="34" charset="0"/>
              </a:rPr>
              <a:t>Hidreletricidade</a:t>
            </a:r>
            <a:r>
              <a:rPr lang="en-GB" b="0" dirty="0">
                <a:latin typeface="ITC Avant Garde Std Md" panose="020B0602020202020204" pitchFamily="34" charset="0"/>
              </a:rPr>
              <a:t> global - </a:t>
            </a:r>
            <a:r>
              <a:rPr lang="en-GB" b="0" dirty="0" err="1">
                <a:latin typeface="ITC Avant Garde Std Md" panose="020B0602020202020204" pitchFamily="34" charset="0"/>
              </a:rPr>
              <a:t>Onde</a:t>
            </a:r>
            <a:r>
              <a:rPr lang="en-GB" b="0" dirty="0">
                <a:latin typeface="ITC Avant Garde Std Md" panose="020B0602020202020204" pitchFamily="34" charset="0"/>
              </a:rPr>
              <a:t> </a:t>
            </a:r>
            <a:r>
              <a:rPr lang="en-GB" b="0" dirty="0" err="1">
                <a:latin typeface="ITC Avant Garde Std Md" panose="020B0602020202020204" pitchFamily="34" charset="0"/>
              </a:rPr>
              <a:t>estamos</a:t>
            </a:r>
            <a:r>
              <a:rPr lang="en-GB" b="0" dirty="0">
                <a:latin typeface="ITC Avant Garde Std Md" panose="020B0602020202020204" pitchFamily="34" charset="0"/>
              </a:rPr>
              <a:t>?</a:t>
            </a:r>
            <a:endParaRPr lang="en-US" b="0" dirty="0">
              <a:latin typeface="ITC Avant Garde Std Md" panose="020B0602020202020204" pitchFamily="34" charset="0"/>
            </a:endParaRPr>
          </a:p>
        </p:txBody>
      </p:sp>
      <p:sp>
        <p:nvSpPr>
          <p:cNvPr id="14" name="TextBox 13">
            <a:extLst>
              <a:ext uri="{FF2B5EF4-FFF2-40B4-BE49-F238E27FC236}">
                <a16:creationId xmlns:a16="http://schemas.microsoft.com/office/drawing/2014/main" id="{DB77DF0B-1061-4887-B017-EC60A9602588}"/>
              </a:ext>
            </a:extLst>
          </p:cNvPr>
          <p:cNvSpPr txBox="1"/>
          <p:nvPr/>
        </p:nvSpPr>
        <p:spPr>
          <a:xfrm>
            <a:off x="790575" y="5703363"/>
            <a:ext cx="11045754"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Hidroeletricas</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representam</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maior</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fonte</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de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geração</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renovável</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globalmente</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Ainda</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há</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potencial</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 ser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explorado</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em</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particular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na</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Asia, América do Sul e Africa. </a:t>
            </a:r>
            <a:endParaRPr kumimoji="0" lang="en-US" sz="1800" b="0" i="0" u="none" strike="noStrike" kern="1200" cap="none" spc="0" normalizeH="0" baseline="0" noProof="0" dirty="0">
              <a:ln>
                <a:noFill/>
              </a:ln>
              <a:solidFill>
                <a:prstClr val="black"/>
              </a:solidFill>
              <a:effectLst/>
              <a:uLnTx/>
              <a:uFillTx/>
              <a:latin typeface="Gotham Narrow Medium" pitchFamily="50" charset="0"/>
            </a:endParaRPr>
          </a:p>
        </p:txBody>
      </p:sp>
      <p:sp>
        <p:nvSpPr>
          <p:cNvPr id="16" name="TextBox 15">
            <a:extLst>
              <a:ext uri="{FF2B5EF4-FFF2-40B4-BE49-F238E27FC236}">
                <a16:creationId xmlns:a16="http://schemas.microsoft.com/office/drawing/2014/main" id="{58FD42E0-5539-48F4-8A22-CA6DD47EBDAA}"/>
              </a:ext>
            </a:extLst>
          </p:cNvPr>
          <p:cNvSpPr txBox="1"/>
          <p:nvPr/>
        </p:nvSpPr>
        <p:spPr>
          <a:xfrm>
            <a:off x="581679" y="1409136"/>
            <a:ext cx="5122687"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1278B0"/>
                </a:solidFill>
                <a:effectLst/>
                <a:uLnTx/>
                <a:uFillTx/>
                <a:latin typeface="ITC Avant Garde Std Cn" panose="020B0606020202020204" pitchFamily="34" charset="0"/>
                <a:ea typeface="Calibri" panose="020F0502020204030204" pitchFamily="34" charset="0"/>
                <a:cs typeface="Times New Roman" panose="02020603050405020304" pitchFamily="18" charset="0"/>
              </a:rPr>
              <a:t>Hydropower installed capacity by year, 2000 – 2021</a:t>
            </a:r>
            <a:endParaRPr kumimoji="0" lang="en-US" b="0" i="0" u="none" strike="noStrike" kern="1200" cap="none" spc="0" normalizeH="0" baseline="0" noProof="0" dirty="0">
              <a:ln>
                <a:noFill/>
              </a:ln>
              <a:solidFill>
                <a:srgbClr val="1278B0"/>
              </a:solidFill>
              <a:effectLst/>
              <a:uLnTx/>
              <a:uFillTx/>
              <a:latin typeface="ITC Avant Garde Std Cn" panose="020B0606020202020204" pitchFamily="34" charset="0"/>
            </a:endParaRPr>
          </a:p>
        </p:txBody>
      </p:sp>
      <p:sp>
        <p:nvSpPr>
          <p:cNvPr id="18" name="TextBox 17">
            <a:extLst>
              <a:ext uri="{FF2B5EF4-FFF2-40B4-BE49-F238E27FC236}">
                <a16:creationId xmlns:a16="http://schemas.microsoft.com/office/drawing/2014/main" id="{35501B97-6736-464B-BD4B-36DF215E06C4}"/>
              </a:ext>
            </a:extLst>
          </p:cNvPr>
          <p:cNvSpPr txBox="1"/>
          <p:nvPr/>
        </p:nvSpPr>
        <p:spPr>
          <a:xfrm>
            <a:off x="6261565" y="1404089"/>
            <a:ext cx="5574764" cy="369332"/>
          </a:xfrm>
          <a:prstGeom prst="rect">
            <a:avLst/>
          </a:prstGeom>
          <a:noFill/>
        </p:spPr>
        <p:txBody>
          <a:bodyPr wrap="square">
            <a:spAutoFit/>
          </a:bodyPr>
          <a:lstStyle>
            <a:defPPr>
              <a:defRPr lang="en-US"/>
            </a:defPPr>
            <a:lvl1pPr marR="0" lvl="0" indent="0" algn="ctr" defTabSz="457200" fontAlgn="auto">
              <a:lnSpc>
                <a:spcPct val="10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ITC Avant Garde Std Cn" panose="020B0606020202020204" pitchFamily="34" charset="0"/>
                <a:ea typeface="Calibri" panose="020F0502020204030204" pitchFamily="34" charset="0"/>
                <a:cs typeface="Times New Roman" panose="02020603050405020304" pitchFamily="18" charset="0"/>
              </a:defRPr>
            </a:lvl1pPr>
          </a:lstStyle>
          <a:p>
            <a:r>
              <a:rPr lang="en-GB" dirty="0">
                <a:solidFill>
                  <a:srgbClr val="1278B0"/>
                </a:solidFill>
              </a:rPr>
              <a:t>Hydropower installed capacity by region, 2021</a:t>
            </a:r>
            <a:endParaRPr lang="en-US" dirty="0">
              <a:solidFill>
                <a:srgbClr val="1278B0"/>
              </a:solidFill>
            </a:endParaRPr>
          </a:p>
        </p:txBody>
      </p:sp>
      <p:sp>
        <p:nvSpPr>
          <p:cNvPr id="2" name="Slide Number Placeholder 1">
            <a:extLst>
              <a:ext uri="{FF2B5EF4-FFF2-40B4-BE49-F238E27FC236}">
                <a16:creationId xmlns:a16="http://schemas.microsoft.com/office/drawing/2014/main" id="{F4A7C808-18D2-3EE1-6996-4E7DA7D1A7E6}"/>
              </a:ext>
            </a:extLst>
          </p:cNvPr>
          <p:cNvSpPr>
            <a:spLocks noGrp="1"/>
          </p:cNvSpPr>
          <p:nvPr>
            <p:ph type="sldNum" sz="quarter" idx="12"/>
          </p:nvPr>
        </p:nvSpPr>
        <p:spPr/>
        <p:txBody>
          <a:bodyPr/>
          <a:lstStyle/>
          <a:p>
            <a:fld id="{E1258401-23C6-2149-BDD6-E20CBEDE9734}" type="slidenum">
              <a:rPr lang="en-US" smtClean="0"/>
              <a:t>6</a:t>
            </a:fld>
            <a:endParaRPr lang="en-US"/>
          </a:p>
        </p:txBody>
      </p:sp>
      <p:pic>
        <p:nvPicPr>
          <p:cNvPr id="5" name="Picture 4">
            <a:extLst>
              <a:ext uri="{FF2B5EF4-FFF2-40B4-BE49-F238E27FC236}">
                <a16:creationId xmlns:a16="http://schemas.microsoft.com/office/drawing/2014/main" id="{BD5D0439-F40F-CE43-8F20-74247A447C6D}"/>
              </a:ext>
            </a:extLst>
          </p:cNvPr>
          <p:cNvPicPr>
            <a:picLocks noChangeAspect="1"/>
          </p:cNvPicPr>
          <p:nvPr/>
        </p:nvPicPr>
        <p:blipFill rotWithShape="1">
          <a:blip r:embed="rId3"/>
          <a:srcRect b="8319"/>
          <a:stretch/>
        </p:blipFill>
        <p:spPr>
          <a:xfrm>
            <a:off x="359017" y="1936289"/>
            <a:ext cx="5597689" cy="2845486"/>
          </a:xfrm>
          <a:prstGeom prst="rect">
            <a:avLst/>
          </a:prstGeom>
        </p:spPr>
      </p:pic>
      <p:pic>
        <p:nvPicPr>
          <p:cNvPr id="9" name="Picture 8">
            <a:extLst>
              <a:ext uri="{FF2B5EF4-FFF2-40B4-BE49-F238E27FC236}">
                <a16:creationId xmlns:a16="http://schemas.microsoft.com/office/drawing/2014/main" id="{8C8C1D6F-7D68-275F-208A-230949F7D902}"/>
              </a:ext>
            </a:extLst>
          </p:cNvPr>
          <p:cNvPicPr>
            <a:picLocks noChangeAspect="1"/>
          </p:cNvPicPr>
          <p:nvPr/>
        </p:nvPicPr>
        <p:blipFill rotWithShape="1">
          <a:blip r:embed="rId4"/>
          <a:srcRect b="6779"/>
          <a:stretch/>
        </p:blipFill>
        <p:spPr>
          <a:xfrm>
            <a:off x="6261565" y="1936288"/>
            <a:ext cx="5574764" cy="3415641"/>
          </a:xfrm>
          <a:prstGeom prst="rect">
            <a:avLst/>
          </a:prstGeom>
        </p:spPr>
      </p:pic>
      <p:pic>
        <p:nvPicPr>
          <p:cNvPr id="10" name="Picture 9">
            <a:extLst>
              <a:ext uri="{FF2B5EF4-FFF2-40B4-BE49-F238E27FC236}">
                <a16:creationId xmlns:a16="http://schemas.microsoft.com/office/drawing/2014/main" id="{E4BD2FDC-87AD-243F-A027-5310DF6B0CC9}"/>
              </a:ext>
            </a:extLst>
          </p:cNvPr>
          <p:cNvPicPr>
            <a:picLocks noChangeAspect="1"/>
          </p:cNvPicPr>
          <p:nvPr/>
        </p:nvPicPr>
        <p:blipFill rotWithShape="1">
          <a:blip r:embed="rId3"/>
          <a:srcRect l="36238" t="92888" r="35957" b="236"/>
          <a:stretch/>
        </p:blipFill>
        <p:spPr>
          <a:xfrm>
            <a:off x="1731981" y="4943655"/>
            <a:ext cx="2764716" cy="379107"/>
          </a:xfrm>
          <a:prstGeom prst="rect">
            <a:avLst/>
          </a:prstGeom>
        </p:spPr>
      </p:pic>
    </p:spTree>
    <p:extLst>
      <p:ext uri="{BB962C8B-B14F-4D97-AF65-F5344CB8AC3E}">
        <p14:creationId xmlns:p14="http://schemas.microsoft.com/office/powerpoint/2010/main" val="3959419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B0D051-7BA8-4562-930B-0F751B2EFCC1}"/>
              </a:ext>
            </a:extLst>
          </p:cNvPr>
          <p:cNvSpPr>
            <a:spLocks noGrp="1"/>
          </p:cNvSpPr>
          <p:nvPr>
            <p:ph type="title"/>
          </p:nvPr>
        </p:nvSpPr>
        <p:spPr/>
        <p:txBody>
          <a:bodyPr vert="horz" lIns="91440" tIns="45720" rIns="91440" bIns="45720" rtlCol="0" anchor="ctr">
            <a:normAutofit/>
          </a:bodyPr>
          <a:lstStyle/>
          <a:p>
            <a:r>
              <a:rPr lang="en-GB" b="0" dirty="0">
                <a:latin typeface="ITC Avant Garde Std Md" panose="020B0602020202020204" pitchFamily="34" charset="0"/>
              </a:rPr>
              <a:t>Pipeline de </a:t>
            </a:r>
            <a:r>
              <a:rPr lang="en-GB" b="0" dirty="0" err="1">
                <a:latin typeface="ITC Avant Garde Std Md" panose="020B0602020202020204" pitchFamily="34" charset="0"/>
              </a:rPr>
              <a:t>projetos</a:t>
            </a:r>
            <a:r>
              <a:rPr lang="en-GB" b="0" dirty="0">
                <a:latin typeface="ITC Avant Garde Std Md" panose="020B0602020202020204" pitchFamily="34" charset="0"/>
              </a:rPr>
              <a:t> </a:t>
            </a:r>
            <a:r>
              <a:rPr lang="en-GB" b="0" dirty="0" err="1">
                <a:latin typeface="ITC Avant Garde Std Md" panose="020B0602020202020204" pitchFamily="34" charset="0"/>
              </a:rPr>
              <a:t>hidrelétricos</a:t>
            </a:r>
            <a:r>
              <a:rPr lang="en-GB" b="0" dirty="0">
                <a:latin typeface="ITC Avant Garde Std Md" panose="020B0602020202020204" pitchFamily="34" charset="0"/>
              </a:rPr>
              <a:t> - Global</a:t>
            </a:r>
            <a:endParaRPr lang="en-US" b="0" dirty="0">
              <a:latin typeface="ITC Avant Garde Std Md" panose="020B0602020202020204" pitchFamily="34" charset="0"/>
            </a:endParaRPr>
          </a:p>
        </p:txBody>
      </p:sp>
      <p:sp>
        <p:nvSpPr>
          <p:cNvPr id="7" name="TextBox 6">
            <a:extLst>
              <a:ext uri="{FF2B5EF4-FFF2-40B4-BE49-F238E27FC236}">
                <a16:creationId xmlns:a16="http://schemas.microsoft.com/office/drawing/2014/main" id="{40133829-770B-422A-B5D5-531E2C558FFC}"/>
              </a:ext>
            </a:extLst>
          </p:cNvPr>
          <p:cNvSpPr txBox="1"/>
          <p:nvPr/>
        </p:nvSpPr>
        <p:spPr>
          <a:xfrm>
            <a:off x="3048000" y="1019198"/>
            <a:ext cx="6096000" cy="369332"/>
          </a:xfrm>
          <a:prstGeom prst="rect">
            <a:avLst/>
          </a:prstGeom>
          <a:noFill/>
        </p:spPr>
        <p:txBody>
          <a:bodyPr wrap="square">
            <a:spAutoFit/>
          </a:bodyPr>
          <a:lstStyle>
            <a:defPPr>
              <a:defRPr lang="en-US"/>
            </a:defPPr>
            <a:lvl1pPr marR="0" lvl="0" indent="0" algn="ctr" defTabSz="457200" fontAlgn="auto">
              <a:lnSpc>
                <a:spcPct val="100000"/>
              </a:lnSpc>
              <a:spcBef>
                <a:spcPts val="0"/>
              </a:spcBef>
              <a:spcAft>
                <a:spcPts val="0"/>
              </a:spcAft>
              <a:buClrTx/>
              <a:buSzTx/>
              <a:buFontTx/>
              <a:buNone/>
              <a:tabLst/>
              <a:defRPr kumimoji="0" b="0" i="0" u="none" strike="noStrike" cap="none" spc="0" normalizeH="0" baseline="0">
                <a:ln>
                  <a:noFill/>
                </a:ln>
                <a:solidFill>
                  <a:srgbClr val="1278B0"/>
                </a:solidFill>
                <a:effectLst/>
                <a:uLnTx/>
                <a:uFillTx/>
                <a:latin typeface="ITC Avant Garde Std Cn" panose="020B0606020202020204" pitchFamily="34" charset="0"/>
                <a:ea typeface="Calibri" panose="020F0502020204030204" pitchFamily="34" charset="0"/>
                <a:cs typeface="Times New Roman" panose="02020603050405020304" pitchFamily="18" charset="0"/>
              </a:defRPr>
            </a:lvl1pPr>
          </a:lstStyle>
          <a:p>
            <a:r>
              <a:rPr lang="en-GB" dirty="0"/>
              <a:t>Hydropower project pipeline, 2022-2037</a:t>
            </a:r>
            <a:endParaRPr lang="en-US" dirty="0"/>
          </a:p>
        </p:txBody>
      </p:sp>
      <p:sp>
        <p:nvSpPr>
          <p:cNvPr id="9" name="TextBox 8">
            <a:extLst>
              <a:ext uri="{FF2B5EF4-FFF2-40B4-BE49-F238E27FC236}">
                <a16:creationId xmlns:a16="http://schemas.microsoft.com/office/drawing/2014/main" id="{A395106F-0ADA-4769-9D57-0FC10ABF3CAC}"/>
              </a:ext>
            </a:extLst>
          </p:cNvPr>
          <p:cNvSpPr txBox="1"/>
          <p:nvPr/>
        </p:nvSpPr>
        <p:spPr>
          <a:xfrm>
            <a:off x="8315661" y="6488305"/>
            <a:ext cx="2344383" cy="2539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ITC Avant Garde Std Bk" panose="020B0502020202020204" pitchFamily="34" charset="0"/>
                <a:ea typeface="Calibri" panose="020F0502020204030204" pitchFamily="34" charset="0"/>
                <a:cs typeface="Times New Roman" panose="02020603050405020304" pitchFamily="18" charset="0"/>
              </a:rPr>
              <a:t>Based on: (S&amp;P Global, 2022)</a:t>
            </a:r>
            <a:endParaRPr kumimoji="0" lang="en-US" sz="1050" b="0" i="0" u="none" strike="noStrike" kern="1200" cap="none" spc="0" normalizeH="0" baseline="0" noProof="0" dirty="0">
              <a:ln>
                <a:noFill/>
              </a:ln>
              <a:solidFill>
                <a:prstClr val="black"/>
              </a:solidFill>
              <a:effectLst/>
              <a:uLnTx/>
              <a:uFillTx/>
              <a:latin typeface="ITC Avant Garde Std Bk" panose="020B0502020202020204" pitchFamily="34" charset="0"/>
            </a:endParaRPr>
          </a:p>
        </p:txBody>
      </p:sp>
      <p:sp>
        <p:nvSpPr>
          <p:cNvPr id="2" name="Slide Number Placeholder 1">
            <a:extLst>
              <a:ext uri="{FF2B5EF4-FFF2-40B4-BE49-F238E27FC236}">
                <a16:creationId xmlns:a16="http://schemas.microsoft.com/office/drawing/2014/main" id="{7109EEE1-3AF8-8E7F-FF78-BBC001E1A52C}"/>
              </a:ext>
            </a:extLst>
          </p:cNvPr>
          <p:cNvSpPr>
            <a:spLocks noGrp="1"/>
          </p:cNvSpPr>
          <p:nvPr>
            <p:ph type="sldNum" sz="quarter" idx="12"/>
          </p:nvPr>
        </p:nvSpPr>
        <p:spPr/>
        <p:txBody>
          <a:bodyPr/>
          <a:lstStyle/>
          <a:p>
            <a:fld id="{E1258401-23C6-2149-BDD6-E20CBEDE9734}" type="slidenum">
              <a:rPr lang="en-US" smtClean="0"/>
              <a:t>7</a:t>
            </a:fld>
            <a:endParaRPr lang="en-US"/>
          </a:p>
        </p:txBody>
      </p:sp>
      <p:pic>
        <p:nvPicPr>
          <p:cNvPr id="10" name="Picture 9">
            <a:extLst>
              <a:ext uri="{FF2B5EF4-FFF2-40B4-BE49-F238E27FC236}">
                <a16:creationId xmlns:a16="http://schemas.microsoft.com/office/drawing/2014/main" id="{0C906C1D-E6EA-6187-98E6-74F4950E2DB5}"/>
              </a:ext>
            </a:extLst>
          </p:cNvPr>
          <p:cNvPicPr>
            <a:picLocks noChangeAspect="1"/>
          </p:cNvPicPr>
          <p:nvPr/>
        </p:nvPicPr>
        <p:blipFill>
          <a:blip r:embed="rId3"/>
          <a:stretch>
            <a:fillRect/>
          </a:stretch>
        </p:blipFill>
        <p:spPr>
          <a:xfrm>
            <a:off x="2166730" y="1494582"/>
            <a:ext cx="7736620" cy="4276765"/>
          </a:xfrm>
          <a:prstGeom prst="rect">
            <a:avLst/>
          </a:prstGeom>
        </p:spPr>
      </p:pic>
      <p:sp>
        <p:nvSpPr>
          <p:cNvPr id="11" name="TextBox 10">
            <a:extLst>
              <a:ext uri="{FF2B5EF4-FFF2-40B4-BE49-F238E27FC236}">
                <a16:creationId xmlns:a16="http://schemas.microsoft.com/office/drawing/2014/main" id="{CBC1E0DB-E9A7-DC62-483F-89100B7C5DF8}"/>
              </a:ext>
            </a:extLst>
          </p:cNvPr>
          <p:cNvSpPr txBox="1"/>
          <p:nvPr/>
        </p:nvSpPr>
        <p:spPr>
          <a:xfrm>
            <a:off x="406262" y="6007764"/>
            <a:ext cx="110457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Pipeline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significativo</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de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projetos</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Grande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potencial</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ainda</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disponível</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Gotham Narrow Medium" pitchFamily="50" charset="0"/>
            </a:endParaRPr>
          </a:p>
        </p:txBody>
      </p:sp>
      <p:sp>
        <p:nvSpPr>
          <p:cNvPr id="12" name="TextBox 11">
            <a:extLst>
              <a:ext uri="{FF2B5EF4-FFF2-40B4-BE49-F238E27FC236}">
                <a16:creationId xmlns:a16="http://schemas.microsoft.com/office/drawing/2014/main" id="{63833231-E134-008D-C5F9-2913D01D52EA}"/>
              </a:ext>
            </a:extLst>
          </p:cNvPr>
          <p:cNvSpPr txBox="1"/>
          <p:nvPr/>
        </p:nvSpPr>
        <p:spPr>
          <a:xfrm>
            <a:off x="5148468" y="3457089"/>
            <a:ext cx="669236" cy="307777"/>
          </a:xfrm>
          <a:prstGeom prst="rect">
            <a:avLst/>
          </a:prstGeom>
          <a:noFill/>
        </p:spPr>
        <p:txBody>
          <a:bodyPr wrap="square" rtlCol="0">
            <a:spAutoFit/>
          </a:bodyPr>
          <a:lstStyle/>
          <a:p>
            <a:r>
              <a:rPr lang="en-GB" sz="1400" dirty="0">
                <a:solidFill>
                  <a:schemeClr val="bg1"/>
                </a:solidFill>
                <a:latin typeface="ITC Avant Garde Std Bk" panose="020B0502020202020204" pitchFamily="34" charset="0"/>
              </a:rPr>
              <a:t>60%</a:t>
            </a:r>
            <a:endParaRPr lang="en-US" sz="1400" dirty="0">
              <a:solidFill>
                <a:schemeClr val="bg1"/>
              </a:solidFill>
              <a:latin typeface="ITC Avant Garde Std Bk" panose="020B0502020202020204" pitchFamily="34" charset="0"/>
            </a:endParaRPr>
          </a:p>
        </p:txBody>
      </p:sp>
      <p:sp>
        <p:nvSpPr>
          <p:cNvPr id="13" name="TextBox 12">
            <a:extLst>
              <a:ext uri="{FF2B5EF4-FFF2-40B4-BE49-F238E27FC236}">
                <a16:creationId xmlns:a16="http://schemas.microsoft.com/office/drawing/2014/main" id="{33B8B05D-E436-45AE-0F1E-0ECAA07AED59}"/>
              </a:ext>
            </a:extLst>
          </p:cNvPr>
          <p:cNvSpPr txBox="1"/>
          <p:nvPr/>
        </p:nvSpPr>
        <p:spPr>
          <a:xfrm>
            <a:off x="2981738" y="3563106"/>
            <a:ext cx="556591" cy="307777"/>
          </a:xfrm>
          <a:prstGeom prst="rect">
            <a:avLst/>
          </a:prstGeom>
          <a:noFill/>
        </p:spPr>
        <p:txBody>
          <a:bodyPr wrap="square" rtlCol="0">
            <a:spAutoFit/>
          </a:bodyPr>
          <a:lstStyle/>
          <a:p>
            <a:r>
              <a:rPr lang="en-GB" sz="1400" dirty="0">
                <a:solidFill>
                  <a:schemeClr val="bg1"/>
                </a:solidFill>
                <a:latin typeface="ITC Avant Garde Std Bk" panose="020B0502020202020204" pitchFamily="34" charset="0"/>
              </a:rPr>
              <a:t>14%</a:t>
            </a:r>
            <a:endParaRPr lang="en-US" sz="1400" dirty="0">
              <a:solidFill>
                <a:schemeClr val="bg1"/>
              </a:solidFill>
              <a:latin typeface="ITC Avant Garde Std Bk" panose="020B0502020202020204" pitchFamily="34" charset="0"/>
            </a:endParaRPr>
          </a:p>
        </p:txBody>
      </p:sp>
      <p:sp>
        <p:nvSpPr>
          <p:cNvPr id="15" name="TextBox 14">
            <a:extLst>
              <a:ext uri="{FF2B5EF4-FFF2-40B4-BE49-F238E27FC236}">
                <a16:creationId xmlns:a16="http://schemas.microsoft.com/office/drawing/2014/main" id="{E97098FA-A316-17F2-84EC-D92397C0F3E9}"/>
              </a:ext>
            </a:extLst>
          </p:cNvPr>
          <p:cNvSpPr txBox="1"/>
          <p:nvPr/>
        </p:nvSpPr>
        <p:spPr>
          <a:xfrm>
            <a:off x="2882346" y="2622202"/>
            <a:ext cx="556591" cy="307777"/>
          </a:xfrm>
          <a:prstGeom prst="rect">
            <a:avLst/>
          </a:prstGeom>
          <a:noFill/>
        </p:spPr>
        <p:txBody>
          <a:bodyPr wrap="square" rtlCol="0">
            <a:spAutoFit/>
          </a:bodyPr>
          <a:lstStyle/>
          <a:p>
            <a:r>
              <a:rPr lang="en-GB" sz="1400" dirty="0">
                <a:solidFill>
                  <a:schemeClr val="bg1"/>
                </a:solidFill>
                <a:latin typeface="ITC Avant Garde Std Bk" panose="020B0502020202020204" pitchFamily="34" charset="0"/>
              </a:rPr>
              <a:t>12%</a:t>
            </a:r>
            <a:endParaRPr lang="en-US" sz="1400" dirty="0">
              <a:solidFill>
                <a:schemeClr val="bg1"/>
              </a:solidFill>
              <a:latin typeface="ITC Avant Garde Std Bk" panose="020B0502020202020204" pitchFamily="34" charset="0"/>
            </a:endParaRPr>
          </a:p>
        </p:txBody>
      </p:sp>
      <p:sp>
        <p:nvSpPr>
          <p:cNvPr id="17" name="TextBox 16">
            <a:extLst>
              <a:ext uri="{FF2B5EF4-FFF2-40B4-BE49-F238E27FC236}">
                <a16:creationId xmlns:a16="http://schemas.microsoft.com/office/drawing/2014/main" id="{DCF39B5C-3A11-7554-8E8D-377C23D7DA5C}"/>
              </a:ext>
            </a:extLst>
          </p:cNvPr>
          <p:cNvSpPr txBox="1"/>
          <p:nvPr/>
        </p:nvSpPr>
        <p:spPr>
          <a:xfrm>
            <a:off x="3160641" y="2114994"/>
            <a:ext cx="556591" cy="307777"/>
          </a:xfrm>
          <a:prstGeom prst="rect">
            <a:avLst/>
          </a:prstGeom>
          <a:noFill/>
        </p:spPr>
        <p:txBody>
          <a:bodyPr wrap="square" rtlCol="0">
            <a:spAutoFit/>
          </a:bodyPr>
          <a:lstStyle/>
          <a:p>
            <a:r>
              <a:rPr lang="en-GB" sz="1400" dirty="0">
                <a:solidFill>
                  <a:schemeClr val="bg1"/>
                </a:solidFill>
                <a:latin typeface="ITC Avant Garde Std Bk" panose="020B0502020202020204" pitchFamily="34" charset="0"/>
              </a:rPr>
              <a:t>4%</a:t>
            </a:r>
            <a:endParaRPr lang="en-US" sz="1400" dirty="0">
              <a:solidFill>
                <a:schemeClr val="bg1"/>
              </a:solidFill>
              <a:latin typeface="ITC Avant Garde Std Bk" panose="020B0502020202020204" pitchFamily="34" charset="0"/>
            </a:endParaRPr>
          </a:p>
        </p:txBody>
      </p:sp>
      <p:sp>
        <p:nvSpPr>
          <p:cNvPr id="18" name="TextBox 17">
            <a:extLst>
              <a:ext uri="{FF2B5EF4-FFF2-40B4-BE49-F238E27FC236}">
                <a16:creationId xmlns:a16="http://schemas.microsoft.com/office/drawing/2014/main" id="{7ADB0948-610F-BDB5-6AF5-0DC92129AB42}"/>
              </a:ext>
            </a:extLst>
          </p:cNvPr>
          <p:cNvSpPr txBox="1"/>
          <p:nvPr/>
        </p:nvSpPr>
        <p:spPr>
          <a:xfrm>
            <a:off x="3438936" y="1877096"/>
            <a:ext cx="556591" cy="307777"/>
          </a:xfrm>
          <a:prstGeom prst="rect">
            <a:avLst/>
          </a:prstGeom>
          <a:noFill/>
        </p:spPr>
        <p:txBody>
          <a:bodyPr wrap="square" rtlCol="0">
            <a:spAutoFit/>
          </a:bodyPr>
          <a:lstStyle/>
          <a:p>
            <a:r>
              <a:rPr lang="en-GB" sz="1400" dirty="0">
                <a:solidFill>
                  <a:schemeClr val="bg1"/>
                </a:solidFill>
                <a:latin typeface="ITC Avant Garde Std Bk" panose="020B0502020202020204" pitchFamily="34" charset="0"/>
              </a:rPr>
              <a:t>4%</a:t>
            </a:r>
            <a:endParaRPr lang="en-US" sz="1400" dirty="0">
              <a:solidFill>
                <a:schemeClr val="bg1"/>
              </a:solidFill>
              <a:latin typeface="ITC Avant Garde Std Bk" panose="020B0502020202020204" pitchFamily="34" charset="0"/>
            </a:endParaRPr>
          </a:p>
        </p:txBody>
      </p:sp>
      <p:sp>
        <p:nvSpPr>
          <p:cNvPr id="19" name="TextBox 18">
            <a:extLst>
              <a:ext uri="{FF2B5EF4-FFF2-40B4-BE49-F238E27FC236}">
                <a16:creationId xmlns:a16="http://schemas.microsoft.com/office/drawing/2014/main" id="{75006967-8EB2-8996-5B35-62636FB83BEE}"/>
              </a:ext>
            </a:extLst>
          </p:cNvPr>
          <p:cNvSpPr txBox="1"/>
          <p:nvPr/>
        </p:nvSpPr>
        <p:spPr>
          <a:xfrm>
            <a:off x="3717232" y="1765887"/>
            <a:ext cx="556591" cy="307777"/>
          </a:xfrm>
          <a:prstGeom prst="rect">
            <a:avLst/>
          </a:prstGeom>
          <a:noFill/>
        </p:spPr>
        <p:txBody>
          <a:bodyPr wrap="square" rtlCol="0">
            <a:spAutoFit/>
          </a:bodyPr>
          <a:lstStyle/>
          <a:p>
            <a:r>
              <a:rPr lang="en-GB" sz="1400" dirty="0">
                <a:solidFill>
                  <a:schemeClr val="bg1"/>
                </a:solidFill>
                <a:latin typeface="ITC Avant Garde Std Bk" panose="020B0502020202020204" pitchFamily="34" charset="0"/>
              </a:rPr>
              <a:t>4%</a:t>
            </a:r>
            <a:endParaRPr lang="en-US" sz="1400" dirty="0">
              <a:solidFill>
                <a:schemeClr val="bg1"/>
              </a:solidFill>
              <a:latin typeface="ITC Avant Garde Std Bk" panose="020B0502020202020204" pitchFamily="34" charset="0"/>
            </a:endParaRPr>
          </a:p>
        </p:txBody>
      </p:sp>
      <p:sp>
        <p:nvSpPr>
          <p:cNvPr id="20" name="TextBox 19">
            <a:extLst>
              <a:ext uri="{FF2B5EF4-FFF2-40B4-BE49-F238E27FC236}">
                <a16:creationId xmlns:a16="http://schemas.microsoft.com/office/drawing/2014/main" id="{1C7BA444-DBA1-A06E-9FB0-345F1930D956}"/>
              </a:ext>
            </a:extLst>
          </p:cNvPr>
          <p:cNvSpPr txBox="1"/>
          <p:nvPr/>
        </p:nvSpPr>
        <p:spPr>
          <a:xfrm>
            <a:off x="8875644" y="3275111"/>
            <a:ext cx="669236" cy="307777"/>
          </a:xfrm>
          <a:prstGeom prst="rect">
            <a:avLst/>
          </a:prstGeom>
          <a:noFill/>
        </p:spPr>
        <p:txBody>
          <a:bodyPr wrap="square" rtlCol="0">
            <a:spAutoFit/>
          </a:bodyPr>
          <a:lstStyle/>
          <a:p>
            <a:r>
              <a:rPr lang="en-GB" sz="1400" dirty="0">
                <a:solidFill>
                  <a:schemeClr val="bg1"/>
                </a:solidFill>
                <a:latin typeface="ITC Avant Garde Std Bk" panose="020B0502020202020204" pitchFamily="34" charset="0"/>
              </a:rPr>
              <a:t>52%</a:t>
            </a:r>
            <a:endParaRPr lang="en-US" sz="1400" dirty="0">
              <a:solidFill>
                <a:schemeClr val="bg1"/>
              </a:solidFill>
              <a:latin typeface="ITC Avant Garde Std Bk" panose="020B0502020202020204" pitchFamily="34" charset="0"/>
            </a:endParaRPr>
          </a:p>
        </p:txBody>
      </p:sp>
      <p:sp>
        <p:nvSpPr>
          <p:cNvPr id="21" name="TextBox 20">
            <a:extLst>
              <a:ext uri="{FF2B5EF4-FFF2-40B4-BE49-F238E27FC236}">
                <a16:creationId xmlns:a16="http://schemas.microsoft.com/office/drawing/2014/main" id="{16414363-446F-CE41-A32F-1261C32573CA}"/>
              </a:ext>
            </a:extLst>
          </p:cNvPr>
          <p:cNvSpPr txBox="1"/>
          <p:nvPr/>
        </p:nvSpPr>
        <p:spPr>
          <a:xfrm>
            <a:off x="7437784" y="4249146"/>
            <a:ext cx="669236" cy="307777"/>
          </a:xfrm>
          <a:prstGeom prst="rect">
            <a:avLst/>
          </a:prstGeom>
          <a:noFill/>
        </p:spPr>
        <p:txBody>
          <a:bodyPr wrap="square" rtlCol="0">
            <a:spAutoFit/>
          </a:bodyPr>
          <a:lstStyle/>
          <a:p>
            <a:r>
              <a:rPr lang="en-GB" sz="1400" dirty="0">
                <a:solidFill>
                  <a:schemeClr val="bg1"/>
                </a:solidFill>
                <a:latin typeface="ITC Avant Garde Std Bk" panose="020B0502020202020204" pitchFamily="34" charset="0"/>
              </a:rPr>
              <a:t>3%</a:t>
            </a:r>
            <a:endParaRPr lang="en-US" sz="1400" dirty="0">
              <a:solidFill>
                <a:schemeClr val="bg1"/>
              </a:solidFill>
              <a:latin typeface="ITC Avant Garde Std Bk" panose="020B0502020202020204" pitchFamily="34" charset="0"/>
            </a:endParaRPr>
          </a:p>
        </p:txBody>
      </p:sp>
      <p:sp>
        <p:nvSpPr>
          <p:cNvPr id="22" name="TextBox 21">
            <a:extLst>
              <a:ext uri="{FF2B5EF4-FFF2-40B4-BE49-F238E27FC236}">
                <a16:creationId xmlns:a16="http://schemas.microsoft.com/office/drawing/2014/main" id="{D285830D-3640-212F-AD4D-4BF2B0BAF5EA}"/>
              </a:ext>
            </a:extLst>
          </p:cNvPr>
          <p:cNvSpPr txBox="1"/>
          <p:nvPr/>
        </p:nvSpPr>
        <p:spPr>
          <a:xfrm>
            <a:off x="6677438" y="3647413"/>
            <a:ext cx="669236" cy="307777"/>
          </a:xfrm>
          <a:prstGeom prst="rect">
            <a:avLst/>
          </a:prstGeom>
          <a:noFill/>
        </p:spPr>
        <p:txBody>
          <a:bodyPr wrap="square" rtlCol="0">
            <a:spAutoFit/>
          </a:bodyPr>
          <a:lstStyle/>
          <a:p>
            <a:r>
              <a:rPr lang="en-GB" sz="1400" dirty="0">
                <a:solidFill>
                  <a:schemeClr val="bg1"/>
                </a:solidFill>
                <a:latin typeface="ITC Avant Garde Std Bk" panose="020B0502020202020204" pitchFamily="34" charset="0"/>
              </a:rPr>
              <a:t>21%</a:t>
            </a:r>
            <a:endParaRPr lang="en-US" sz="1400" dirty="0">
              <a:solidFill>
                <a:schemeClr val="bg1"/>
              </a:solidFill>
              <a:latin typeface="ITC Avant Garde Std Bk" panose="020B0502020202020204" pitchFamily="34" charset="0"/>
            </a:endParaRPr>
          </a:p>
        </p:txBody>
      </p:sp>
      <p:sp>
        <p:nvSpPr>
          <p:cNvPr id="23" name="TextBox 22">
            <a:extLst>
              <a:ext uri="{FF2B5EF4-FFF2-40B4-BE49-F238E27FC236}">
                <a16:creationId xmlns:a16="http://schemas.microsoft.com/office/drawing/2014/main" id="{2A0661B8-FBB3-86B7-55A8-A7A8E23E28FA}"/>
              </a:ext>
            </a:extLst>
          </p:cNvPr>
          <p:cNvSpPr txBox="1"/>
          <p:nvPr/>
        </p:nvSpPr>
        <p:spPr>
          <a:xfrm>
            <a:off x="6564795" y="2413548"/>
            <a:ext cx="669236" cy="307777"/>
          </a:xfrm>
          <a:prstGeom prst="rect">
            <a:avLst/>
          </a:prstGeom>
          <a:noFill/>
        </p:spPr>
        <p:txBody>
          <a:bodyPr wrap="square" rtlCol="0">
            <a:spAutoFit/>
          </a:bodyPr>
          <a:lstStyle/>
          <a:p>
            <a:r>
              <a:rPr lang="en-GB" sz="1400" dirty="0">
                <a:solidFill>
                  <a:schemeClr val="bg1"/>
                </a:solidFill>
                <a:latin typeface="ITC Avant Garde Std Bk" panose="020B0502020202020204" pitchFamily="34" charset="0"/>
              </a:rPr>
              <a:t>17%</a:t>
            </a:r>
            <a:endParaRPr lang="en-US" sz="1400" dirty="0">
              <a:solidFill>
                <a:schemeClr val="bg1"/>
              </a:solidFill>
              <a:latin typeface="ITC Avant Garde Std Bk" panose="020B0502020202020204" pitchFamily="34" charset="0"/>
            </a:endParaRPr>
          </a:p>
        </p:txBody>
      </p:sp>
      <p:sp>
        <p:nvSpPr>
          <p:cNvPr id="24" name="TextBox 23">
            <a:extLst>
              <a:ext uri="{FF2B5EF4-FFF2-40B4-BE49-F238E27FC236}">
                <a16:creationId xmlns:a16="http://schemas.microsoft.com/office/drawing/2014/main" id="{97CAEC16-35B9-BDA7-0627-598FF367B0A5}"/>
              </a:ext>
            </a:extLst>
          </p:cNvPr>
          <p:cNvSpPr txBox="1"/>
          <p:nvPr/>
        </p:nvSpPr>
        <p:spPr>
          <a:xfrm>
            <a:off x="7234031" y="1781539"/>
            <a:ext cx="669236" cy="307777"/>
          </a:xfrm>
          <a:prstGeom prst="rect">
            <a:avLst/>
          </a:prstGeom>
          <a:noFill/>
        </p:spPr>
        <p:txBody>
          <a:bodyPr wrap="square" rtlCol="0">
            <a:spAutoFit/>
          </a:bodyPr>
          <a:lstStyle/>
          <a:p>
            <a:r>
              <a:rPr lang="en-GB" sz="1400" dirty="0">
                <a:solidFill>
                  <a:schemeClr val="bg1"/>
                </a:solidFill>
                <a:latin typeface="ITC Avant Garde Std Bk" panose="020B0502020202020204" pitchFamily="34" charset="0"/>
              </a:rPr>
              <a:t>2%</a:t>
            </a:r>
            <a:endParaRPr lang="en-US" sz="1400" dirty="0">
              <a:solidFill>
                <a:schemeClr val="bg1"/>
              </a:solidFill>
              <a:latin typeface="ITC Avant Garde Std Bk" panose="020B0502020202020204" pitchFamily="34" charset="0"/>
            </a:endParaRPr>
          </a:p>
        </p:txBody>
      </p:sp>
      <p:sp>
        <p:nvSpPr>
          <p:cNvPr id="25" name="TextBox 24">
            <a:extLst>
              <a:ext uri="{FF2B5EF4-FFF2-40B4-BE49-F238E27FC236}">
                <a16:creationId xmlns:a16="http://schemas.microsoft.com/office/drawing/2014/main" id="{9D77F1A4-B81D-D134-86BA-10AF8FC32464}"/>
              </a:ext>
            </a:extLst>
          </p:cNvPr>
          <p:cNvSpPr txBox="1"/>
          <p:nvPr/>
        </p:nvSpPr>
        <p:spPr>
          <a:xfrm>
            <a:off x="7568649" y="1698986"/>
            <a:ext cx="669236" cy="307777"/>
          </a:xfrm>
          <a:prstGeom prst="rect">
            <a:avLst/>
          </a:prstGeom>
          <a:noFill/>
        </p:spPr>
        <p:txBody>
          <a:bodyPr wrap="square" rtlCol="0">
            <a:spAutoFit/>
          </a:bodyPr>
          <a:lstStyle/>
          <a:p>
            <a:r>
              <a:rPr lang="en-GB" sz="1400" dirty="0">
                <a:solidFill>
                  <a:schemeClr val="bg1"/>
                </a:solidFill>
                <a:latin typeface="ITC Avant Garde Std Bk" panose="020B0502020202020204" pitchFamily="34" charset="0"/>
              </a:rPr>
              <a:t>4%</a:t>
            </a:r>
            <a:endParaRPr lang="en-US" sz="1400" dirty="0">
              <a:solidFill>
                <a:schemeClr val="bg1"/>
              </a:solidFill>
              <a:latin typeface="ITC Avant Garde Std Bk" panose="020B0502020202020204" pitchFamily="34" charset="0"/>
            </a:endParaRPr>
          </a:p>
        </p:txBody>
      </p:sp>
    </p:spTree>
    <p:extLst>
      <p:ext uri="{BB962C8B-B14F-4D97-AF65-F5344CB8AC3E}">
        <p14:creationId xmlns:p14="http://schemas.microsoft.com/office/powerpoint/2010/main" val="4044059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B375A0-BC7A-4514-870F-076C67AC94B5}"/>
              </a:ext>
            </a:extLst>
          </p:cNvPr>
          <p:cNvSpPr>
            <a:spLocks noGrp="1"/>
          </p:cNvSpPr>
          <p:nvPr>
            <p:ph type="title"/>
          </p:nvPr>
        </p:nvSpPr>
        <p:spPr/>
        <p:txBody>
          <a:bodyPr vert="horz" lIns="91440" tIns="45720" rIns="91440" bIns="45720" rtlCol="0" anchor="ctr">
            <a:normAutofit/>
          </a:bodyPr>
          <a:lstStyle/>
          <a:p>
            <a:r>
              <a:rPr lang="en-GB" b="0" dirty="0">
                <a:latin typeface="ITC Avant Garde Std Md" panose="020B0602020202020204" pitchFamily="34" charset="0"/>
              </a:rPr>
              <a:t>Custos – </a:t>
            </a:r>
            <a:r>
              <a:rPr lang="en-GB" b="0" dirty="0" err="1">
                <a:latin typeface="ITC Avant Garde Std Md" panose="020B0602020202020204" pitchFamily="34" charset="0"/>
              </a:rPr>
              <a:t>Energia</a:t>
            </a:r>
            <a:r>
              <a:rPr lang="en-GB" b="0" dirty="0">
                <a:latin typeface="ITC Avant Garde Std Md" panose="020B0602020202020204" pitchFamily="34" charset="0"/>
              </a:rPr>
              <a:t> </a:t>
            </a:r>
            <a:r>
              <a:rPr lang="en-GB" b="0" dirty="0" err="1">
                <a:latin typeface="ITC Avant Garde Std Md" panose="020B0602020202020204" pitchFamily="34" charset="0"/>
              </a:rPr>
              <a:t>hidráulica</a:t>
            </a:r>
            <a:endParaRPr lang="en-US" b="0" dirty="0">
              <a:latin typeface="ITC Avant Garde Std Md" panose="020B0602020202020204" pitchFamily="34" charset="0"/>
            </a:endParaRPr>
          </a:p>
        </p:txBody>
      </p:sp>
      <p:sp>
        <p:nvSpPr>
          <p:cNvPr id="21" name="TextBox 20">
            <a:extLst>
              <a:ext uri="{FF2B5EF4-FFF2-40B4-BE49-F238E27FC236}">
                <a16:creationId xmlns:a16="http://schemas.microsoft.com/office/drawing/2014/main" id="{1F9A5414-AA98-48BD-B302-D28792627230}"/>
              </a:ext>
            </a:extLst>
          </p:cNvPr>
          <p:cNvSpPr txBox="1"/>
          <p:nvPr/>
        </p:nvSpPr>
        <p:spPr>
          <a:xfrm>
            <a:off x="842659" y="1167946"/>
            <a:ext cx="5448300" cy="369332"/>
          </a:xfrm>
          <a:prstGeom prst="rect">
            <a:avLst/>
          </a:prstGeom>
          <a:noFill/>
        </p:spPr>
        <p:txBody>
          <a:bodyPr wrap="square">
            <a:spAutoFit/>
          </a:bodyPr>
          <a:lstStyle>
            <a:defPPr>
              <a:defRPr lang="en-US"/>
            </a:defPPr>
            <a:lvl1pPr marR="0" lvl="0" indent="0" algn="ctr" defTabSz="457200" fontAlgn="auto">
              <a:lnSpc>
                <a:spcPct val="100000"/>
              </a:lnSpc>
              <a:spcBef>
                <a:spcPts val="0"/>
              </a:spcBef>
              <a:spcAft>
                <a:spcPts val="0"/>
              </a:spcAft>
              <a:buClrTx/>
              <a:buSzTx/>
              <a:buFontTx/>
              <a:buNone/>
              <a:tabLst/>
              <a:defRPr kumimoji="0" b="0" i="0" u="none" strike="noStrike" cap="none" spc="0" normalizeH="0" baseline="0">
                <a:ln>
                  <a:noFill/>
                </a:ln>
                <a:solidFill>
                  <a:srgbClr val="1278B0"/>
                </a:solidFill>
                <a:effectLst/>
                <a:uLnTx/>
                <a:uFillTx/>
                <a:latin typeface="ITC Avant Garde Std Cn" panose="020B0606020202020204" pitchFamily="34" charset="0"/>
                <a:ea typeface="Calibri" panose="020F0502020204030204" pitchFamily="34" charset="0"/>
                <a:cs typeface="Times New Roman" panose="02020603050405020304" pitchFamily="18" charset="0"/>
              </a:defRPr>
            </a:lvl1pPr>
          </a:lstStyle>
          <a:p>
            <a:r>
              <a:rPr lang="en-GB" dirty="0"/>
              <a:t>Capital costs of small and large hydropower</a:t>
            </a:r>
            <a:endParaRPr lang="en-US" dirty="0"/>
          </a:p>
        </p:txBody>
      </p:sp>
      <p:sp>
        <p:nvSpPr>
          <p:cNvPr id="22" name="TextBox 21">
            <a:extLst>
              <a:ext uri="{FF2B5EF4-FFF2-40B4-BE49-F238E27FC236}">
                <a16:creationId xmlns:a16="http://schemas.microsoft.com/office/drawing/2014/main" id="{8B94B008-D859-4097-BE0B-891F9E1FAAFB}"/>
              </a:ext>
            </a:extLst>
          </p:cNvPr>
          <p:cNvSpPr txBox="1"/>
          <p:nvPr/>
        </p:nvSpPr>
        <p:spPr>
          <a:xfrm>
            <a:off x="7286625" y="1175632"/>
            <a:ext cx="4062716" cy="369332"/>
          </a:xfrm>
          <a:prstGeom prst="rect">
            <a:avLst/>
          </a:prstGeom>
          <a:noFill/>
        </p:spPr>
        <p:txBody>
          <a:bodyPr wrap="square">
            <a:spAutoFit/>
          </a:bodyPr>
          <a:lstStyle>
            <a:defPPr>
              <a:defRPr lang="en-US"/>
            </a:defPPr>
            <a:lvl1pPr marR="0" lvl="0" indent="0" algn="ctr" defTabSz="457200" fontAlgn="auto">
              <a:lnSpc>
                <a:spcPct val="100000"/>
              </a:lnSpc>
              <a:spcBef>
                <a:spcPts val="0"/>
              </a:spcBef>
              <a:spcAft>
                <a:spcPts val="0"/>
              </a:spcAft>
              <a:buClrTx/>
              <a:buSzTx/>
              <a:buFontTx/>
              <a:buNone/>
              <a:tabLst/>
              <a:defRPr kumimoji="0" b="0" i="0" u="none" strike="noStrike" cap="none" spc="0" normalizeH="0" baseline="0">
                <a:ln>
                  <a:noFill/>
                </a:ln>
                <a:solidFill>
                  <a:srgbClr val="1278B0"/>
                </a:solidFill>
                <a:effectLst/>
                <a:uLnTx/>
                <a:uFillTx/>
                <a:latin typeface="ITC Avant Garde Std Cn" panose="020B0606020202020204" pitchFamily="34" charset="0"/>
                <a:ea typeface="Calibri" panose="020F0502020204030204" pitchFamily="34" charset="0"/>
                <a:cs typeface="Times New Roman" panose="02020603050405020304" pitchFamily="18" charset="0"/>
              </a:defRPr>
            </a:lvl1pPr>
          </a:lstStyle>
          <a:p>
            <a:r>
              <a:rPr lang="en-GB" dirty="0"/>
              <a:t>LCOE of hydropower vs solar PV and wind</a:t>
            </a:r>
            <a:endParaRPr lang="en-US" dirty="0"/>
          </a:p>
        </p:txBody>
      </p:sp>
      <p:sp>
        <p:nvSpPr>
          <p:cNvPr id="24" name="TextBox 23">
            <a:extLst>
              <a:ext uri="{FF2B5EF4-FFF2-40B4-BE49-F238E27FC236}">
                <a16:creationId xmlns:a16="http://schemas.microsoft.com/office/drawing/2014/main" id="{B681CCB8-96AC-4876-86E6-EF59804A7AF3}"/>
              </a:ext>
            </a:extLst>
          </p:cNvPr>
          <p:cNvSpPr txBox="1"/>
          <p:nvPr/>
        </p:nvSpPr>
        <p:spPr>
          <a:xfrm>
            <a:off x="7229475" y="6430916"/>
            <a:ext cx="6096000"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Source: IRENA Renewable Power Generation Costs 2020</a:t>
            </a:r>
          </a:p>
        </p:txBody>
      </p:sp>
      <p:sp>
        <p:nvSpPr>
          <p:cNvPr id="2" name="Slide Number Placeholder 1">
            <a:extLst>
              <a:ext uri="{FF2B5EF4-FFF2-40B4-BE49-F238E27FC236}">
                <a16:creationId xmlns:a16="http://schemas.microsoft.com/office/drawing/2014/main" id="{0EFF1C9F-6F09-116B-ED04-E8AE4690CFDC}"/>
              </a:ext>
            </a:extLst>
          </p:cNvPr>
          <p:cNvSpPr>
            <a:spLocks noGrp="1"/>
          </p:cNvSpPr>
          <p:nvPr>
            <p:ph type="sldNum" sz="quarter" idx="12"/>
          </p:nvPr>
        </p:nvSpPr>
        <p:spPr/>
        <p:txBody>
          <a:bodyPr/>
          <a:lstStyle/>
          <a:p>
            <a:fld id="{E1258401-23C6-2149-BDD6-E20CBEDE9734}" type="slidenum">
              <a:rPr lang="en-US" smtClean="0"/>
              <a:t>8</a:t>
            </a:fld>
            <a:endParaRPr lang="en-US"/>
          </a:p>
        </p:txBody>
      </p:sp>
      <p:pic>
        <p:nvPicPr>
          <p:cNvPr id="6" name="Picture 5">
            <a:extLst>
              <a:ext uri="{FF2B5EF4-FFF2-40B4-BE49-F238E27FC236}">
                <a16:creationId xmlns:a16="http://schemas.microsoft.com/office/drawing/2014/main" id="{743FC198-7C40-3096-612D-118FE222557C}"/>
              </a:ext>
            </a:extLst>
          </p:cNvPr>
          <p:cNvPicPr>
            <a:picLocks noChangeAspect="1"/>
          </p:cNvPicPr>
          <p:nvPr/>
        </p:nvPicPr>
        <p:blipFill>
          <a:blip r:embed="rId3"/>
          <a:stretch>
            <a:fillRect/>
          </a:stretch>
        </p:blipFill>
        <p:spPr>
          <a:xfrm>
            <a:off x="369293" y="1566100"/>
            <a:ext cx="6085632" cy="4213847"/>
          </a:xfrm>
          <a:prstGeom prst="rect">
            <a:avLst/>
          </a:prstGeom>
        </p:spPr>
      </p:pic>
      <p:pic>
        <p:nvPicPr>
          <p:cNvPr id="9" name="Picture 8">
            <a:extLst>
              <a:ext uri="{FF2B5EF4-FFF2-40B4-BE49-F238E27FC236}">
                <a16:creationId xmlns:a16="http://schemas.microsoft.com/office/drawing/2014/main" id="{21EFAE37-1387-B0A8-C24C-ED3CBB7577C9}"/>
              </a:ext>
            </a:extLst>
          </p:cNvPr>
          <p:cNvPicPr>
            <a:picLocks noChangeAspect="1"/>
          </p:cNvPicPr>
          <p:nvPr/>
        </p:nvPicPr>
        <p:blipFill rotWithShape="1">
          <a:blip r:embed="rId4"/>
          <a:srcRect r="91745"/>
          <a:stretch/>
        </p:blipFill>
        <p:spPr>
          <a:xfrm>
            <a:off x="7363025" y="1606470"/>
            <a:ext cx="509491" cy="3784708"/>
          </a:xfrm>
          <a:prstGeom prst="rect">
            <a:avLst/>
          </a:prstGeom>
        </p:spPr>
      </p:pic>
      <p:pic>
        <p:nvPicPr>
          <p:cNvPr id="8" name="Picture 7">
            <a:extLst>
              <a:ext uri="{FF2B5EF4-FFF2-40B4-BE49-F238E27FC236}">
                <a16:creationId xmlns:a16="http://schemas.microsoft.com/office/drawing/2014/main" id="{F65F5A51-B862-74DE-20D7-818A1EB579F6}"/>
              </a:ext>
            </a:extLst>
          </p:cNvPr>
          <p:cNvPicPr>
            <a:picLocks noChangeAspect="1"/>
          </p:cNvPicPr>
          <p:nvPr/>
        </p:nvPicPr>
        <p:blipFill rotWithShape="1">
          <a:blip r:embed="rId4"/>
          <a:srcRect l="33938" r="13235" b="5587"/>
          <a:stretch/>
        </p:blipFill>
        <p:spPr>
          <a:xfrm>
            <a:off x="7872517" y="1598784"/>
            <a:ext cx="3260470" cy="3573228"/>
          </a:xfrm>
          <a:prstGeom prst="rect">
            <a:avLst/>
          </a:prstGeom>
        </p:spPr>
      </p:pic>
      <p:pic>
        <p:nvPicPr>
          <p:cNvPr id="10" name="Picture 9">
            <a:extLst>
              <a:ext uri="{FF2B5EF4-FFF2-40B4-BE49-F238E27FC236}">
                <a16:creationId xmlns:a16="http://schemas.microsoft.com/office/drawing/2014/main" id="{97F350D7-913C-6E55-A427-FE03BB57C59D}"/>
              </a:ext>
            </a:extLst>
          </p:cNvPr>
          <p:cNvPicPr>
            <a:picLocks noChangeAspect="1"/>
          </p:cNvPicPr>
          <p:nvPr/>
        </p:nvPicPr>
        <p:blipFill rotWithShape="1">
          <a:blip r:embed="rId4"/>
          <a:srcRect l="41039" t="9383" r="57771" b="33742"/>
          <a:stretch/>
        </p:blipFill>
        <p:spPr>
          <a:xfrm>
            <a:off x="10922742" y="1951589"/>
            <a:ext cx="210245" cy="2152511"/>
          </a:xfrm>
          <a:prstGeom prst="rect">
            <a:avLst/>
          </a:prstGeom>
        </p:spPr>
      </p:pic>
      <p:pic>
        <p:nvPicPr>
          <p:cNvPr id="11" name="Picture 10">
            <a:extLst>
              <a:ext uri="{FF2B5EF4-FFF2-40B4-BE49-F238E27FC236}">
                <a16:creationId xmlns:a16="http://schemas.microsoft.com/office/drawing/2014/main" id="{7675F92B-B04C-8BE1-A95F-31BE7D2C970D}"/>
              </a:ext>
            </a:extLst>
          </p:cNvPr>
          <p:cNvPicPr>
            <a:picLocks noChangeAspect="1"/>
          </p:cNvPicPr>
          <p:nvPr/>
        </p:nvPicPr>
        <p:blipFill rotWithShape="1">
          <a:blip r:embed="rId4"/>
          <a:srcRect l="41228" t="12645" r="57771" b="60548"/>
          <a:stretch/>
        </p:blipFill>
        <p:spPr>
          <a:xfrm>
            <a:off x="10512263" y="2075066"/>
            <a:ext cx="620723" cy="1014518"/>
          </a:xfrm>
          <a:prstGeom prst="rect">
            <a:avLst/>
          </a:prstGeom>
        </p:spPr>
      </p:pic>
      <p:pic>
        <p:nvPicPr>
          <p:cNvPr id="12" name="Picture 11">
            <a:extLst>
              <a:ext uri="{FF2B5EF4-FFF2-40B4-BE49-F238E27FC236}">
                <a16:creationId xmlns:a16="http://schemas.microsoft.com/office/drawing/2014/main" id="{96C0476A-E2D7-D7D6-C09F-4898A82D50EC}"/>
              </a:ext>
            </a:extLst>
          </p:cNvPr>
          <p:cNvPicPr>
            <a:picLocks noChangeAspect="1"/>
          </p:cNvPicPr>
          <p:nvPr/>
        </p:nvPicPr>
        <p:blipFill rotWithShape="1">
          <a:blip r:embed="rId4"/>
          <a:srcRect l="40270" t="46594" r="58729" b="44941"/>
          <a:stretch/>
        </p:blipFill>
        <p:spPr>
          <a:xfrm>
            <a:off x="10675788" y="3359899"/>
            <a:ext cx="420490" cy="320373"/>
          </a:xfrm>
          <a:prstGeom prst="rect">
            <a:avLst/>
          </a:prstGeom>
        </p:spPr>
      </p:pic>
      <p:pic>
        <p:nvPicPr>
          <p:cNvPr id="13" name="Picture 12">
            <a:extLst>
              <a:ext uri="{FF2B5EF4-FFF2-40B4-BE49-F238E27FC236}">
                <a16:creationId xmlns:a16="http://schemas.microsoft.com/office/drawing/2014/main" id="{F6D961D1-16EA-33A8-F0BE-F910158A953E}"/>
              </a:ext>
            </a:extLst>
          </p:cNvPr>
          <p:cNvPicPr>
            <a:picLocks noChangeAspect="1"/>
          </p:cNvPicPr>
          <p:nvPr/>
        </p:nvPicPr>
        <p:blipFill rotWithShape="1">
          <a:blip r:embed="rId4"/>
          <a:srcRect l="28062" t="94970" r="20787" b="-203"/>
          <a:stretch/>
        </p:blipFill>
        <p:spPr>
          <a:xfrm>
            <a:off x="7924244" y="5109139"/>
            <a:ext cx="3157016" cy="198030"/>
          </a:xfrm>
          <a:prstGeom prst="rect">
            <a:avLst/>
          </a:prstGeom>
        </p:spPr>
      </p:pic>
      <p:sp>
        <p:nvSpPr>
          <p:cNvPr id="14" name="Rectangle 13">
            <a:extLst>
              <a:ext uri="{FF2B5EF4-FFF2-40B4-BE49-F238E27FC236}">
                <a16:creationId xmlns:a16="http://schemas.microsoft.com/office/drawing/2014/main" id="{5E114D54-097A-268E-64CA-B26634CCAD91}"/>
              </a:ext>
            </a:extLst>
          </p:cNvPr>
          <p:cNvSpPr/>
          <p:nvPr/>
        </p:nvSpPr>
        <p:spPr>
          <a:xfrm>
            <a:off x="11027864" y="1717417"/>
            <a:ext cx="171868" cy="130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9BDAEBC-F505-86F1-BAC2-C5CD4BC59A6C}"/>
              </a:ext>
            </a:extLst>
          </p:cNvPr>
          <p:cNvPicPr>
            <a:picLocks noChangeAspect="1"/>
          </p:cNvPicPr>
          <p:nvPr/>
        </p:nvPicPr>
        <p:blipFill rotWithShape="1">
          <a:blip r:embed="rId4"/>
          <a:srcRect l="39546" t="70007" r="59436" b="21358"/>
          <a:stretch/>
        </p:blipFill>
        <p:spPr>
          <a:xfrm>
            <a:off x="7927508" y="4248346"/>
            <a:ext cx="62845" cy="326796"/>
          </a:xfrm>
          <a:prstGeom prst="rect">
            <a:avLst/>
          </a:prstGeom>
        </p:spPr>
      </p:pic>
      <p:pic>
        <p:nvPicPr>
          <p:cNvPr id="17" name="Picture 16">
            <a:extLst>
              <a:ext uri="{FF2B5EF4-FFF2-40B4-BE49-F238E27FC236}">
                <a16:creationId xmlns:a16="http://schemas.microsoft.com/office/drawing/2014/main" id="{65CBE10B-F897-D51B-C4ED-F7542CCC83F6}"/>
              </a:ext>
            </a:extLst>
          </p:cNvPr>
          <p:cNvPicPr>
            <a:picLocks noChangeAspect="1"/>
          </p:cNvPicPr>
          <p:nvPr/>
        </p:nvPicPr>
        <p:blipFill rotWithShape="1">
          <a:blip r:embed="rId4"/>
          <a:srcRect l="48511" t="70007" r="50676" b="20513"/>
          <a:stretch/>
        </p:blipFill>
        <p:spPr>
          <a:xfrm>
            <a:off x="7872516" y="4248345"/>
            <a:ext cx="53825" cy="358771"/>
          </a:xfrm>
          <a:prstGeom prst="rect">
            <a:avLst/>
          </a:prstGeom>
        </p:spPr>
      </p:pic>
      <p:sp>
        <p:nvSpPr>
          <p:cNvPr id="18" name="TextBox 17">
            <a:extLst>
              <a:ext uri="{FF2B5EF4-FFF2-40B4-BE49-F238E27FC236}">
                <a16:creationId xmlns:a16="http://schemas.microsoft.com/office/drawing/2014/main" id="{F0259FFE-3D99-691F-50FE-267059EA9ED9}"/>
              </a:ext>
            </a:extLst>
          </p:cNvPr>
          <p:cNvSpPr txBox="1"/>
          <p:nvPr/>
        </p:nvSpPr>
        <p:spPr>
          <a:xfrm>
            <a:off x="406262" y="6007764"/>
            <a:ext cx="110457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err="1">
                <a:solidFill>
                  <a:prstClr val="black"/>
                </a:solidFill>
                <a:latin typeface="Gotham Narrow Medium" pitchFamily="50" charset="0"/>
                <a:ea typeface="Calibri" panose="020F0502020204030204" pitchFamily="34" charset="0"/>
                <a:cs typeface="Times New Roman" panose="02020603050405020304" pitchFamily="18" charset="0"/>
              </a:rPr>
              <a:t>Apesar</a:t>
            </a:r>
            <a:r>
              <a:rPr lang="en-GB" dirty="0">
                <a:solidFill>
                  <a:prstClr val="black"/>
                </a:solidFill>
                <a:latin typeface="Gotham Narrow Medium" pitchFamily="50" charset="0"/>
                <a:ea typeface="Calibri" panose="020F0502020204030204" pitchFamily="34" charset="0"/>
                <a:cs typeface="Times New Roman" panose="02020603050405020304" pitchFamily="18" charset="0"/>
              </a:rPr>
              <a:t> do </a:t>
            </a:r>
            <a:r>
              <a:rPr lang="en-GB" dirty="0" err="1">
                <a:solidFill>
                  <a:prstClr val="black"/>
                </a:solidFill>
                <a:latin typeface="Gotham Narrow Medium" pitchFamily="50" charset="0"/>
                <a:ea typeface="Calibri" panose="020F0502020204030204" pitchFamily="34" charset="0"/>
                <a:cs typeface="Times New Roman" panose="02020603050405020304" pitchFamily="18" charset="0"/>
              </a:rPr>
              <a:t>aumento</a:t>
            </a:r>
            <a:r>
              <a:rPr lang="en-GB" dirty="0">
                <a:solidFill>
                  <a:prstClr val="black"/>
                </a:solidFill>
                <a:latin typeface="Gotham Narrow Medium" pitchFamily="50" charset="0"/>
                <a:ea typeface="Calibri" panose="020F0502020204030204" pitchFamily="34" charset="0"/>
                <a:cs typeface="Times New Roman" panose="02020603050405020304" pitchFamily="18" charset="0"/>
              </a:rPr>
              <a:t> dos custos,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ainda</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uma</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das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fontes</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mais</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baratas</a:t>
            </a:r>
            <a:r>
              <a:rPr kumimoji="0" lang="en-GB" sz="1800" b="0" i="0" u="none" strike="noStrike" kern="1200" cap="none" spc="0" normalizeH="0" baseline="0" noProof="0" dirty="0">
                <a:ln>
                  <a:noFill/>
                </a:ln>
                <a:solidFill>
                  <a:prstClr val="black"/>
                </a:solidFill>
                <a:effectLst/>
                <a:uLnTx/>
                <a:uFillTx/>
                <a:latin typeface="Gotham Narrow Medium" pitchFamily="50" charset="0"/>
                <a:ea typeface="Calibri" panose="020F0502020204030204" pitchFamily="34" charset="0"/>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Gotham Narrow Medium" pitchFamily="50" charset="0"/>
            </a:endParaRPr>
          </a:p>
        </p:txBody>
      </p:sp>
    </p:spTree>
    <p:extLst>
      <p:ext uri="{BB962C8B-B14F-4D97-AF65-F5344CB8AC3E}">
        <p14:creationId xmlns:p14="http://schemas.microsoft.com/office/powerpoint/2010/main" val="2096311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AB4F92F-8F12-4B48-A118-3680FF3C06F9}"/>
              </a:ext>
            </a:extLst>
          </p:cNvPr>
          <p:cNvSpPr txBox="1">
            <a:spLocks/>
          </p:cNvSpPr>
          <p:nvPr/>
        </p:nvSpPr>
        <p:spPr>
          <a:xfrm>
            <a:off x="270220" y="293227"/>
            <a:ext cx="5470500" cy="5080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pt-BR" dirty="0">
                <a:solidFill>
                  <a:srgbClr val="006192"/>
                </a:solidFill>
                <a:latin typeface="ITC Avant Garde Std Md" panose="020B0602020202020204" pitchFamily="34" charset="0"/>
                <a:ea typeface="+mj-ea"/>
                <a:cs typeface="+mj-cs"/>
                <a:sym typeface="Arial"/>
              </a:rPr>
              <a:t>S</a:t>
            </a:r>
            <a:r>
              <a:rPr lang="en-US" dirty="0" err="1">
                <a:solidFill>
                  <a:srgbClr val="006192"/>
                </a:solidFill>
                <a:latin typeface="ITC Avant Garde Std Md" panose="020B0602020202020204" pitchFamily="34" charset="0"/>
                <a:ea typeface="+mj-ea"/>
                <a:cs typeface="+mj-cs"/>
                <a:sym typeface="Arial"/>
              </a:rPr>
              <a:t>etor</a:t>
            </a:r>
            <a:r>
              <a:rPr lang="en-US" dirty="0">
                <a:solidFill>
                  <a:srgbClr val="006192"/>
                </a:solidFill>
                <a:latin typeface="ITC Avant Garde Std Md" panose="020B0602020202020204" pitchFamily="34" charset="0"/>
                <a:ea typeface="+mj-ea"/>
                <a:cs typeface="+mj-cs"/>
                <a:sym typeface="Arial"/>
              </a:rPr>
              <a:t> </a:t>
            </a:r>
            <a:r>
              <a:rPr lang="en-US" dirty="0" err="1">
                <a:solidFill>
                  <a:srgbClr val="006192"/>
                </a:solidFill>
                <a:latin typeface="ITC Avant Garde Std Md" panose="020B0602020202020204" pitchFamily="34" charset="0"/>
                <a:ea typeface="+mj-ea"/>
                <a:cs typeface="+mj-cs"/>
                <a:sym typeface="Arial"/>
              </a:rPr>
              <a:t>elétrico</a:t>
            </a:r>
            <a:r>
              <a:rPr lang="en-US" dirty="0">
                <a:solidFill>
                  <a:srgbClr val="006192"/>
                </a:solidFill>
                <a:latin typeface="ITC Avant Garde Std Md" panose="020B0602020202020204" pitchFamily="34" charset="0"/>
                <a:ea typeface="+mj-ea"/>
                <a:cs typeface="+mj-cs"/>
                <a:sym typeface="Arial"/>
              </a:rPr>
              <a:t> global </a:t>
            </a:r>
            <a:r>
              <a:rPr lang="en-US" dirty="0" err="1">
                <a:solidFill>
                  <a:srgbClr val="006192"/>
                </a:solidFill>
                <a:latin typeface="ITC Avant Garde Std Md" panose="020B0602020202020204" pitchFamily="34" charset="0"/>
                <a:ea typeface="+mj-ea"/>
                <a:cs typeface="+mj-cs"/>
                <a:sym typeface="Arial"/>
              </a:rPr>
              <a:t>em</a:t>
            </a:r>
            <a:r>
              <a:rPr lang="en-US" dirty="0">
                <a:solidFill>
                  <a:srgbClr val="006192"/>
                </a:solidFill>
                <a:latin typeface="ITC Avant Garde Std Md" panose="020B0602020202020204" pitchFamily="34" charset="0"/>
                <a:ea typeface="+mj-ea"/>
                <a:cs typeface="+mj-cs"/>
                <a:sym typeface="Arial"/>
              </a:rPr>
              <a:t> 2050</a:t>
            </a:r>
          </a:p>
        </p:txBody>
      </p:sp>
      <p:sp>
        <p:nvSpPr>
          <p:cNvPr id="7" name="Content Placeholder 2">
            <a:extLst>
              <a:ext uri="{FF2B5EF4-FFF2-40B4-BE49-F238E27FC236}">
                <a16:creationId xmlns:a16="http://schemas.microsoft.com/office/drawing/2014/main" id="{5D27D825-F6FF-6F46-B1DF-D5E35E21B0FC}"/>
              </a:ext>
            </a:extLst>
          </p:cNvPr>
          <p:cNvSpPr txBox="1">
            <a:spLocks/>
          </p:cNvSpPr>
          <p:nvPr/>
        </p:nvSpPr>
        <p:spPr>
          <a:xfrm>
            <a:off x="0" y="806332"/>
            <a:ext cx="12191999" cy="348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E"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2" name="Picture 1">
            <a:extLst>
              <a:ext uri="{FF2B5EF4-FFF2-40B4-BE49-F238E27FC236}">
                <a16:creationId xmlns:a16="http://schemas.microsoft.com/office/drawing/2014/main" id="{70700B10-0D13-4A8E-9656-760E5906F64D}"/>
              </a:ext>
            </a:extLst>
          </p:cNvPr>
          <p:cNvPicPr>
            <a:picLocks noChangeAspect="1"/>
          </p:cNvPicPr>
          <p:nvPr/>
        </p:nvPicPr>
        <p:blipFill>
          <a:blip r:embed="rId3"/>
          <a:stretch>
            <a:fillRect/>
          </a:stretch>
        </p:blipFill>
        <p:spPr>
          <a:xfrm>
            <a:off x="5825996" y="69112"/>
            <a:ext cx="4911429" cy="6725094"/>
          </a:xfrm>
          <a:prstGeom prst="rect">
            <a:avLst/>
          </a:prstGeom>
        </p:spPr>
      </p:pic>
      <p:sp>
        <p:nvSpPr>
          <p:cNvPr id="9" name="Rectangle 8">
            <a:extLst>
              <a:ext uri="{FF2B5EF4-FFF2-40B4-BE49-F238E27FC236}">
                <a16:creationId xmlns:a16="http://schemas.microsoft.com/office/drawing/2014/main" id="{5FE81F2D-88F6-41AF-A1BE-E061483896B5}"/>
              </a:ext>
            </a:extLst>
          </p:cNvPr>
          <p:cNvSpPr/>
          <p:nvPr/>
        </p:nvSpPr>
        <p:spPr>
          <a:xfrm>
            <a:off x="6305106" y="5821326"/>
            <a:ext cx="2881423" cy="4253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5FB061-16B4-4EA9-82EF-402CF137E89D}"/>
              </a:ext>
            </a:extLst>
          </p:cNvPr>
          <p:cNvSpPr/>
          <p:nvPr/>
        </p:nvSpPr>
        <p:spPr>
          <a:xfrm>
            <a:off x="6305106" y="1967024"/>
            <a:ext cx="2881423" cy="4253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BA33171-5531-4B2F-801F-2FBEB69A48CF}"/>
              </a:ext>
            </a:extLst>
          </p:cNvPr>
          <p:cNvPicPr>
            <a:picLocks noChangeAspect="1"/>
          </p:cNvPicPr>
          <p:nvPr/>
        </p:nvPicPr>
        <p:blipFill>
          <a:blip r:embed="rId4"/>
          <a:stretch>
            <a:fillRect/>
          </a:stretch>
        </p:blipFill>
        <p:spPr>
          <a:xfrm>
            <a:off x="158630" y="1597297"/>
            <a:ext cx="5629889" cy="4224029"/>
          </a:xfrm>
          <a:prstGeom prst="rect">
            <a:avLst/>
          </a:prstGeom>
        </p:spPr>
      </p:pic>
      <p:pic>
        <p:nvPicPr>
          <p:cNvPr id="3" name="Picture 2">
            <a:extLst>
              <a:ext uri="{FF2B5EF4-FFF2-40B4-BE49-F238E27FC236}">
                <a16:creationId xmlns:a16="http://schemas.microsoft.com/office/drawing/2014/main" id="{F397B40E-8CA3-5105-B4E5-C7980F8D685B}"/>
              </a:ext>
            </a:extLst>
          </p:cNvPr>
          <p:cNvPicPr>
            <a:picLocks noChangeAspect="1"/>
          </p:cNvPicPr>
          <p:nvPr/>
        </p:nvPicPr>
        <p:blipFill>
          <a:blip r:embed="rId5"/>
          <a:stretch>
            <a:fillRect/>
          </a:stretch>
        </p:blipFill>
        <p:spPr>
          <a:xfrm>
            <a:off x="10822487" y="119067"/>
            <a:ext cx="1085741" cy="1529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682433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 id="{02786D6F-B927-4DDA-98CA-D025EDF6304F}" vid="{46443D88-AF7E-44FE-A327-22727E96A10F}"/>
    </a:ext>
  </a:extLst>
</a:theme>
</file>

<file path=ppt/theme/theme7.xml><?xml version="1.0" encoding="utf-8"?>
<a:theme xmlns:a="http://schemas.openxmlformats.org/drawingml/2006/main" name="hydropower overview">
  <a:themeElements>
    <a:clrScheme name="Marine">
      <a:dk1>
        <a:srgbClr val="000000"/>
      </a:dk1>
      <a:lt1>
        <a:srgbClr val="FFFFFF"/>
      </a:lt1>
      <a:dk2>
        <a:srgbClr val="04A2CE"/>
      </a:dk2>
      <a:lt2>
        <a:srgbClr val="EEECE1"/>
      </a:lt2>
      <a:accent1>
        <a:srgbClr val="0AA5DF"/>
      </a:accent1>
      <a:accent2>
        <a:srgbClr val="02668C"/>
      </a:accent2>
      <a:accent3>
        <a:srgbClr val="022644"/>
      </a:accent3>
      <a:accent4>
        <a:srgbClr val="9A9D9D"/>
      </a:accent4>
      <a:accent5>
        <a:srgbClr val="4E4F4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9569F9B3-9598-4DF1-9568-4D3F6BCB211E}"/>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FE-Praesentation">
  <a:themeElements>
    <a:clrScheme name="BFE-Farbpalette">
      <a:dk1>
        <a:srgbClr val="3F4444"/>
      </a:dk1>
      <a:lt1>
        <a:srgbClr val="FFFFFF"/>
      </a:lt1>
      <a:dk2>
        <a:srgbClr val="FFD100"/>
      </a:dk2>
      <a:lt2>
        <a:srgbClr val="90D01E"/>
      </a:lt2>
      <a:accent1>
        <a:srgbClr val="FF0000"/>
      </a:accent1>
      <a:accent2>
        <a:srgbClr val="FF671F"/>
      </a:accent2>
      <a:accent3>
        <a:srgbClr val="CE0F69"/>
      </a:accent3>
      <a:accent4>
        <a:srgbClr val="6D2077"/>
      </a:accent4>
      <a:accent5>
        <a:srgbClr val="0067A0"/>
      </a:accent5>
      <a:accent6>
        <a:srgbClr val="0092BC"/>
      </a:accent6>
      <a:hlink>
        <a:srgbClr val="3F4444"/>
      </a:hlink>
      <a:folHlink>
        <a:srgbClr val="00B140"/>
      </a:folHlink>
    </a:clrScheme>
    <a:fontScheme name="Titel | Überschrift | Fliesstex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E9BD865E61DB439EC86B7A5AA283AD" ma:contentTypeVersion="4" ma:contentTypeDescription="Create a new document." ma:contentTypeScope="" ma:versionID="e974d7578bc9679fda92c9555f755f67">
  <xsd:schema xmlns:xsd="http://www.w3.org/2001/XMLSchema" xmlns:xs="http://www.w3.org/2001/XMLSchema" xmlns:p="http://schemas.microsoft.com/office/2006/metadata/properties" xmlns:ns2="7d018500-4465-4956-a722-83bfd80be141" targetNamespace="http://schemas.microsoft.com/office/2006/metadata/properties" ma:root="true" ma:fieldsID="3ae04d7b5565c8f8e8df8bc0b16197b8" ns2:_="">
    <xsd:import namespace="7d018500-4465-4956-a722-83bfd80be1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018500-4465-4956-a722-83bfd80be1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645A9CF-4305-4B29-9416-7F6F17632389}">
  <ds:schemaRefs>
    <ds:schemaRef ds:uri="http://schemas.microsoft.com/sharepoint/v3/contenttype/forms"/>
  </ds:schemaRefs>
</ds:datastoreItem>
</file>

<file path=customXml/itemProps2.xml><?xml version="1.0" encoding="utf-8"?>
<ds:datastoreItem xmlns:ds="http://schemas.openxmlformats.org/officeDocument/2006/customXml" ds:itemID="{029F6B1F-D3E6-43E2-9D38-105962CCF4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018500-4465-4956-a722-83bfd80be1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DF8725-0007-4334-913F-DF86957EB63F}">
  <ds:schemaRefs>
    <ds:schemaRef ds:uri="http://schemas.microsoft.com/office/2006/metadata/properties"/>
    <ds:schemaRef ds:uri="http://purl.org/dc/elements/1.1/"/>
    <ds:schemaRef ds:uri="http://schemas.microsoft.com/office/infopath/2007/PartnerControls"/>
    <ds:schemaRef ds:uri="http://www.w3.org/XML/1998/namespace"/>
    <ds:schemaRef ds:uri="http://purl.org/dc/dcmitype/"/>
    <ds:schemaRef ds:uri="http://schemas.openxmlformats.org/package/2006/metadata/core-properties"/>
    <ds:schemaRef ds:uri="http://schemas.microsoft.com/office/2006/documentManagement/types"/>
    <ds:schemaRef ds:uri="1530426d-ee18-4d60-9112-bfd2ad4f12c1"/>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22599</TotalTime>
  <Words>3356</Words>
  <Application>Microsoft Office PowerPoint</Application>
  <PresentationFormat>Widescreen</PresentationFormat>
  <Paragraphs>322</Paragraphs>
  <Slides>22</Slides>
  <Notes>21</Notes>
  <HiddenSlides>0</HiddenSlides>
  <MMClips>0</MMClips>
  <ScaleCrop>false</ScaleCrop>
  <HeadingPairs>
    <vt:vector size="6" baseType="variant">
      <vt:variant>
        <vt:lpstr>Fonts Used</vt:lpstr>
      </vt:variant>
      <vt:variant>
        <vt:i4>20</vt:i4>
      </vt:variant>
      <vt:variant>
        <vt:lpstr>Theme</vt:lpstr>
      </vt:variant>
      <vt:variant>
        <vt:i4>13</vt:i4>
      </vt:variant>
      <vt:variant>
        <vt:lpstr>Slide Titles</vt:lpstr>
      </vt:variant>
      <vt:variant>
        <vt:i4>22</vt:i4>
      </vt:variant>
    </vt:vector>
  </HeadingPairs>
  <TitlesOfParts>
    <vt:vector size="55" baseType="lpstr">
      <vt:lpstr>Arial</vt:lpstr>
      <vt:lpstr>Arial Black</vt:lpstr>
      <vt:lpstr>Calibri</vt:lpstr>
      <vt:lpstr>Calibri Light</vt:lpstr>
      <vt:lpstr>Courier New</vt:lpstr>
      <vt:lpstr>Franklin Gothic</vt:lpstr>
      <vt:lpstr>Franklin Gothic Book</vt:lpstr>
      <vt:lpstr>Franklin Gothic Medium</vt:lpstr>
      <vt:lpstr>Gotham Narrow Black</vt:lpstr>
      <vt:lpstr>Gotham Narrow Bold</vt:lpstr>
      <vt:lpstr>Gotham Narrow Book</vt:lpstr>
      <vt:lpstr>Gotham Narrow Light</vt:lpstr>
      <vt:lpstr>Gotham Narrow Medium</vt:lpstr>
      <vt:lpstr>ITC Avant Garde Std Bk</vt:lpstr>
      <vt:lpstr>ITC Avant Garde Std Cn</vt:lpstr>
      <vt:lpstr>ITC Avant Garde Std Md</vt:lpstr>
      <vt:lpstr>Libre Franklin</vt:lpstr>
      <vt:lpstr>Libre Franklin Medium</vt:lpstr>
      <vt:lpstr>Noto Sans Symbols</vt:lpstr>
      <vt:lpstr>Wingdings</vt:lpstr>
      <vt:lpstr>2_Office Theme</vt:lpstr>
      <vt:lpstr>1_Office Theme</vt:lpstr>
      <vt:lpstr>Custom Design</vt:lpstr>
      <vt:lpstr>5_Office Theme</vt:lpstr>
      <vt:lpstr>6_Office Theme</vt:lpstr>
      <vt:lpstr>3_Diseño personalizado</vt:lpstr>
      <vt:lpstr>hydropower overview</vt:lpstr>
      <vt:lpstr>1_Custom Design</vt:lpstr>
      <vt:lpstr>BFE-Praesentation</vt:lpstr>
      <vt:lpstr>2_Custom Design</vt:lpstr>
      <vt:lpstr>3_Custom Design</vt:lpstr>
      <vt:lpstr>3_Office Theme</vt:lpstr>
      <vt:lpstr>4_Custom Design</vt:lpstr>
      <vt:lpstr>O papel das HIDRELETRICAS   na transição energética</vt:lpstr>
      <vt:lpstr>PowerPoint Presentation</vt:lpstr>
      <vt:lpstr>Transição Energética e o papel da hidrelétrica - em mutação</vt:lpstr>
      <vt:lpstr>O status e o  Outlook da IRENA</vt:lpstr>
      <vt:lpstr>PowerPoint Presentation</vt:lpstr>
      <vt:lpstr>Hidreletricidade global - Onde estamos?</vt:lpstr>
      <vt:lpstr>Pipeline de projetos hidrelétricos - Global</vt:lpstr>
      <vt:lpstr>Custos – Energia hidráulica</vt:lpstr>
      <vt:lpstr>PowerPoint Presentation</vt:lpstr>
      <vt:lpstr>Desafios e Oportunidades</vt:lpstr>
      <vt:lpstr>PowerPoint Presentation</vt:lpstr>
      <vt:lpstr>Global – Investimento necessita aumenar significativamente</vt:lpstr>
      <vt:lpstr>PowerPoint Presentation</vt:lpstr>
      <vt:lpstr>O papel da Integração regional - Ex Central America An integrated planning of the regional energy transition is key</vt:lpstr>
      <vt:lpstr>Interconexão de redes e aumento de investimento em renováveis</vt:lpstr>
      <vt:lpstr>O mesmo se aplica à América do Sul – integração regional Preliminary assessment – Q4/2022</vt:lpstr>
      <vt:lpstr>Hidrelétrica do futuro</vt:lpstr>
      <vt:lpstr>Sustentabilidade como element central </vt:lpstr>
      <vt:lpstr>Modernização através da inovação e flexibilidade </vt:lpstr>
      <vt:lpstr>Governança, regulação e mercados precisam melhorar</vt:lpstr>
      <vt:lpstr>Pontos de atenção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Manuela Stefanides</dc:creator>
  <cp:lastModifiedBy>Ricardo Gorini</cp:lastModifiedBy>
  <cp:revision>207</cp:revision>
  <dcterms:created xsi:type="dcterms:W3CDTF">2019-12-15T06:25:28Z</dcterms:created>
  <dcterms:modified xsi:type="dcterms:W3CDTF">2023-03-28T21:32:36Z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0x010100ABC64F4D4A3EDD4DBC98DC32148E95D2</vt:lpwstr>
  </property>
</Properties>
</file>