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7478" r:id="rId5"/>
    <p:sldId id="7449" r:id="rId6"/>
    <p:sldId id="7627" r:id="rId7"/>
    <p:sldId id="7681" r:id="rId8"/>
    <p:sldId id="7559" r:id="rId9"/>
    <p:sldId id="7678" r:id="rId10"/>
    <p:sldId id="7670" r:id="rId11"/>
    <p:sldId id="7656" r:id="rId12"/>
    <p:sldId id="7658" r:id="rId13"/>
    <p:sldId id="7663" r:id="rId14"/>
    <p:sldId id="7664" r:id="rId15"/>
    <p:sldId id="7665" r:id="rId16"/>
    <p:sldId id="7666" r:id="rId17"/>
    <p:sldId id="7667" r:id="rId18"/>
    <p:sldId id="7668" r:id="rId19"/>
    <p:sldId id="7669" r:id="rId20"/>
    <p:sldId id="7688" r:id="rId21"/>
    <p:sldId id="7689" r:id="rId22"/>
    <p:sldId id="7690" r:id="rId23"/>
    <p:sldId id="7682" r:id="rId24"/>
    <p:sldId id="7680" r:id="rId25"/>
    <p:sldId id="7634" r:id="rId26"/>
    <p:sldId id="7675" r:id="rId27"/>
    <p:sldId id="7671" r:id="rId28"/>
    <p:sldId id="7635" r:id="rId29"/>
    <p:sldId id="7677" r:id="rId30"/>
    <p:sldId id="7672" r:id="rId31"/>
    <p:sldId id="7683" r:id="rId32"/>
    <p:sldId id="7652" r:id="rId33"/>
    <p:sldId id="7673" r:id="rId34"/>
    <p:sldId id="7684" r:id="rId35"/>
    <p:sldId id="7685" r:id="rId36"/>
    <p:sldId id="7687" r:id="rId37"/>
    <p:sldId id="7587" r:id="rId38"/>
    <p:sldId id="7686" r:id="rId39"/>
    <p:sldId id="7486" r:id="rId4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1" userDrawn="1">
          <p15:clr>
            <a:srgbClr val="A4A3A4"/>
          </p15:clr>
        </p15:guide>
        <p15:guide id="2"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00D"/>
    <a:srgbClr val="9FF9A1"/>
    <a:srgbClr val="860000"/>
    <a:srgbClr val="F5530B"/>
    <a:srgbClr val="DCA0FE"/>
    <a:srgbClr val="000000"/>
    <a:srgbClr val="172C40"/>
    <a:srgbClr val="4BBB24"/>
    <a:srgbClr val="FF3300"/>
    <a:srgbClr val="0C6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Estilo Médio 4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034E78-7F5D-4C2E-B375-FC64B27BC917}" styleName="Estilo E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65" d="100"/>
          <a:sy n="65" d="100"/>
        </p:scale>
        <p:origin x="696" y="84"/>
      </p:cViewPr>
      <p:guideLst>
        <p:guide pos="211"/>
        <p:guide orient="horz" pos="27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3804A-1B56-461B-9CA2-FF092526F807}"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pt-BR"/>
        </a:p>
      </dgm:t>
    </dgm:pt>
    <dgm:pt modelId="{1AC96D54-5C26-418A-B015-3471A0D80F0F}">
      <dgm:prSet phldrT="[Texto]"/>
      <dgm:spPr/>
      <dgm:t>
        <a:bodyPr/>
        <a:lstStyle/>
        <a:p>
          <a:r>
            <a:rPr lang="pt-BR"/>
            <a:t>.</a:t>
          </a:r>
        </a:p>
      </dgm:t>
    </dgm:pt>
    <dgm:pt modelId="{CCF34754-93B9-4419-B0C7-28272CEB27D2}" type="parTrans" cxnId="{F1A0F70B-A5BA-4E36-9C03-BAA56B6E1DA2}">
      <dgm:prSet/>
      <dgm:spPr/>
      <dgm:t>
        <a:bodyPr/>
        <a:lstStyle/>
        <a:p>
          <a:endParaRPr lang="pt-BR"/>
        </a:p>
      </dgm:t>
    </dgm:pt>
    <dgm:pt modelId="{67774911-B9D3-4440-A3A4-303848289B56}" type="sibTrans" cxnId="{F1A0F70B-A5BA-4E36-9C03-BAA56B6E1DA2}">
      <dgm:prSet/>
      <dgm:spPr/>
      <dgm:t>
        <a:bodyPr/>
        <a:lstStyle/>
        <a:p>
          <a:endParaRPr lang="pt-BR"/>
        </a:p>
      </dgm:t>
    </dgm:pt>
    <dgm:pt modelId="{4130926D-78B1-4C5A-B439-D4780A055EB8}">
      <dgm:prSet phldrT="[Texto]"/>
      <dgm:spPr/>
      <dgm:t>
        <a:bodyPr/>
        <a:lstStyle/>
        <a:p>
          <a:r>
            <a:rPr lang="pt-BR"/>
            <a:t>.</a:t>
          </a:r>
        </a:p>
      </dgm:t>
    </dgm:pt>
    <dgm:pt modelId="{89C91E49-F2AA-4A72-9865-1126753D9E86}" type="parTrans" cxnId="{8B0C894D-2DDA-4149-BBEC-7CA827D676B1}">
      <dgm:prSet/>
      <dgm:spPr/>
      <dgm:t>
        <a:bodyPr/>
        <a:lstStyle/>
        <a:p>
          <a:endParaRPr lang="pt-BR"/>
        </a:p>
      </dgm:t>
    </dgm:pt>
    <dgm:pt modelId="{BA372CC7-402E-4DCE-96CC-C0283AB32C6F}" type="sibTrans" cxnId="{8B0C894D-2DDA-4149-BBEC-7CA827D676B1}">
      <dgm:prSet/>
      <dgm:spPr/>
      <dgm:t>
        <a:bodyPr/>
        <a:lstStyle/>
        <a:p>
          <a:endParaRPr lang="pt-BR"/>
        </a:p>
      </dgm:t>
    </dgm:pt>
    <dgm:pt modelId="{E8524B8D-40EE-4E0E-A564-F3DACBD3AFB3}">
      <dgm:prSet phldrT="[Texto]"/>
      <dgm:spPr/>
      <dgm:t>
        <a:bodyPr/>
        <a:lstStyle/>
        <a:p>
          <a:r>
            <a:rPr lang="pt-BR"/>
            <a:t>.</a:t>
          </a:r>
        </a:p>
      </dgm:t>
    </dgm:pt>
    <dgm:pt modelId="{CFC60EA8-670D-4720-B397-E9FBDFBF58AB}" type="parTrans" cxnId="{E441D555-600A-48C2-8B0D-4EAB9ED191B5}">
      <dgm:prSet/>
      <dgm:spPr/>
      <dgm:t>
        <a:bodyPr/>
        <a:lstStyle/>
        <a:p>
          <a:endParaRPr lang="pt-BR"/>
        </a:p>
      </dgm:t>
    </dgm:pt>
    <dgm:pt modelId="{B2BAB8C2-6183-4621-9743-449AAF87C1B3}" type="sibTrans" cxnId="{E441D555-600A-48C2-8B0D-4EAB9ED191B5}">
      <dgm:prSet/>
      <dgm:spPr/>
      <dgm:t>
        <a:bodyPr/>
        <a:lstStyle/>
        <a:p>
          <a:endParaRPr lang="pt-BR"/>
        </a:p>
      </dgm:t>
    </dgm:pt>
    <dgm:pt modelId="{CB234A45-1A72-47DF-A839-B4F6F95F7F24}">
      <dgm:prSet phldrT="[Texto]"/>
      <dgm:spPr/>
      <dgm:t>
        <a:bodyPr/>
        <a:lstStyle/>
        <a:p>
          <a:r>
            <a:rPr lang="pt-BR"/>
            <a:t>.</a:t>
          </a:r>
        </a:p>
      </dgm:t>
    </dgm:pt>
    <dgm:pt modelId="{383BBFCD-C772-4D86-B52D-FAC3ABAD556C}" type="parTrans" cxnId="{089DCE6E-C749-40D0-BF3E-D0041855E007}">
      <dgm:prSet/>
      <dgm:spPr/>
      <dgm:t>
        <a:bodyPr/>
        <a:lstStyle/>
        <a:p>
          <a:endParaRPr lang="pt-BR"/>
        </a:p>
      </dgm:t>
    </dgm:pt>
    <dgm:pt modelId="{69D61510-16F1-4641-B211-B9FDF3C8DB2D}" type="sibTrans" cxnId="{089DCE6E-C749-40D0-BF3E-D0041855E007}">
      <dgm:prSet/>
      <dgm:spPr/>
      <dgm:t>
        <a:bodyPr/>
        <a:lstStyle/>
        <a:p>
          <a:endParaRPr lang="pt-BR"/>
        </a:p>
      </dgm:t>
    </dgm:pt>
    <dgm:pt modelId="{8BBA8565-BB24-4C7A-ADCA-AE88DA3930A2}">
      <dgm:prSet phldrT="[Texto]"/>
      <dgm:spPr/>
      <dgm:t>
        <a:bodyPr/>
        <a:lstStyle/>
        <a:p>
          <a:r>
            <a:rPr lang="pt-BR"/>
            <a:t>.</a:t>
          </a:r>
        </a:p>
      </dgm:t>
    </dgm:pt>
    <dgm:pt modelId="{37F4771D-347A-46C9-B0C2-6377EC43049B}" type="parTrans" cxnId="{7B1510DB-8A1A-40DC-9A2B-59E4A464EE46}">
      <dgm:prSet/>
      <dgm:spPr/>
      <dgm:t>
        <a:bodyPr/>
        <a:lstStyle/>
        <a:p>
          <a:endParaRPr lang="pt-BR"/>
        </a:p>
      </dgm:t>
    </dgm:pt>
    <dgm:pt modelId="{86B785DE-EA18-4983-A200-BEF79776C039}" type="sibTrans" cxnId="{7B1510DB-8A1A-40DC-9A2B-59E4A464EE46}">
      <dgm:prSet/>
      <dgm:spPr/>
      <dgm:t>
        <a:bodyPr/>
        <a:lstStyle/>
        <a:p>
          <a:endParaRPr lang="pt-BR"/>
        </a:p>
      </dgm:t>
    </dgm:pt>
    <dgm:pt modelId="{A20108A8-2A5F-49E1-B37C-2FD4805B416C}">
      <dgm:prSet phldrT="[Texto]" custT="1"/>
      <dgm:spPr>
        <a:noFill/>
        <a:ln>
          <a:solidFill>
            <a:srgbClr val="00B0F0"/>
          </a:solidFill>
        </a:ln>
      </dgm:spPr>
      <dgm:t>
        <a:bodyPr/>
        <a:lstStyle/>
        <a:p>
          <a:pPr marL="0" indent="0">
            <a:spcAft>
              <a:spcPts val="600"/>
            </a:spcAft>
            <a:buFont typeface="Arial" panose="020B0604020202020204" pitchFamily="34" charset="0"/>
            <a:buNone/>
          </a:pPr>
          <a:endParaRPr lang="pt-BR" sz="1200" b="0"/>
        </a:p>
      </dgm:t>
    </dgm:pt>
    <dgm:pt modelId="{A8F01076-7E8C-4108-8570-8E17BB031E22}" type="parTrans" cxnId="{28426FB1-D75E-4344-A481-F92734EFF05D}">
      <dgm:prSet/>
      <dgm:spPr/>
      <dgm:t>
        <a:bodyPr/>
        <a:lstStyle/>
        <a:p>
          <a:endParaRPr lang="pt-BR"/>
        </a:p>
      </dgm:t>
    </dgm:pt>
    <dgm:pt modelId="{57955CF0-959F-4BC7-B33F-05530F0D2D23}" type="sibTrans" cxnId="{28426FB1-D75E-4344-A481-F92734EFF05D}">
      <dgm:prSet/>
      <dgm:spPr/>
      <dgm:t>
        <a:bodyPr/>
        <a:lstStyle/>
        <a:p>
          <a:endParaRPr lang="pt-BR"/>
        </a:p>
      </dgm:t>
    </dgm:pt>
    <dgm:pt modelId="{8A10ACBF-3697-408C-A69F-C38223FFC2A9}">
      <dgm:prSet phldrT="[Texto]" custT="1"/>
      <dgm:spPr>
        <a:noFill/>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Emissão de </a:t>
          </a:r>
          <a:r>
            <a:rPr lang="pt-BR" sz="1200" kern="1200" err="1">
              <a:solidFill>
                <a:srgbClr val="FFFFFF"/>
              </a:solidFill>
              <a:latin typeface="Arial"/>
              <a:ea typeface="Arial"/>
              <a:cs typeface="Arial"/>
            </a:rPr>
            <a:t>DROs</a:t>
          </a:r>
          <a:endParaRPr lang="pt-BR" sz="1200" b="0" kern="1200"/>
        </a:p>
      </dgm:t>
    </dgm:pt>
    <dgm:pt modelId="{9FC6B0BD-A2CB-4E3F-A0F1-9212B9B6A39F}" type="parTrans" cxnId="{519EB033-1C0C-4A54-B15E-6E380F9FA732}">
      <dgm:prSet/>
      <dgm:spPr/>
      <dgm:t>
        <a:bodyPr/>
        <a:lstStyle/>
        <a:p>
          <a:endParaRPr lang="pt-BR"/>
        </a:p>
      </dgm:t>
    </dgm:pt>
    <dgm:pt modelId="{15350E90-AFF6-44C1-8E39-2FA1E4C0013C}" type="sibTrans" cxnId="{519EB033-1C0C-4A54-B15E-6E380F9FA732}">
      <dgm:prSet/>
      <dgm:spPr/>
      <dgm:t>
        <a:bodyPr/>
        <a:lstStyle/>
        <a:p>
          <a:endParaRPr lang="pt-BR"/>
        </a:p>
      </dgm:t>
    </dgm:pt>
    <dgm:pt modelId="{6974AF23-B521-45E1-894C-72BAEFBFA91B}">
      <dgm:prSet custT="1"/>
      <dgm:spPr>
        <a:noFill/>
        <a:ln>
          <a:solidFill>
            <a:srgbClr val="00B0F0"/>
          </a:solidFill>
        </a:ln>
      </dgm:spPr>
      <dgm:t>
        <a:bodyPr/>
        <a:lstStyle/>
        <a:p>
          <a:pPr marL="0" indent="0">
            <a:spcAft>
              <a:spcPts val="600"/>
            </a:spcAft>
            <a:buFont typeface="Arial" panose="020B0604020202020204" pitchFamily="34" charset="0"/>
            <a:buChar char="•"/>
          </a:pPr>
          <a:r>
            <a:rPr lang="pt-BR" sz="1200"/>
            <a:t>Elaboração do planejamento da SCG, e acompanhar os resultados; </a:t>
          </a:r>
          <a:endParaRPr lang="pt-BR" sz="1200" b="0"/>
        </a:p>
      </dgm:t>
    </dgm:pt>
    <dgm:pt modelId="{BAB44C58-E5D4-4BD7-B062-AEBF426DA5A4}" type="parTrans" cxnId="{0DF3A50B-104B-4124-9433-AECBBAB8A611}">
      <dgm:prSet/>
      <dgm:spPr/>
      <dgm:t>
        <a:bodyPr/>
        <a:lstStyle/>
        <a:p>
          <a:endParaRPr lang="pt-BR"/>
        </a:p>
      </dgm:t>
    </dgm:pt>
    <dgm:pt modelId="{D60074D4-488A-4F1F-8A23-E6135F8F1451}" type="sibTrans" cxnId="{0DF3A50B-104B-4124-9433-AECBBAB8A611}">
      <dgm:prSet/>
      <dgm:spPr/>
      <dgm:t>
        <a:bodyPr/>
        <a:lstStyle/>
        <a:p>
          <a:endParaRPr lang="pt-BR"/>
        </a:p>
      </dgm:t>
    </dgm:pt>
    <dgm:pt modelId="{B3883471-85CC-4DF5-91E0-E5FFD40C0046}">
      <dgm:prSet custT="1"/>
      <dgm:spPr>
        <a:ln>
          <a:solidFill>
            <a:srgbClr val="FFC000"/>
          </a:solidFill>
        </a:ln>
      </dgm:spPr>
      <dgm:t>
        <a:bodyPr/>
        <a:lstStyle/>
        <a:p>
          <a:pPr marL="114300">
            <a:lnSpc>
              <a:spcPct val="90000"/>
            </a:lnSpc>
            <a:spcAft>
              <a:spcPct val="15000"/>
            </a:spcAft>
          </a:pPr>
          <a:endParaRPr lang="pt-BR" sz="1200" kern="1200" dirty="0"/>
        </a:p>
      </dgm:t>
    </dgm:pt>
    <dgm:pt modelId="{39D0C4A8-2964-4245-A256-B4525E8C1D37}" type="parTrans" cxnId="{A8C3183C-CD9D-4565-A088-586DCC671B72}">
      <dgm:prSet/>
      <dgm:spPr/>
      <dgm:t>
        <a:bodyPr/>
        <a:lstStyle/>
        <a:p>
          <a:endParaRPr lang="pt-BR"/>
        </a:p>
      </dgm:t>
    </dgm:pt>
    <dgm:pt modelId="{16AE4FFD-ECDD-4682-8E71-D7C5C30F2AEF}" type="sibTrans" cxnId="{A8C3183C-CD9D-4565-A088-586DCC671B72}">
      <dgm:prSet/>
      <dgm:spPr/>
      <dgm:t>
        <a:bodyPr/>
        <a:lstStyle/>
        <a:p>
          <a:endParaRPr lang="pt-BR"/>
        </a:p>
      </dgm:t>
    </dgm:pt>
    <dgm:pt modelId="{D081FD5F-838E-4987-8AB9-F032C6B49A66}">
      <dgm:prSet custT="1"/>
      <dgm:spPr>
        <a:noFill/>
        <a:ln>
          <a:solidFill>
            <a:srgbClr val="FFC000"/>
          </a:solidFill>
        </a:ln>
      </dgm:spPr>
      <dgm:t>
        <a:bodyPr/>
        <a:lstStyle/>
        <a:p>
          <a:pPr marL="0">
            <a:lnSpc>
              <a:spcPct val="90000"/>
            </a:lnSpc>
            <a:spcAft>
              <a:spcPct val="15000"/>
            </a:spcAft>
            <a:buFont typeface="Arial" panose="020B0604020202020204" pitchFamily="34" charset="0"/>
            <a:buChar char="•"/>
          </a:pPr>
          <a:r>
            <a:rPr lang="pt-BR" sz="1200" kern="1200" dirty="0">
              <a:solidFill>
                <a:srgbClr val="9FF9A1"/>
              </a:solidFill>
            </a:rPr>
            <a:t>Estudos de inventários </a:t>
          </a:r>
          <a:r>
            <a:rPr lang="pt-BR" sz="1200" kern="1200" dirty="0">
              <a:solidFill>
                <a:srgbClr val="9FF9A1"/>
              </a:solidFill>
              <a:latin typeface="Arial"/>
              <a:ea typeface="Arial"/>
              <a:cs typeface="Arial"/>
            </a:rPr>
            <a:t>hidrelétricos</a:t>
          </a:r>
          <a:r>
            <a:rPr lang="pt-BR" sz="1200" kern="1200" dirty="0">
              <a:solidFill>
                <a:srgbClr val="9FF9A1"/>
              </a:solidFill>
            </a:rPr>
            <a:t>;</a:t>
          </a:r>
          <a:endParaRPr lang="pt-BR" sz="1600" b="0" kern="1200" dirty="0">
            <a:solidFill>
              <a:srgbClr val="9FF9A1"/>
            </a:solidFill>
            <a:latin typeface="Calibri" panose="020F0502020204030204"/>
            <a:ea typeface="+mn-ea"/>
            <a:cs typeface="+mn-cs"/>
          </a:endParaRPr>
        </a:p>
      </dgm:t>
    </dgm:pt>
    <dgm:pt modelId="{6B3FF3D7-143F-4A1E-B18B-E85C83F31D99}" type="parTrans" cxnId="{BC40F305-454B-4BA7-890F-9C69E4EB94B3}">
      <dgm:prSet/>
      <dgm:spPr/>
      <dgm:t>
        <a:bodyPr/>
        <a:lstStyle/>
        <a:p>
          <a:endParaRPr lang="pt-BR"/>
        </a:p>
      </dgm:t>
    </dgm:pt>
    <dgm:pt modelId="{23FFF715-7984-4769-A248-0BC94293EEBE}" type="sibTrans" cxnId="{BC40F305-454B-4BA7-890F-9C69E4EB94B3}">
      <dgm:prSet/>
      <dgm:spPr/>
      <dgm:t>
        <a:bodyPr/>
        <a:lstStyle/>
        <a:p>
          <a:endParaRPr lang="pt-BR"/>
        </a:p>
      </dgm:t>
    </dgm:pt>
    <dgm:pt modelId="{1871CE8E-23A8-4D79-9D7F-BB541EFD55E3}">
      <dgm:prSet custT="1"/>
      <dgm:spPr>
        <a:noFill/>
        <a:ln>
          <a:solidFill>
            <a:srgbClr val="FFC000"/>
          </a:solidFill>
        </a:ln>
      </dgm:spPr>
      <dgm:t>
        <a:bodyPr/>
        <a:lstStyle/>
        <a:p>
          <a:pPr marL="0">
            <a:lnSpc>
              <a:spcPct val="100000"/>
            </a:lnSpc>
            <a:spcAft>
              <a:spcPts val="600"/>
            </a:spcAft>
            <a:buFont typeface="Arial" panose="020B0604020202020204" pitchFamily="34" charset="0"/>
            <a:buChar char="•"/>
          </a:pPr>
          <a:r>
            <a:rPr lang="pt-BR" sz="1200" kern="1200" dirty="0">
              <a:solidFill>
                <a:srgbClr val="9FF9A1"/>
              </a:solidFill>
            </a:rPr>
            <a:t>Adequabilidade do </a:t>
          </a:r>
          <a:r>
            <a:rPr lang="pt-BR" sz="1200" kern="1200" dirty="0">
              <a:solidFill>
                <a:srgbClr val="9FF9A1"/>
              </a:solidFill>
              <a:latin typeface="Arial"/>
              <a:ea typeface="Arial"/>
              <a:cs typeface="Arial"/>
            </a:rPr>
            <a:t>Sumário Executivo de Projetos Básicos - DRS-PCH/UHE;</a:t>
          </a:r>
        </a:p>
      </dgm:t>
    </dgm:pt>
    <dgm:pt modelId="{3114359C-9831-4D81-85BB-7BA586E45A23}" type="parTrans" cxnId="{655B8E7D-9F6E-4894-8BEB-FE08CA657DD0}">
      <dgm:prSet/>
      <dgm:spPr/>
      <dgm:t>
        <a:bodyPr/>
        <a:lstStyle/>
        <a:p>
          <a:endParaRPr lang="pt-BR"/>
        </a:p>
      </dgm:t>
    </dgm:pt>
    <dgm:pt modelId="{BAD7500C-9B0C-4B65-8152-2074610549B4}" type="sibTrans" cxnId="{655B8E7D-9F6E-4894-8BEB-FE08CA657DD0}">
      <dgm:prSet/>
      <dgm:spPr/>
      <dgm:t>
        <a:bodyPr/>
        <a:lstStyle/>
        <a:p>
          <a:endParaRPr lang="pt-BR"/>
        </a:p>
      </dgm:t>
    </dgm:pt>
    <dgm:pt modelId="{90FA1E6B-22B1-461C-8139-5D00A6AA419A}">
      <dgm:prSet custT="1"/>
      <dgm:spPr>
        <a:noFill/>
        <a:ln>
          <a:solidFill>
            <a:srgbClr val="FFC000"/>
          </a:solidFill>
        </a:ln>
      </dgm:spPr>
      <dgm:t>
        <a:bodyPr/>
        <a:lstStyle/>
        <a:p>
          <a:pPr marL="0">
            <a:lnSpc>
              <a:spcPct val="100000"/>
            </a:lnSpc>
            <a:spcAft>
              <a:spcPts val="600"/>
            </a:spcAft>
            <a:buFont typeface="Arial" panose="020B0604020202020204" pitchFamily="34" charset="0"/>
            <a:buChar char="•"/>
          </a:pPr>
          <a:r>
            <a:rPr lang="pt-BR" sz="1200" kern="1200" dirty="0">
              <a:solidFill>
                <a:srgbClr val="9FF9A1"/>
              </a:solidFill>
              <a:latin typeface="Arial"/>
              <a:ea typeface="Arial"/>
              <a:cs typeface="Arial"/>
            </a:rPr>
            <a:t>Registro de central geradora de capacidade reduzida de fonte hídrica (CGH);</a:t>
          </a:r>
        </a:p>
      </dgm:t>
    </dgm:pt>
    <dgm:pt modelId="{1DD8C767-9B74-4C32-848B-1B5F3029F95C}" type="parTrans" cxnId="{43556BB6-1A72-4627-9AF3-ADF863193680}">
      <dgm:prSet/>
      <dgm:spPr/>
      <dgm:t>
        <a:bodyPr/>
        <a:lstStyle/>
        <a:p>
          <a:endParaRPr lang="pt-BR"/>
        </a:p>
      </dgm:t>
    </dgm:pt>
    <dgm:pt modelId="{7625E317-9211-4B48-81C9-40ECD5A2F95F}" type="sibTrans" cxnId="{43556BB6-1A72-4627-9AF3-ADF863193680}">
      <dgm:prSet/>
      <dgm:spPr/>
      <dgm:t>
        <a:bodyPr/>
        <a:lstStyle/>
        <a:p>
          <a:endParaRPr lang="pt-BR"/>
        </a:p>
      </dgm:t>
    </dgm:pt>
    <dgm:pt modelId="{D7C99E1C-0764-44CF-87C5-CC4E82811299}">
      <dgm:prSet custT="1"/>
      <dgm:spPr>
        <a:noFill/>
        <a:ln>
          <a:solidFill>
            <a:srgbClr val="FFC000"/>
          </a:solidFill>
        </a:ln>
      </dgm:spPr>
      <dgm:t>
        <a:bodyPr/>
        <a:lstStyle/>
        <a:p>
          <a:pPr marL="0">
            <a:lnSpc>
              <a:spcPct val="100000"/>
            </a:lnSpc>
            <a:spcAft>
              <a:spcPts val="600"/>
            </a:spcAft>
            <a:buFont typeface="Arial" panose="020B0604020202020204" pitchFamily="34" charset="0"/>
            <a:buChar char="•"/>
          </a:pPr>
          <a:r>
            <a:rPr lang="pt-BR" sz="1200" kern="1200" dirty="0">
              <a:solidFill>
                <a:srgbClr val="9FF9A1"/>
              </a:solidFill>
            </a:rPr>
            <a:t>Avaliação de parâmetros para o cálculo de garantia física de CGH, PCH e UHE objeto de autorização;</a:t>
          </a:r>
          <a:endParaRPr lang="pt-BR" sz="1600" b="0" kern="1200" dirty="0">
            <a:solidFill>
              <a:srgbClr val="9FF9A1"/>
            </a:solidFill>
            <a:latin typeface="Calibri" panose="020F0502020204030204"/>
            <a:ea typeface="+mn-ea"/>
            <a:cs typeface="+mn-cs"/>
          </a:endParaRPr>
        </a:p>
      </dgm:t>
    </dgm:pt>
    <dgm:pt modelId="{A4F34BE2-9C7F-4366-BF0A-7D4BAF3B2763}" type="parTrans" cxnId="{BAD1A320-AC06-426F-90B4-F1588137D1F0}">
      <dgm:prSet/>
      <dgm:spPr/>
      <dgm:t>
        <a:bodyPr/>
        <a:lstStyle/>
        <a:p>
          <a:endParaRPr lang="pt-BR"/>
        </a:p>
      </dgm:t>
    </dgm:pt>
    <dgm:pt modelId="{DDBD44EC-F337-42B3-AB60-72672E5481CC}" type="sibTrans" cxnId="{BAD1A320-AC06-426F-90B4-F1588137D1F0}">
      <dgm:prSet/>
      <dgm:spPr/>
      <dgm:t>
        <a:bodyPr/>
        <a:lstStyle/>
        <a:p>
          <a:endParaRPr lang="pt-BR"/>
        </a:p>
      </dgm:t>
    </dgm:pt>
    <dgm:pt modelId="{19729644-62B5-481D-AF7E-187B933AE1FC}">
      <dgm:prSet custT="1"/>
      <dgm:spPr>
        <a:noFill/>
        <a:ln>
          <a:solidFill>
            <a:srgbClr val="FFC000"/>
          </a:solidFill>
        </a:ln>
      </dgm:spPr>
      <dgm:t>
        <a:bodyPr/>
        <a:lstStyle/>
        <a:p>
          <a:pPr marL="0">
            <a:lnSpc>
              <a:spcPct val="100000"/>
            </a:lnSpc>
            <a:spcAft>
              <a:spcPts val="600"/>
            </a:spcAft>
            <a:buFont typeface="Arial" panose="020B0604020202020204" pitchFamily="34" charset="0"/>
            <a:buChar char="•"/>
          </a:pPr>
          <a:r>
            <a:rPr lang="pt-BR" sz="1200" kern="1200" dirty="0">
              <a:solidFill>
                <a:srgbClr val="9FF9A1"/>
              </a:solidFill>
              <a:latin typeface="Arial"/>
              <a:ea typeface="Arial"/>
              <a:cs typeface="Arial"/>
            </a:rPr>
            <a:t>Avaliação de Declaração de Utilidade Pública – DUP;</a:t>
          </a:r>
        </a:p>
      </dgm:t>
    </dgm:pt>
    <dgm:pt modelId="{8F3FF7AA-01CE-43E6-8B41-F2DBC5CE319F}" type="parTrans" cxnId="{E3B3F061-82E8-4CFD-AB4D-6282AB61CC00}">
      <dgm:prSet/>
      <dgm:spPr/>
      <dgm:t>
        <a:bodyPr/>
        <a:lstStyle/>
        <a:p>
          <a:endParaRPr lang="pt-BR"/>
        </a:p>
      </dgm:t>
    </dgm:pt>
    <dgm:pt modelId="{0D83FA33-E5EA-42D5-ADA6-7939D05AFE84}" type="sibTrans" cxnId="{E3B3F061-82E8-4CFD-AB4D-6282AB61CC00}">
      <dgm:prSet/>
      <dgm:spPr/>
      <dgm:t>
        <a:bodyPr/>
        <a:lstStyle/>
        <a:p>
          <a:endParaRPr lang="pt-BR"/>
        </a:p>
      </dgm:t>
    </dgm:pt>
    <dgm:pt modelId="{5FCB067C-7C86-4508-8DAD-C41715705DBA}">
      <dgm:prSet custT="1"/>
      <dgm:spPr>
        <a:noFill/>
        <a:ln>
          <a:solidFill>
            <a:srgbClr val="FFC000"/>
          </a:solidFill>
        </a:ln>
      </dgm:spPr>
      <dgm:t>
        <a:bodyPr/>
        <a:lstStyle/>
        <a:p>
          <a:pPr marL="0">
            <a:lnSpc>
              <a:spcPct val="100000"/>
            </a:lnSpc>
            <a:spcAft>
              <a:spcPts val="600"/>
            </a:spcAft>
            <a:buFont typeface="Arial" panose="020B0604020202020204" pitchFamily="34" charset="0"/>
            <a:buChar char="•"/>
          </a:pPr>
          <a:r>
            <a:rPr lang="pt-BR" sz="1200" kern="1200" dirty="0">
              <a:solidFill>
                <a:srgbClr val="9FF9A1"/>
              </a:solidFill>
              <a:latin typeface="Arial"/>
              <a:ea typeface="Arial"/>
              <a:cs typeface="Arial"/>
            </a:rPr>
            <a:t>Avaliação de EVTE;</a:t>
          </a:r>
        </a:p>
      </dgm:t>
    </dgm:pt>
    <dgm:pt modelId="{F18D1692-D175-4788-8249-0D388BF300E4}" type="parTrans" cxnId="{15E14874-2A3D-4DAD-93C5-7C00A3613780}">
      <dgm:prSet/>
      <dgm:spPr/>
      <dgm:t>
        <a:bodyPr/>
        <a:lstStyle/>
        <a:p>
          <a:endParaRPr lang="pt-BR"/>
        </a:p>
      </dgm:t>
    </dgm:pt>
    <dgm:pt modelId="{63023412-D594-4AC7-BB0A-504285A73A49}" type="sibTrans" cxnId="{15E14874-2A3D-4DAD-93C5-7C00A3613780}">
      <dgm:prSet/>
      <dgm:spPr/>
      <dgm:t>
        <a:bodyPr/>
        <a:lstStyle/>
        <a:p>
          <a:endParaRPr lang="pt-BR"/>
        </a:p>
      </dgm:t>
    </dgm:pt>
    <dgm:pt modelId="{C015D478-5770-41D9-9E55-E74F67EC239C}">
      <dgm:prSet phldrT="[Texto]" custT="1"/>
      <dgm:spPr>
        <a:noFill/>
        <a:ln>
          <a:solidFill>
            <a:srgbClr val="00B0F0"/>
          </a:solidFill>
        </a:ln>
      </dgm:spPr>
      <dgm:t>
        <a:bodyPr/>
        <a:lstStyle/>
        <a:p>
          <a:pPr marL="171450" indent="0">
            <a:spcAft>
              <a:spcPct val="15000"/>
            </a:spcAft>
          </a:pPr>
          <a:endParaRPr lang="pt-BR" sz="1600" b="0" kern="1200">
            <a:solidFill>
              <a:prstClr val="white"/>
            </a:solidFill>
            <a:latin typeface="Calibri" panose="020F0502020204030204"/>
            <a:ea typeface="+mn-ea"/>
            <a:cs typeface="+mn-cs"/>
          </a:endParaRPr>
        </a:p>
      </dgm:t>
    </dgm:pt>
    <dgm:pt modelId="{D6B208BC-4097-4B5A-8CD4-131516CE4078}" type="parTrans" cxnId="{A1E01AD1-07D8-4FA4-A5BA-87DD79C8C966}">
      <dgm:prSet/>
      <dgm:spPr/>
      <dgm:t>
        <a:bodyPr/>
        <a:lstStyle/>
        <a:p>
          <a:endParaRPr lang="pt-BR"/>
        </a:p>
      </dgm:t>
    </dgm:pt>
    <dgm:pt modelId="{0B2550A2-08C3-46B3-83B3-CFB2188A2690}" type="sibTrans" cxnId="{A1E01AD1-07D8-4FA4-A5BA-87DD79C8C966}">
      <dgm:prSet/>
      <dgm:spPr/>
      <dgm:t>
        <a:bodyPr/>
        <a:lstStyle/>
        <a:p>
          <a:endParaRPr lang="pt-BR"/>
        </a:p>
      </dgm:t>
    </dgm:pt>
    <dgm:pt modelId="{35865A7E-B5D0-49FA-B585-BBA2EB64F3FC}">
      <dgm:prSet phldrT="[Texto]" custT="1"/>
      <dgm:spPr>
        <a:noFill/>
        <a:ln>
          <a:solidFill>
            <a:srgbClr val="00B0F0"/>
          </a:solidFill>
        </a:ln>
      </dgm:spPr>
      <dgm:t>
        <a:bodyPr/>
        <a:lstStyle/>
        <a:p>
          <a:pPr marL="0" indent="0">
            <a:spcAft>
              <a:spcPts val="600"/>
            </a:spcAft>
            <a:buFont typeface="Arial" panose="020B0604020202020204" pitchFamily="34" charset="0"/>
            <a:buChar char="•"/>
          </a:pPr>
          <a:r>
            <a:rPr lang="pt-BR" sz="1200" kern="1200">
              <a:solidFill>
                <a:srgbClr val="FFFFFF"/>
              </a:solidFill>
              <a:latin typeface="Arial"/>
              <a:cs typeface="Arial"/>
            </a:rPr>
            <a:t>Gestão de outorgas de autorização;</a:t>
          </a:r>
          <a:endParaRPr lang="pt-BR" sz="1200" kern="1200">
            <a:solidFill>
              <a:srgbClr val="FFFFFF"/>
            </a:solidFill>
            <a:latin typeface="Arial"/>
            <a:ea typeface="Arial"/>
            <a:cs typeface="Arial"/>
          </a:endParaRPr>
        </a:p>
      </dgm:t>
    </dgm:pt>
    <dgm:pt modelId="{4D904BC9-E69D-4972-AE60-41E8125734CD}" type="parTrans" cxnId="{88429343-720E-49DF-84DF-AA9306CFCECA}">
      <dgm:prSet/>
      <dgm:spPr/>
      <dgm:t>
        <a:bodyPr/>
        <a:lstStyle/>
        <a:p>
          <a:endParaRPr lang="pt-BR"/>
        </a:p>
      </dgm:t>
    </dgm:pt>
    <dgm:pt modelId="{930360F1-E798-4BD1-B99B-432CBF1171A5}" type="sibTrans" cxnId="{88429343-720E-49DF-84DF-AA9306CFCECA}">
      <dgm:prSet/>
      <dgm:spPr/>
      <dgm:t>
        <a:bodyPr/>
        <a:lstStyle/>
        <a:p>
          <a:endParaRPr lang="pt-BR"/>
        </a:p>
      </dgm:t>
    </dgm:pt>
    <dgm:pt modelId="{F75C5E4E-988C-4CD0-A9E3-04D54069ACD3}">
      <dgm:prSet custT="1"/>
      <dgm:spPr>
        <a:noFill/>
        <a:ln>
          <a:solidFill>
            <a:srgbClr val="FFC000"/>
          </a:solidFill>
        </a:ln>
      </dgm:spPr>
      <dgm:t>
        <a:bodyPr/>
        <a:lstStyle/>
        <a:p>
          <a:pPr marL="171450">
            <a:lnSpc>
              <a:spcPct val="90000"/>
            </a:lnSpc>
            <a:spcAft>
              <a:spcPct val="15000"/>
            </a:spcAft>
            <a:buNone/>
          </a:pPr>
          <a:endParaRPr lang="pt-BR" sz="1400" b="0" kern="1200">
            <a:solidFill>
              <a:prstClr val="white"/>
            </a:solidFill>
            <a:latin typeface="Calibri" panose="020F0502020204030204"/>
            <a:ea typeface="+mn-ea"/>
            <a:cs typeface="+mn-cs"/>
          </a:endParaRPr>
        </a:p>
      </dgm:t>
    </dgm:pt>
    <dgm:pt modelId="{E9714CDD-603C-4F32-8DCB-88FB718F12F7}" type="parTrans" cxnId="{3533611D-B42B-42E0-9D66-7D37E88B846E}">
      <dgm:prSet/>
      <dgm:spPr/>
      <dgm:t>
        <a:bodyPr/>
        <a:lstStyle/>
        <a:p>
          <a:endParaRPr lang="pt-BR"/>
        </a:p>
      </dgm:t>
    </dgm:pt>
    <dgm:pt modelId="{6C1CD766-79CD-4244-9D24-C18D12DF9356}" type="sibTrans" cxnId="{3533611D-B42B-42E0-9D66-7D37E88B846E}">
      <dgm:prSet/>
      <dgm:spPr/>
      <dgm:t>
        <a:bodyPr/>
        <a:lstStyle/>
        <a:p>
          <a:endParaRPr lang="pt-BR"/>
        </a:p>
      </dgm:t>
    </dgm:pt>
    <dgm:pt modelId="{A1993C88-6130-43CE-95EE-69BEF2DC9916}">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a:solidFill>
                <a:srgbClr val="FFFFFF"/>
              </a:solidFill>
              <a:latin typeface="Arial"/>
              <a:ea typeface="Arial"/>
              <a:cs typeface="Arial"/>
            </a:rPr>
            <a:t>Autorização para implantar e explorar empreendimentos de geração;</a:t>
          </a:r>
          <a:endParaRPr lang="pt-BR" sz="1200" b="0">
            <a:solidFill>
              <a:prstClr val="white"/>
            </a:solidFill>
            <a:latin typeface="Calibri" panose="020F0502020204030204"/>
            <a:ea typeface="+mn-ea"/>
            <a:cs typeface="+mn-cs"/>
          </a:endParaRPr>
        </a:p>
      </dgm:t>
    </dgm:pt>
    <dgm:pt modelId="{9CF9F79D-0DD5-41A6-B508-2A05D732AC37}" type="parTrans" cxnId="{DE125643-EA70-44A6-9B7E-B6F06187BD90}">
      <dgm:prSet/>
      <dgm:spPr/>
      <dgm:t>
        <a:bodyPr/>
        <a:lstStyle/>
        <a:p>
          <a:endParaRPr lang="pt-BR"/>
        </a:p>
      </dgm:t>
    </dgm:pt>
    <dgm:pt modelId="{2AB4CA06-804F-4CA5-A5A3-5AEE6A772832}" type="sibTrans" cxnId="{DE125643-EA70-44A6-9B7E-B6F06187BD90}">
      <dgm:prSet/>
      <dgm:spPr/>
      <dgm:t>
        <a:bodyPr/>
        <a:lstStyle/>
        <a:p>
          <a:endParaRPr lang="pt-BR"/>
        </a:p>
      </dgm:t>
    </dgm:pt>
    <dgm:pt modelId="{09C963F5-8FE4-468C-94B9-B31676CFC9F4}">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a:solidFill>
                <a:srgbClr val="FFFFFF"/>
              </a:solidFill>
              <a:latin typeface="Arial"/>
              <a:ea typeface="Arial"/>
              <a:cs typeface="Arial"/>
            </a:rPr>
            <a:t>Autorização para comercialização;</a:t>
          </a:r>
        </a:p>
      </dgm:t>
    </dgm:pt>
    <dgm:pt modelId="{4F77FCCC-BEF4-4EB1-BCB1-DDDFAACEA849}" type="parTrans" cxnId="{6FBE4631-282A-42E5-8BC4-2262D371DC2F}">
      <dgm:prSet/>
      <dgm:spPr/>
      <dgm:t>
        <a:bodyPr/>
        <a:lstStyle/>
        <a:p>
          <a:endParaRPr lang="pt-BR"/>
        </a:p>
      </dgm:t>
    </dgm:pt>
    <dgm:pt modelId="{E4EA1801-370C-4E6F-B701-6717EC184BDB}" type="sibTrans" cxnId="{6FBE4631-282A-42E5-8BC4-2262D371DC2F}">
      <dgm:prSet/>
      <dgm:spPr/>
      <dgm:t>
        <a:bodyPr/>
        <a:lstStyle/>
        <a:p>
          <a:endParaRPr lang="pt-BR"/>
        </a:p>
      </dgm:t>
    </dgm:pt>
    <dgm:pt modelId="{98CF3E78-5002-4B2A-94F3-1D92936012BF}">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a:solidFill>
                <a:srgbClr val="FFFFFF"/>
              </a:solidFill>
              <a:latin typeface="Arial"/>
              <a:ea typeface="Arial"/>
              <a:cs typeface="Arial"/>
            </a:rPr>
            <a:t>Transferência de titularidade de autorização;</a:t>
          </a:r>
        </a:p>
      </dgm:t>
    </dgm:pt>
    <dgm:pt modelId="{C85CBC41-AEFC-43D5-B95B-66858EB4D15A}" type="parTrans" cxnId="{CC16842B-1BB4-49B2-AE09-D67AC18D03B8}">
      <dgm:prSet/>
      <dgm:spPr/>
      <dgm:t>
        <a:bodyPr/>
        <a:lstStyle/>
        <a:p>
          <a:endParaRPr lang="pt-BR"/>
        </a:p>
      </dgm:t>
    </dgm:pt>
    <dgm:pt modelId="{D1A1AD80-6587-4795-9724-9D6E3BF81F56}" type="sibTrans" cxnId="{CC16842B-1BB4-49B2-AE09-D67AC18D03B8}">
      <dgm:prSet/>
      <dgm:spPr/>
      <dgm:t>
        <a:bodyPr/>
        <a:lstStyle/>
        <a:p>
          <a:endParaRPr lang="pt-BR"/>
        </a:p>
      </dgm:t>
    </dgm:pt>
    <dgm:pt modelId="{9FF80938-6384-40C3-B557-FF386312AA04}">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a:solidFill>
                <a:srgbClr val="FFFFFF"/>
              </a:solidFill>
              <a:latin typeface="Arial"/>
              <a:ea typeface="Arial"/>
              <a:cs typeface="Arial"/>
            </a:rPr>
            <a:t>Revogação de Autorização;</a:t>
          </a:r>
        </a:p>
      </dgm:t>
    </dgm:pt>
    <dgm:pt modelId="{8501B439-1F0E-4FE5-B4FB-952316537781}" type="parTrans" cxnId="{5B2613C9-3B65-46A0-B648-059833372479}">
      <dgm:prSet/>
      <dgm:spPr/>
      <dgm:t>
        <a:bodyPr/>
        <a:lstStyle/>
        <a:p>
          <a:endParaRPr lang="pt-BR"/>
        </a:p>
      </dgm:t>
    </dgm:pt>
    <dgm:pt modelId="{C213D5F1-E941-4D99-BB2F-2EC06309F3B9}" type="sibTrans" cxnId="{5B2613C9-3B65-46A0-B648-059833372479}">
      <dgm:prSet/>
      <dgm:spPr/>
      <dgm:t>
        <a:bodyPr/>
        <a:lstStyle/>
        <a:p>
          <a:endParaRPr lang="pt-BR"/>
        </a:p>
      </dgm:t>
    </dgm:pt>
    <dgm:pt modelId="{ADD9D07A-3446-44EB-9845-D853922A6593}">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a:solidFill>
                <a:srgbClr val="FFFFFF"/>
              </a:solidFill>
              <a:latin typeface="Arial"/>
              <a:ea typeface="Arial"/>
              <a:cs typeface="Arial"/>
            </a:rPr>
            <a:t>Análise de definição de percentual de redução a ser aplicado às TUSD/TUST</a:t>
          </a:r>
        </a:p>
      </dgm:t>
    </dgm:pt>
    <dgm:pt modelId="{114648DB-9348-4465-8AF2-882BE9E6C482}" type="parTrans" cxnId="{AC67D6C0-CDB8-47AB-AFA3-F3E9F7A0F660}">
      <dgm:prSet/>
      <dgm:spPr/>
      <dgm:t>
        <a:bodyPr/>
        <a:lstStyle/>
        <a:p>
          <a:endParaRPr lang="pt-BR"/>
        </a:p>
      </dgm:t>
    </dgm:pt>
    <dgm:pt modelId="{CA84E390-108B-4552-B36A-56BF0F41728B}" type="sibTrans" cxnId="{AC67D6C0-CDB8-47AB-AFA3-F3E9F7A0F660}">
      <dgm:prSet/>
      <dgm:spPr/>
      <dgm:t>
        <a:bodyPr/>
        <a:lstStyle/>
        <a:p>
          <a:endParaRPr lang="pt-BR"/>
        </a:p>
      </dgm:t>
    </dgm:pt>
    <dgm:pt modelId="{2643C766-F2D0-47A4-85D7-D22D3B617194}">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a:solidFill>
                <a:srgbClr val="FFFFFF"/>
              </a:solidFill>
              <a:latin typeface="Arial"/>
              <a:ea typeface="Arial"/>
              <a:cs typeface="Arial"/>
            </a:rPr>
            <a:t>Registro de central geradora de capacidade reduzida-UTE/UFV/EOL.</a:t>
          </a:r>
        </a:p>
      </dgm:t>
    </dgm:pt>
    <dgm:pt modelId="{93D7E12F-F85E-49CD-A417-DD4F97E5E3B1}" type="parTrans" cxnId="{162E0B2B-9627-4C18-91FB-7524108056C1}">
      <dgm:prSet/>
      <dgm:spPr/>
      <dgm:t>
        <a:bodyPr/>
        <a:lstStyle/>
        <a:p>
          <a:endParaRPr lang="pt-BR"/>
        </a:p>
      </dgm:t>
    </dgm:pt>
    <dgm:pt modelId="{9238CEBE-EB28-40F9-90B7-25619B0F8D9F}" type="sibTrans" cxnId="{162E0B2B-9627-4C18-91FB-7524108056C1}">
      <dgm:prSet/>
      <dgm:spPr/>
      <dgm:t>
        <a:bodyPr/>
        <a:lstStyle/>
        <a:p>
          <a:endParaRPr lang="pt-BR"/>
        </a:p>
      </dgm:t>
    </dgm:pt>
    <dgm:pt modelId="{09AFE4A2-9920-4D52-9B91-A7026C962E7E}">
      <dgm:prSet phldrT="[Texto]" custT="1"/>
      <dgm:spPr>
        <a:noFill/>
        <a:ln>
          <a:solidFill>
            <a:srgbClr val="00B0F0"/>
          </a:solidFill>
        </a:ln>
      </dgm:spPr>
      <dgm:t>
        <a:bodyPr/>
        <a:lstStyle/>
        <a:p>
          <a:pPr marL="0" lvl="1" indent="0" defTabSz="711200">
            <a:lnSpc>
              <a:spcPct val="90000"/>
            </a:lnSpc>
            <a:spcBef>
              <a:spcPct val="0"/>
            </a:spcBef>
            <a:spcAft>
              <a:spcPts val="600"/>
            </a:spcAft>
            <a:buNone/>
          </a:pPr>
          <a:endParaRPr lang="pt-BR" sz="1200" b="0" kern="1200"/>
        </a:p>
      </dgm:t>
    </dgm:pt>
    <dgm:pt modelId="{82ECAA7F-21E5-49A4-B350-AED78CF18AA8}" type="parTrans" cxnId="{A2492746-2C08-4920-9BF8-E0B921CDBEF9}">
      <dgm:prSet/>
      <dgm:spPr/>
      <dgm:t>
        <a:bodyPr/>
        <a:lstStyle/>
        <a:p>
          <a:endParaRPr lang="pt-BR"/>
        </a:p>
      </dgm:t>
    </dgm:pt>
    <dgm:pt modelId="{DBA6891E-EE8B-47CA-8089-E43BDC2CDE0B}" type="sibTrans" cxnId="{A2492746-2C08-4920-9BF8-E0B921CDBEF9}">
      <dgm:prSet/>
      <dgm:spPr/>
      <dgm:t>
        <a:bodyPr/>
        <a:lstStyle/>
        <a:p>
          <a:endParaRPr lang="pt-BR"/>
        </a:p>
      </dgm:t>
    </dgm:pt>
    <dgm:pt modelId="{73E63E05-E2D1-4D58-8A75-095195019CC3}">
      <dgm:prSet custT="1"/>
      <dgm:spPr>
        <a:ln>
          <a:solidFill>
            <a:srgbClr val="00B0F0"/>
          </a:solidFill>
        </a:ln>
      </dgm:spPr>
      <dgm:t>
        <a:bodyPr/>
        <a:lstStyle/>
        <a:p>
          <a:pPr marL="0" indent="0">
            <a:spcAft>
              <a:spcPts val="600"/>
            </a:spcAft>
            <a:buFont typeface="Arial" panose="020B0604020202020204" pitchFamily="34" charset="0"/>
            <a:buChar char="•"/>
          </a:pPr>
          <a:r>
            <a:rPr lang="pt-BR" sz="1200" kern="1200">
              <a:solidFill>
                <a:srgbClr val="FFFFFF"/>
              </a:solidFill>
              <a:latin typeface="Arial"/>
              <a:cs typeface="Arial"/>
            </a:rPr>
            <a:t>Alteração de características técnicas das usinas</a:t>
          </a:r>
        </a:p>
      </dgm:t>
    </dgm:pt>
    <dgm:pt modelId="{940D944F-BECD-4C2D-A172-92511794B981}" type="parTrans" cxnId="{A9ABC4EC-2535-4D8F-8C4F-9E83CB7374D4}">
      <dgm:prSet/>
      <dgm:spPr/>
      <dgm:t>
        <a:bodyPr/>
        <a:lstStyle/>
        <a:p>
          <a:endParaRPr lang="pt-BR"/>
        </a:p>
      </dgm:t>
    </dgm:pt>
    <dgm:pt modelId="{971FE681-F726-48B8-B80D-8A56A49711DC}" type="sibTrans" cxnId="{A9ABC4EC-2535-4D8F-8C4F-9E83CB7374D4}">
      <dgm:prSet/>
      <dgm:spPr/>
      <dgm:t>
        <a:bodyPr/>
        <a:lstStyle/>
        <a:p>
          <a:endParaRPr lang="pt-BR"/>
        </a:p>
      </dgm:t>
    </dgm:pt>
    <dgm:pt modelId="{E10135B8-B637-402C-986C-0551EEC49B33}">
      <dgm:prSet custT="1"/>
      <dgm:spPr>
        <a:ln>
          <a:solidFill>
            <a:srgbClr val="00B0F0"/>
          </a:solidFill>
        </a:ln>
      </dgm:spPr>
      <dgm:t>
        <a:bodyPr/>
        <a:lstStyle/>
        <a:p>
          <a:pPr marL="0" indent="0">
            <a:spcAft>
              <a:spcPts val="600"/>
            </a:spcAft>
            <a:buFont typeface="Arial" panose="020B0604020202020204" pitchFamily="34" charset="0"/>
            <a:buChar char="•"/>
          </a:pPr>
          <a:r>
            <a:rPr lang="pt-BR" sz="1200" kern="1200">
              <a:solidFill>
                <a:srgbClr val="FFFFFF"/>
              </a:solidFill>
              <a:latin typeface="Arial"/>
              <a:cs typeface="Arial"/>
            </a:rPr>
            <a:t>Recomposição de prazo de outorga de autorização;</a:t>
          </a:r>
        </a:p>
      </dgm:t>
    </dgm:pt>
    <dgm:pt modelId="{0954105F-B8A2-458E-9E41-DB79B5D88628}" type="parTrans" cxnId="{E4BDBEC2-44FA-4C06-9136-5DE87DE1D81D}">
      <dgm:prSet/>
      <dgm:spPr/>
      <dgm:t>
        <a:bodyPr/>
        <a:lstStyle/>
        <a:p>
          <a:endParaRPr lang="pt-BR"/>
        </a:p>
      </dgm:t>
    </dgm:pt>
    <dgm:pt modelId="{F0140F6A-C624-4BCC-BB90-8F23AE2191E0}" type="sibTrans" cxnId="{E4BDBEC2-44FA-4C06-9136-5DE87DE1D81D}">
      <dgm:prSet/>
      <dgm:spPr/>
      <dgm:t>
        <a:bodyPr/>
        <a:lstStyle/>
        <a:p>
          <a:endParaRPr lang="pt-BR"/>
        </a:p>
      </dgm:t>
    </dgm:pt>
    <dgm:pt modelId="{8CAAC402-3D36-4600-8ED1-F9D80D9A4084}">
      <dgm:prSet custT="1"/>
      <dgm:spPr>
        <a:ln>
          <a:solidFill>
            <a:srgbClr val="00B0F0"/>
          </a:solidFill>
        </a:ln>
      </dgm:spPr>
      <dgm:t>
        <a:bodyPr/>
        <a:lstStyle/>
        <a:p>
          <a:pPr marL="0" indent="0">
            <a:spcAft>
              <a:spcPts val="600"/>
            </a:spcAft>
            <a:buFont typeface="Arial" panose="020B0604020202020204" pitchFamily="34" charset="0"/>
            <a:buChar char="•"/>
          </a:pPr>
          <a:r>
            <a:rPr lang="pt-BR" sz="1200" kern="1200">
              <a:solidFill>
                <a:srgbClr val="FFFFFF"/>
              </a:solidFill>
              <a:latin typeface="Arial"/>
              <a:cs typeface="Arial"/>
            </a:rPr>
            <a:t>Enquadramento de usinas termelétricas ou de unidades consumidoras como cogeração qualificada;</a:t>
          </a:r>
        </a:p>
      </dgm:t>
    </dgm:pt>
    <dgm:pt modelId="{C9F540E6-3496-410A-B94B-98D170F0620F}" type="parTrans" cxnId="{550237D9-3A6C-4166-9333-6E6254A7A251}">
      <dgm:prSet/>
      <dgm:spPr/>
      <dgm:t>
        <a:bodyPr/>
        <a:lstStyle/>
        <a:p>
          <a:endParaRPr lang="pt-BR"/>
        </a:p>
      </dgm:t>
    </dgm:pt>
    <dgm:pt modelId="{B1060256-00FB-4A0F-B45B-7428A0793B2A}" type="sibTrans" cxnId="{550237D9-3A6C-4166-9333-6E6254A7A251}">
      <dgm:prSet/>
      <dgm:spPr/>
      <dgm:t>
        <a:bodyPr/>
        <a:lstStyle/>
        <a:p>
          <a:endParaRPr lang="pt-BR"/>
        </a:p>
      </dgm:t>
    </dgm:pt>
    <dgm:pt modelId="{35C22788-3895-4A81-9470-C3048C7B0117}">
      <dgm:prSet custT="1"/>
      <dgm:spPr>
        <a:ln>
          <a:solidFill>
            <a:srgbClr val="00B0F0"/>
          </a:solidFill>
        </a:ln>
      </dgm:spPr>
      <dgm:t>
        <a:bodyPr/>
        <a:lstStyle/>
        <a:p>
          <a:pPr marL="0" indent="0">
            <a:spcAft>
              <a:spcPts val="600"/>
            </a:spcAft>
            <a:buFont typeface="Arial" panose="020B0604020202020204" pitchFamily="34" charset="0"/>
            <a:buChar char="•"/>
          </a:pPr>
          <a:r>
            <a:rPr lang="pt-BR" sz="1200" kern="1200">
              <a:solidFill>
                <a:srgbClr val="FFFFFF"/>
              </a:solidFill>
              <a:latin typeface="Arial"/>
              <a:cs typeface="Arial"/>
            </a:rPr>
            <a:t>Alteração de cronograma de implantação de empreendimentos de geração;</a:t>
          </a:r>
        </a:p>
      </dgm:t>
    </dgm:pt>
    <dgm:pt modelId="{40B984BE-B811-4760-AB50-6729F3358D5B}" type="parTrans" cxnId="{E1A0C59C-C2E2-45ED-8D67-386C14796DBA}">
      <dgm:prSet/>
      <dgm:spPr/>
      <dgm:t>
        <a:bodyPr/>
        <a:lstStyle/>
        <a:p>
          <a:endParaRPr lang="pt-BR"/>
        </a:p>
      </dgm:t>
    </dgm:pt>
    <dgm:pt modelId="{2CEF581C-6B86-4297-89AE-448242740C46}" type="sibTrans" cxnId="{E1A0C59C-C2E2-45ED-8D67-386C14796DBA}">
      <dgm:prSet/>
      <dgm:spPr/>
      <dgm:t>
        <a:bodyPr/>
        <a:lstStyle/>
        <a:p>
          <a:endParaRPr lang="pt-BR"/>
        </a:p>
      </dgm:t>
    </dgm:pt>
    <dgm:pt modelId="{B0E7FEFD-5F10-496E-9D67-8214CA69EE27}">
      <dgm:prSet custT="1"/>
      <dgm:spPr>
        <a:ln>
          <a:solidFill>
            <a:srgbClr val="00B0F0"/>
          </a:solidFill>
        </a:ln>
      </dgm:spPr>
      <dgm:t>
        <a:bodyPr/>
        <a:lstStyle/>
        <a:p>
          <a:pPr marL="0" indent="0">
            <a:spcAft>
              <a:spcPts val="600"/>
            </a:spcAft>
            <a:buFont typeface="Arial" panose="020B0604020202020204" pitchFamily="34" charset="0"/>
            <a:buChar char="•"/>
          </a:pPr>
          <a:r>
            <a:rPr lang="pt-BR" sz="1200" kern="1200">
              <a:solidFill>
                <a:srgbClr val="FFFFFF"/>
              </a:solidFill>
              <a:latin typeface="Arial"/>
              <a:cs typeface="Arial"/>
            </a:rPr>
            <a:t>Análise de pedidos de enquadramento de empreendimentos de geração no REIDI.</a:t>
          </a:r>
        </a:p>
      </dgm:t>
    </dgm:pt>
    <dgm:pt modelId="{F07DF34E-B09F-4AF4-9AAC-D604633A872C}" type="parTrans" cxnId="{76CF72B9-8208-4669-881E-91FD794DB6D5}">
      <dgm:prSet/>
      <dgm:spPr/>
      <dgm:t>
        <a:bodyPr/>
        <a:lstStyle/>
        <a:p>
          <a:endParaRPr lang="pt-BR"/>
        </a:p>
      </dgm:t>
    </dgm:pt>
    <dgm:pt modelId="{E0461102-B54C-4797-A7B7-A6E17CEBEB0F}" type="sibTrans" cxnId="{76CF72B9-8208-4669-881E-91FD794DB6D5}">
      <dgm:prSet/>
      <dgm:spPr/>
      <dgm:t>
        <a:bodyPr/>
        <a:lstStyle/>
        <a:p>
          <a:endParaRPr lang="pt-BR"/>
        </a:p>
      </dgm:t>
    </dgm:pt>
    <dgm:pt modelId="{1D0063D5-9CC8-4E35-AC7E-66CFD44A28BD}">
      <dgm:prSet custT="1"/>
      <dgm:spPr>
        <a:noFill/>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Prorrogação de concessões de geração;</a:t>
          </a:r>
        </a:p>
      </dgm:t>
    </dgm:pt>
    <dgm:pt modelId="{AD49BDCF-CC38-4800-9477-9FBCFAFAE9DF}" type="parTrans" cxnId="{09F7274D-6E0D-4399-BCB0-B0ED33D54A55}">
      <dgm:prSet/>
      <dgm:spPr/>
      <dgm:t>
        <a:bodyPr/>
        <a:lstStyle/>
        <a:p>
          <a:endParaRPr lang="pt-BR"/>
        </a:p>
      </dgm:t>
    </dgm:pt>
    <dgm:pt modelId="{807F5EC1-E2A8-43BB-BDFB-F7B544CE25B3}" type="sibTrans" cxnId="{09F7274D-6E0D-4399-BCB0-B0ED33D54A55}">
      <dgm:prSet/>
      <dgm:spPr/>
      <dgm:t>
        <a:bodyPr/>
        <a:lstStyle/>
        <a:p>
          <a:endParaRPr lang="pt-BR"/>
        </a:p>
      </dgm:t>
    </dgm:pt>
    <dgm:pt modelId="{0CFB2542-CE60-44A7-ACAD-1401578F897A}">
      <dgm:prSet custT="1"/>
      <dgm:spPr>
        <a:noFill/>
        <a:ln>
          <a:solidFill>
            <a:srgbClr val="00B0F0"/>
          </a:solidFill>
        </a:ln>
      </dgm:spPr>
      <dgm:t>
        <a:bodyPr/>
        <a:lstStyle/>
        <a:p>
          <a:pPr marL="171450" lvl="1" indent="0" defTabSz="711200">
            <a:lnSpc>
              <a:spcPct val="90000"/>
            </a:lnSpc>
            <a:spcBef>
              <a:spcPct val="0"/>
            </a:spcBef>
            <a:spcAft>
              <a:spcPct val="15000"/>
            </a:spcAft>
          </a:pPr>
          <a:endParaRPr lang="pt-BR" sz="1200" kern="1200">
            <a:solidFill>
              <a:srgbClr val="FFFFFF"/>
            </a:solidFill>
            <a:latin typeface="Arial"/>
            <a:ea typeface="Arial"/>
            <a:cs typeface="Arial"/>
          </a:endParaRPr>
        </a:p>
      </dgm:t>
    </dgm:pt>
    <dgm:pt modelId="{D64CA91C-94CE-434B-AE1F-FBDE7B9BDBC2}" type="parTrans" cxnId="{6FCA5BE3-6536-4138-BFBC-5153CCD7EE11}">
      <dgm:prSet/>
      <dgm:spPr/>
      <dgm:t>
        <a:bodyPr/>
        <a:lstStyle/>
        <a:p>
          <a:endParaRPr lang="pt-BR"/>
        </a:p>
      </dgm:t>
    </dgm:pt>
    <dgm:pt modelId="{3429C541-13B3-4481-B3AE-512CF948F3E6}" type="sibTrans" cxnId="{6FCA5BE3-6536-4138-BFBC-5153CCD7EE11}">
      <dgm:prSet/>
      <dgm:spPr/>
      <dgm:t>
        <a:bodyPr/>
        <a:lstStyle/>
        <a:p>
          <a:endParaRPr lang="pt-BR"/>
        </a:p>
      </dgm:t>
    </dgm:pt>
    <dgm:pt modelId="{38532B6F-3EE1-4461-945D-610ED8D10A61}">
      <dgm:prSet custT="1"/>
      <dgm:spPr>
        <a:noFill/>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Extinção de concessões de geração;</a:t>
          </a:r>
        </a:p>
      </dgm:t>
    </dgm:pt>
    <dgm:pt modelId="{FEC9E46A-8377-47B0-8A6A-A4B98624F5B1}" type="parTrans" cxnId="{20850C38-9844-4E2A-B211-7989D9A32A6D}">
      <dgm:prSet/>
      <dgm:spPr/>
      <dgm:t>
        <a:bodyPr/>
        <a:lstStyle/>
        <a:p>
          <a:endParaRPr lang="pt-BR"/>
        </a:p>
      </dgm:t>
    </dgm:pt>
    <dgm:pt modelId="{893330C0-6711-4D71-B86D-9164A041136B}" type="sibTrans" cxnId="{20850C38-9844-4E2A-B211-7989D9A32A6D}">
      <dgm:prSet/>
      <dgm:spPr/>
      <dgm:t>
        <a:bodyPr/>
        <a:lstStyle/>
        <a:p>
          <a:endParaRPr lang="pt-BR"/>
        </a:p>
      </dgm:t>
    </dgm:pt>
    <dgm:pt modelId="{74860858-F01C-48C5-90CA-FACD9730033E}">
      <dgm:prSet custT="1"/>
      <dgm:spPr>
        <a:noFill/>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de outorgas de concessão;</a:t>
          </a:r>
          <a:endParaRPr lang="pt-BR" sz="1200" kern="1200">
            <a:solidFill>
              <a:srgbClr val="FFFFFF"/>
            </a:solidFill>
            <a:latin typeface="Arial"/>
            <a:ea typeface="Arial"/>
            <a:cs typeface="Arial"/>
          </a:endParaRPr>
        </a:p>
      </dgm:t>
    </dgm:pt>
    <dgm:pt modelId="{17AFE56F-9ACD-46AB-9B45-53A3B051F97A}" type="parTrans" cxnId="{44C9F802-8539-46BF-9267-22A83D55266D}">
      <dgm:prSet/>
      <dgm:spPr/>
      <dgm:t>
        <a:bodyPr/>
        <a:lstStyle/>
        <a:p>
          <a:endParaRPr lang="pt-BR"/>
        </a:p>
      </dgm:t>
    </dgm:pt>
    <dgm:pt modelId="{71CE9946-F21E-4D75-9403-5FA814D2C0E6}" type="sibTrans" cxnId="{44C9F802-8539-46BF-9267-22A83D55266D}">
      <dgm:prSet/>
      <dgm:spPr/>
      <dgm:t>
        <a:bodyPr/>
        <a:lstStyle/>
        <a:p>
          <a:endParaRPr lang="pt-BR"/>
        </a:p>
      </dgm:t>
    </dgm:pt>
    <dgm:pt modelId="{BB8E7C8B-05A3-4B48-A9E0-720B3B97AA82}">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Recomposição de prazo de outorga de concessão;</a:t>
          </a:r>
        </a:p>
      </dgm:t>
    </dgm:pt>
    <dgm:pt modelId="{F4A00759-5D33-4E9B-83A7-68E1662CB909}" type="parTrans" cxnId="{44F88C71-5C18-455A-8B8C-F8944E3D6448}">
      <dgm:prSet/>
      <dgm:spPr/>
      <dgm:t>
        <a:bodyPr/>
        <a:lstStyle/>
        <a:p>
          <a:endParaRPr lang="pt-BR"/>
        </a:p>
      </dgm:t>
    </dgm:pt>
    <dgm:pt modelId="{7F14D617-82D0-46AA-AC73-2E4AAC6AB71C}" type="sibTrans" cxnId="{44F88C71-5C18-455A-8B8C-F8944E3D6448}">
      <dgm:prSet/>
      <dgm:spPr/>
      <dgm:t>
        <a:bodyPr/>
        <a:lstStyle/>
        <a:p>
          <a:endParaRPr lang="pt-BR"/>
        </a:p>
      </dgm:t>
    </dgm:pt>
    <dgm:pt modelId="{FCF0B4D9-0C73-440C-B065-60623309A6D9}">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Definição de coeficientes de distribuição dos recursos da CFURH (em transição para a COHID);</a:t>
          </a:r>
        </a:p>
      </dgm:t>
    </dgm:pt>
    <dgm:pt modelId="{A3F4D8D8-BC2A-4FE6-8F1C-3D84C2026C2E}" type="parTrans" cxnId="{0A6B874E-C564-4C54-A8AE-93119156BD02}">
      <dgm:prSet/>
      <dgm:spPr/>
      <dgm:t>
        <a:bodyPr/>
        <a:lstStyle/>
        <a:p>
          <a:endParaRPr lang="pt-BR"/>
        </a:p>
      </dgm:t>
    </dgm:pt>
    <dgm:pt modelId="{599706A8-7BA4-4747-821B-6FA370C08DDA}" type="sibTrans" cxnId="{0A6B874E-C564-4C54-A8AE-93119156BD02}">
      <dgm:prSet/>
      <dgm:spPr/>
      <dgm:t>
        <a:bodyPr/>
        <a:lstStyle/>
        <a:p>
          <a:endParaRPr lang="pt-BR"/>
        </a:p>
      </dgm:t>
    </dgm:pt>
    <dgm:pt modelId="{11530B67-8EC1-4AA7-A29A-8C6B0570D4CC}">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de processos referentes ao pagamento pelo Uso do Bem Público;</a:t>
          </a:r>
        </a:p>
      </dgm:t>
    </dgm:pt>
    <dgm:pt modelId="{99BBED18-3ECD-4689-859A-F7CFEBC37ACE}" type="parTrans" cxnId="{71BBAB34-CE6F-4E8C-9BA9-47D706E60D32}">
      <dgm:prSet/>
      <dgm:spPr/>
      <dgm:t>
        <a:bodyPr/>
        <a:lstStyle/>
        <a:p>
          <a:endParaRPr lang="pt-BR"/>
        </a:p>
      </dgm:t>
    </dgm:pt>
    <dgm:pt modelId="{EB79C12C-6B6D-4F13-BE8C-F959CAD559F6}" type="sibTrans" cxnId="{71BBAB34-CE6F-4E8C-9BA9-47D706E60D32}">
      <dgm:prSet/>
      <dgm:spPr/>
      <dgm:t>
        <a:bodyPr/>
        <a:lstStyle/>
        <a:p>
          <a:endParaRPr lang="pt-BR"/>
        </a:p>
      </dgm:t>
    </dgm:pt>
    <dgm:pt modelId="{AEA04191-9833-4FD3-88C8-9C3226DA4A29}">
      <dgm:prSet custT="1"/>
      <dgm:spPr>
        <a:ln>
          <a:solidFill>
            <a:srgbClr val="00B0F0"/>
          </a:solidFill>
        </a:ln>
      </dgm:spPr>
      <dgm:t>
        <a:bodyPr/>
        <a:lstStyle/>
        <a:p>
          <a:pPr marL="0" lvl="1" indent="0"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das garantias de registro e de fiel cumprimento.</a:t>
          </a:r>
        </a:p>
      </dgm:t>
    </dgm:pt>
    <dgm:pt modelId="{9C22211D-A5E7-43B2-BA46-7F3907751ABC}" type="parTrans" cxnId="{611E8320-758F-4D01-93FC-6EF8EF221810}">
      <dgm:prSet/>
      <dgm:spPr/>
      <dgm:t>
        <a:bodyPr/>
        <a:lstStyle/>
        <a:p>
          <a:endParaRPr lang="pt-BR"/>
        </a:p>
      </dgm:t>
    </dgm:pt>
    <dgm:pt modelId="{A511D64D-800F-4F6F-BBFD-B7FC745F4AEB}" type="sibTrans" cxnId="{611E8320-758F-4D01-93FC-6EF8EF221810}">
      <dgm:prSet/>
      <dgm:spPr/>
      <dgm:t>
        <a:bodyPr/>
        <a:lstStyle/>
        <a:p>
          <a:endParaRPr lang="pt-BR"/>
        </a:p>
      </dgm:t>
    </dgm:pt>
    <dgm:pt modelId="{696CE3C1-0915-4C4F-AE1B-6190F153456D}">
      <dgm:prSet custT="1"/>
      <dgm:spPr>
        <a:ln>
          <a:solidFill>
            <a:srgbClr val="00B0F0"/>
          </a:solidFill>
        </a:ln>
      </dgm:spPr>
      <dgm:t>
        <a:bodyPr/>
        <a:lstStyle/>
        <a:p>
          <a:pPr marL="0" lvl="1" indent="0" defTabSz="711200">
            <a:lnSpc>
              <a:spcPct val="90000"/>
            </a:lnSpc>
            <a:spcBef>
              <a:spcPct val="0"/>
            </a:spcBef>
            <a:spcAft>
              <a:spcPct val="15000"/>
            </a:spcAft>
            <a:buNone/>
          </a:pPr>
          <a:endParaRPr lang="pt-BR" sz="1200" kern="1200">
            <a:solidFill>
              <a:srgbClr val="FFFFFF"/>
            </a:solidFill>
            <a:latin typeface="Arial"/>
            <a:cs typeface="Arial"/>
          </a:endParaRPr>
        </a:p>
      </dgm:t>
    </dgm:pt>
    <dgm:pt modelId="{08D0AD35-5D6B-48F0-AB45-554A59901310}" type="parTrans" cxnId="{DED9EB77-9B0E-49E9-A4AF-B678C06AA932}">
      <dgm:prSet/>
      <dgm:spPr/>
      <dgm:t>
        <a:bodyPr/>
        <a:lstStyle/>
        <a:p>
          <a:endParaRPr lang="pt-BR"/>
        </a:p>
      </dgm:t>
    </dgm:pt>
    <dgm:pt modelId="{15A1286E-C172-46D5-A2B4-6684129CC0C1}" type="sibTrans" cxnId="{DED9EB77-9B0E-49E9-A4AF-B678C06AA932}">
      <dgm:prSet/>
      <dgm:spPr/>
      <dgm:t>
        <a:bodyPr/>
        <a:lstStyle/>
        <a:p>
          <a:endParaRPr lang="pt-BR"/>
        </a:p>
      </dgm:t>
    </dgm:pt>
    <dgm:pt modelId="{37541D42-CF37-47F7-A547-B2544DE8348B}">
      <dgm:prSet custT="1"/>
      <dgm:spPr>
        <a:ln>
          <a:solidFill>
            <a:srgbClr val="00B0F0"/>
          </a:solidFill>
        </a:ln>
      </dgm:spPr>
      <dgm:t>
        <a:bodyPr/>
        <a:lstStyle/>
        <a:p>
          <a:pPr marL="0" indent="0">
            <a:spcAft>
              <a:spcPts val="600"/>
            </a:spcAft>
            <a:buFont typeface="Arial" panose="020B0604020202020204" pitchFamily="34" charset="0"/>
            <a:buChar char="•"/>
          </a:pPr>
          <a:r>
            <a:rPr lang="pt-BR" sz="1200"/>
            <a:t>Apoio aos aprimoramentos da regulamentação;</a:t>
          </a:r>
        </a:p>
      </dgm:t>
    </dgm:pt>
    <dgm:pt modelId="{E4A9C3DB-3328-4C94-8109-38C066660459}" type="parTrans" cxnId="{92A3F20E-3EC8-400A-92CF-449075DA517C}">
      <dgm:prSet/>
      <dgm:spPr/>
      <dgm:t>
        <a:bodyPr/>
        <a:lstStyle/>
        <a:p>
          <a:endParaRPr lang="pt-BR"/>
        </a:p>
      </dgm:t>
    </dgm:pt>
    <dgm:pt modelId="{7D0C1850-BB45-40C8-8336-52591C80AF12}" type="sibTrans" cxnId="{92A3F20E-3EC8-400A-92CF-449075DA517C}">
      <dgm:prSet/>
      <dgm:spPr/>
      <dgm:t>
        <a:bodyPr/>
        <a:lstStyle/>
        <a:p>
          <a:endParaRPr lang="pt-BR"/>
        </a:p>
      </dgm:t>
    </dgm:pt>
    <dgm:pt modelId="{3BC05C9E-94F5-4DBB-A87B-97FD7A5FE1FD}">
      <dgm:prSet custT="1"/>
      <dgm:spPr>
        <a:ln>
          <a:solidFill>
            <a:srgbClr val="00B0F0"/>
          </a:solidFill>
        </a:ln>
      </dgm:spPr>
      <dgm:t>
        <a:bodyPr/>
        <a:lstStyle/>
        <a:p>
          <a:pPr marL="0" indent="0">
            <a:spcAft>
              <a:spcPts val="600"/>
            </a:spcAft>
            <a:buFont typeface="Arial" panose="020B0604020202020204" pitchFamily="34" charset="0"/>
            <a:buChar char="•"/>
          </a:pPr>
          <a:r>
            <a:rPr lang="pt-BR" sz="1200"/>
            <a:t>Padronização e formalização dos processos internos; </a:t>
          </a:r>
        </a:p>
      </dgm:t>
    </dgm:pt>
    <dgm:pt modelId="{88036A5D-E067-413F-AD8A-BDE8ABAABA02}" type="parTrans" cxnId="{BAF37F5F-CD2E-453D-92E5-C8C04DB54139}">
      <dgm:prSet/>
      <dgm:spPr/>
      <dgm:t>
        <a:bodyPr/>
        <a:lstStyle/>
        <a:p>
          <a:endParaRPr lang="pt-BR"/>
        </a:p>
      </dgm:t>
    </dgm:pt>
    <dgm:pt modelId="{F6562E68-5400-4DE6-885A-108C47707AE6}" type="sibTrans" cxnId="{BAF37F5F-CD2E-453D-92E5-C8C04DB54139}">
      <dgm:prSet/>
      <dgm:spPr/>
      <dgm:t>
        <a:bodyPr/>
        <a:lstStyle/>
        <a:p>
          <a:endParaRPr lang="pt-BR"/>
        </a:p>
      </dgm:t>
    </dgm:pt>
    <dgm:pt modelId="{BD4E869C-8925-4D95-8A9B-093932A0B2BE}">
      <dgm:prSet custT="1"/>
      <dgm:spPr>
        <a:ln>
          <a:solidFill>
            <a:srgbClr val="00B0F0"/>
          </a:solidFill>
        </a:ln>
      </dgm:spPr>
      <dgm:t>
        <a:bodyPr/>
        <a:lstStyle/>
        <a:p>
          <a:pPr marL="0" indent="0">
            <a:spcAft>
              <a:spcPts val="600"/>
            </a:spcAft>
            <a:buFont typeface="Arial" panose="020B0604020202020204" pitchFamily="34" charset="0"/>
            <a:buChar char="•"/>
          </a:pPr>
          <a:r>
            <a:rPr lang="pt-BR" sz="1200"/>
            <a:t>padronização das decisões da SCG; </a:t>
          </a:r>
        </a:p>
      </dgm:t>
    </dgm:pt>
    <dgm:pt modelId="{1EDE9A3F-50A2-492F-BAEB-1C6810FB5AAC}" type="parTrans" cxnId="{1FC39D7A-0C41-4854-9C17-333AD7BFDF7D}">
      <dgm:prSet/>
      <dgm:spPr/>
      <dgm:t>
        <a:bodyPr/>
        <a:lstStyle/>
        <a:p>
          <a:endParaRPr lang="pt-BR"/>
        </a:p>
      </dgm:t>
    </dgm:pt>
    <dgm:pt modelId="{2C29C336-A7B4-4BD1-86BE-E7322964CAD0}" type="sibTrans" cxnId="{1FC39D7A-0C41-4854-9C17-333AD7BFDF7D}">
      <dgm:prSet/>
      <dgm:spPr/>
      <dgm:t>
        <a:bodyPr/>
        <a:lstStyle/>
        <a:p>
          <a:endParaRPr lang="pt-BR"/>
        </a:p>
      </dgm:t>
    </dgm:pt>
    <dgm:pt modelId="{076D2845-F147-453B-BB18-53CAB85C0B00}">
      <dgm:prSet custT="1"/>
      <dgm:spPr>
        <a:ln>
          <a:solidFill>
            <a:srgbClr val="00B0F0"/>
          </a:solidFill>
        </a:ln>
      </dgm:spPr>
      <dgm:t>
        <a:bodyPr/>
        <a:lstStyle/>
        <a:p>
          <a:pPr marL="0" indent="0">
            <a:spcAft>
              <a:spcPts val="600"/>
            </a:spcAft>
            <a:buFont typeface="Arial" panose="020B0604020202020204" pitchFamily="34" charset="0"/>
            <a:buChar char="•"/>
          </a:pPr>
          <a:r>
            <a:rPr lang="pt-BR" sz="1200"/>
            <a:t>Manutenção do Banco de Dados de Outorgas e de dados georreferenciados; </a:t>
          </a:r>
        </a:p>
      </dgm:t>
    </dgm:pt>
    <dgm:pt modelId="{A7756140-1BA9-43F9-A6F5-3CD2A2D00336}" type="parTrans" cxnId="{CFACB037-F6F8-4875-BBF7-8E8C5D262A08}">
      <dgm:prSet/>
      <dgm:spPr/>
      <dgm:t>
        <a:bodyPr/>
        <a:lstStyle/>
        <a:p>
          <a:endParaRPr lang="pt-BR"/>
        </a:p>
      </dgm:t>
    </dgm:pt>
    <dgm:pt modelId="{F38C503B-8C46-4BFB-8794-8A0C7C7425A4}" type="sibTrans" cxnId="{CFACB037-F6F8-4875-BBF7-8E8C5D262A08}">
      <dgm:prSet/>
      <dgm:spPr/>
      <dgm:t>
        <a:bodyPr/>
        <a:lstStyle/>
        <a:p>
          <a:endParaRPr lang="pt-BR"/>
        </a:p>
      </dgm:t>
    </dgm:pt>
    <dgm:pt modelId="{EC53B206-330F-4111-B699-760528C4998E}">
      <dgm:prSet custT="1"/>
      <dgm:spPr>
        <a:ln>
          <a:solidFill>
            <a:srgbClr val="00B0F0"/>
          </a:solidFill>
        </a:ln>
      </dgm:spPr>
      <dgm:t>
        <a:bodyPr/>
        <a:lstStyle/>
        <a:p>
          <a:pPr marL="0" indent="0">
            <a:spcAft>
              <a:spcPts val="600"/>
            </a:spcAft>
            <a:buFont typeface="Arial" panose="020B0604020202020204" pitchFamily="34" charset="0"/>
            <a:buChar char="•"/>
          </a:pPr>
          <a:r>
            <a:rPr lang="pt-BR" sz="1200"/>
            <a:t>Desenho de novos sistemas e manutenção dos existentes;</a:t>
          </a:r>
        </a:p>
      </dgm:t>
    </dgm:pt>
    <dgm:pt modelId="{9A8965F3-AC81-464A-B8EB-C0171D15B3F6}" type="parTrans" cxnId="{705E0E95-2B8A-421D-89F4-301662DBA17A}">
      <dgm:prSet/>
      <dgm:spPr/>
      <dgm:t>
        <a:bodyPr/>
        <a:lstStyle/>
        <a:p>
          <a:endParaRPr lang="pt-BR"/>
        </a:p>
      </dgm:t>
    </dgm:pt>
    <dgm:pt modelId="{9B5452DA-730A-4242-868C-98DA8D1B0D62}" type="sibTrans" cxnId="{705E0E95-2B8A-421D-89F4-301662DBA17A}">
      <dgm:prSet/>
      <dgm:spPr/>
      <dgm:t>
        <a:bodyPr/>
        <a:lstStyle/>
        <a:p>
          <a:endParaRPr lang="pt-BR"/>
        </a:p>
      </dgm:t>
    </dgm:pt>
    <dgm:pt modelId="{A6D12396-4529-4DE0-977A-EFDF926BF2F2}">
      <dgm:prSet custT="1"/>
      <dgm:spPr>
        <a:ln>
          <a:solidFill>
            <a:srgbClr val="00B0F0"/>
          </a:solidFill>
        </a:ln>
      </dgm:spPr>
      <dgm:t>
        <a:bodyPr/>
        <a:lstStyle/>
        <a:p>
          <a:pPr marL="0" indent="0">
            <a:spcAft>
              <a:spcPts val="600"/>
            </a:spcAft>
            <a:buFont typeface="Arial" panose="020B0604020202020204" pitchFamily="34" charset="0"/>
            <a:buChar char="•"/>
          </a:pPr>
          <a:r>
            <a:rPr lang="pt-BR" sz="1200"/>
            <a:t>Publicações SIGA e outros dados de Outorgas;</a:t>
          </a:r>
        </a:p>
      </dgm:t>
    </dgm:pt>
    <dgm:pt modelId="{A23D7FE1-2BF4-47D2-A47D-DB8884BF2E9C}" type="parTrans" cxnId="{00F7DD49-B921-4AE9-93A1-99BD2D86A199}">
      <dgm:prSet/>
      <dgm:spPr/>
      <dgm:t>
        <a:bodyPr/>
        <a:lstStyle/>
        <a:p>
          <a:endParaRPr lang="pt-BR"/>
        </a:p>
      </dgm:t>
    </dgm:pt>
    <dgm:pt modelId="{2FF9CA62-C3D3-4811-9FFE-54045902B3DD}" type="sibTrans" cxnId="{00F7DD49-B921-4AE9-93A1-99BD2D86A199}">
      <dgm:prSet/>
      <dgm:spPr/>
      <dgm:t>
        <a:bodyPr/>
        <a:lstStyle/>
        <a:p>
          <a:endParaRPr lang="pt-BR"/>
        </a:p>
      </dgm:t>
    </dgm:pt>
    <dgm:pt modelId="{4A704DDE-1D1A-4B3E-A903-7645667F67C1}">
      <dgm:prSet custT="1"/>
      <dgm:spPr>
        <a:ln>
          <a:solidFill>
            <a:srgbClr val="00B0F0"/>
          </a:solidFill>
        </a:ln>
      </dgm:spPr>
      <dgm:t>
        <a:bodyPr/>
        <a:lstStyle/>
        <a:p>
          <a:pPr marL="0" indent="0">
            <a:spcAft>
              <a:spcPts val="600"/>
            </a:spcAft>
            <a:buNone/>
          </a:pPr>
          <a:endParaRPr lang="pt-BR" sz="1200"/>
        </a:p>
      </dgm:t>
    </dgm:pt>
    <dgm:pt modelId="{088347B4-0A33-45A0-893F-AE35418BECB8}" type="parTrans" cxnId="{20B4250D-24C8-4348-AD26-AAF2AC9FA573}">
      <dgm:prSet/>
      <dgm:spPr/>
      <dgm:t>
        <a:bodyPr/>
        <a:lstStyle/>
        <a:p>
          <a:endParaRPr lang="pt-BR"/>
        </a:p>
      </dgm:t>
    </dgm:pt>
    <dgm:pt modelId="{E25C0C4F-FAA8-42DD-99FE-D9673FB5B9BC}" type="sibTrans" cxnId="{20B4250D-24C8-4348-AD26-AAF2AC9FA573}">
      <dgm:prSet/>
      <dgm:spPr/>
      <dgm:t>
        <a:bodyPr/>
        <a:lstStyle/>
        <a:p>
          <a:endParaRPr lang="pt-BR"/>
        </a:p>
      </dgm:t>
    </dgm:pt>
    <dgm:pt modelId="{F9F684A6-1400-4056-A361-E586DEBCB679}">
      <dgm:prSet custT="1"/>
      <dgm:spPr>
        <a:ln>
          <a:solidFill>
            <a:srgbClr val="00B0F0"/>
          </a:solidFill>
        </a:ln>
      </dgm:spPr>
      <dgm:t>
        <a:bodyPr/>
        <a:lstStyle/>
        <a:p>
          <a:pPr marL="0" indent="0">
            <a:spcAft>
              <a:spcPts val="600"/>
            </a:spcAft>
            <a:buFont typeface="Arial" panose="020B0604020202020204" pitchFamily="34" charset="0"/>
            <a:buChar char="•"/>
          </a:pPr>
          <a:r>
            <a:rPr lang="pt-BR" sz="1200"/>
            <a:t>Gestão de documentos da SCG (Setorial).</a:t>
          </a:r>
        </a:p>
      </dgm:t>
    </dgm:pt>
    <dgm:pt modelId="{AC237762-CB4B-4FFC-BE54-EEC550B6B396}" type="parTrans" cxnId="{B2DAF838-8361-4E5B-A0DB-6DD676ED4171}">
      <dgm:prSet/>
      <dgm:spPr/>
      <dgm:t>
        <a:bodyPr/>
        <a:lstStyle/>
        <a:p>
          <a:endParaRPr lang="pt-BR"/>
        </a:p>
      </dgm:t>
    </dgm:pt>
    <dgm:pt modelId="{14F3B36C-9A53-4665-9256-D4E795C26E83}" type="sibTrans" cxnId="{B2DAF838-8361-4E5B-A0DB-6DD676ED4171}">
      <dgm:prSet/>
      <dgm:spPr/>
      <dgm:t>
        <a:bodyPr/>
        <a:lstStyle/>
        <a:p>
          <a:endParaRPr lang="pt-BR"/>
        </a:p>
      </dgm:t>
    </dgm:pt>
    <dgm:pt modelId="{5C2EF267-2B47-4802-9A12-596E402B571E}">
      <dgm:prSet custT="1"/>
      <dgm:spPr>
        <a:noFill/>
        <a:ln>
          <a:solidFill>
            <a:srgbClr val="FFC000"/>
          </a:solidFill>
        </a:ln>
      </dgm:spPr>
      <dgm:t>
        <a:bodyPr/>
        <a:lstStyle/>
        <a:p>
          <a:pPr marL="0">
            <a:lnSpc>
              <a:spcPct val="100000"/>
            </a:lnSpc>
            <a:spcAft>
              <a:spcPts val="600"/>
            </a:spcAft>
            <a:buFont typeface="Arial" panose="020B0604020202020204" pitchFamily="34" charset="0"/>
            <a:buChar char="•"/>
          </a:pPr>
          <a:r>
            <a:rPr lang="pt-BR" sz="1200" kern="1200" dirty="0">
              <a:solidFill>
                <a:srgbClr val="9FF9A1"/>
              </a:solidFill>
              <a:latin typeface="Arial"/>
              <a:ea typeface="Arial"/>
              <a:cs typeface="Arial"/>
            </a:rPr>
            <a:t>Definição dos coeficientes de distribuição dos recursos da CFURH.</a:t>
          </a:r>
        </a:p>
      </dgm:t>
    </dgm:pt>
    <dgm:pt modelId="{80813920-058D-4726-99BB-6675825F38DF}" type="parTrans" cxnId="{63AF1982-76C2-472B-A53B-437AE4EA82FE}">
      <dgm:prSet/>
      <dgm:spPr/>
      <dgm:t>
        <a:bodyPr/>
        <a:lstStyle/>
        <a:p>
          <a:endParaRPr lang="pt-BR"/>
        </a:p>
      </dgm:t>
    </dgm:pt>
    <dgm:pt modelId="{40AF1600-78F6-4A9E-847C-3F2553D534A4}" type="sibTrans" cxnId="{63AF1982-76C2-472B-A53B-437AE4EA82FE}">
      <dgm:prSet/>
      <dgm:spPr/>
      <dgm:t>
        <a:bodyPr/>
        <a:lstStyle/>
        <a:p>
          <a:endParaRPr lang="pt-BR"/>
        </a:p>
      </dgm:t>
    </dgm:pt>
    <dgm:pt modelId="{1FA38523-C535-42FE-AB95-7C865A8427F7}" type="pres">
      <dgm:prSet presAssocID="{1213804A-1B56-461B-9CA2-FF092526F807}" presName="linearFlow" presStyleCnt="0">
        <dgm:presLayoutVars>
          <dgm:dir/>
          <dgm:animLvl val="lvl"/>
          <dgm:resizeHandles/>
        </dgm:presLayoutVars>
      </dgm:prSet>
      <dgm:spPr/>
    </dgm:pt>
    <dgm:pt modelId="{AEBA69C6-08FF-4FAC-8496-D82AD50D5B71}" type="pres">
      <dgm:prSet presAssocID="{1AC96D54-5C26-418A-B015-3471A0D80F0F}" presName="compositeNode" presStyleCnt="0">
        <dgm:presLayoutVars>
          <dgm:bulletEnabled val="1"/>
        </dgm:presLayoutVars>
      </dgm:prSet>
      <dgm:spPr/>
    </dgm:pt>
    <dgm:pt modelId="{26197F2D-2A40-41BD-8480-C9F929EDB711}" type="pres">
      <dgm:prSet presAssocID="{1AC96D54-5C26-418A-B015-3471A0D80F0F}" presName="image" presStyleLbl="fgImgPlace1" presStyleIdx="0" presStyleCnt="5" custScaleX="312372" custScaleY="126746" custLinFactX="-48418" custLinFactNeighborX="-100000" custLinFactNeighborY="-44253"/>
      <dgm:spPr>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3591D5A6-9A83-411C-8300-E313C319EEFB}" type="pres">
      <dgm:prSet presAssocID="{1AC96D54-5C26-418A-B015-3471A0D80F0F}" presName="childNode" presStyleLbl="node1" presStyleIdx="0" presStyleCnt="5" custScaleX="268438" custScaleY="112260">
        <dgm:presLayoutVars>
          <dgm:bulletEnabled val="1"/>
        </dgm:presLayoutVars>
      </dgm:prSet>
      <dgm:spPr/>
    </dgm:pt>
    <dgm:pt modelId="{EB7D5E75-9463-493B-A75C-30A754011799}" type="pres">
      <dgm:prSet presAssocID="{1AC96D54-5C26-418A-B015-3471A0D80F0F}" presName="parentNode" presStyleLbl="revTx" presStyleIdx="0" presStyleCnt="5">
        <dgm:presLayoutVars>
          <dgm:chMax val="0"/>
          <dgm:bulletEnabled val="1"/>
        </dgm:presLayoutVars>
      </dgm:prSet>
      <dgm:spPr/>
    </dgm:pt>
    <dgm:pt modelId="{C99A2DB7-8119-4CE3-9574-D7AB29C24109}" type="pres">
      <dgm:prSet presAssocID="{67774911-B9D3-4440-A3A4-303848289B56}" presName="sibTrans" presStyleCnt="0"/>
      <dgm:spPr/>
    </dgm:pt>
    <dgm:pt modelId="{526A43BA-C8C4-4F42-8D86-0D4BD0BEF9B8}" type="pres">
      <dgm:prSet presAssocID="{4130926D-78B1-4C5A-B439-D4780A055EB8}" presName="compositeNode" presStyleCnt="0">
        <dgm:presLayoutVars>
          <dgm:bulletEnabled val="1"/>
        </dgm:presLayoutVars>
      </dgm:prSet>
      <dgm:spPr/>
    </dgm:pt>
    <dgm:pt modelId="{DD3CA6E8-5259-4728-B96D-4BDB344CEB2B}" type="pres">
      <dgm:prSet presAssocID="{4130926D-78B1-4C5A-B439-D4780A055EB8}" presName="image" presStyleLbl="fgImgPlace1" presStyleIdx="1" presStyleCnt="5" custScaleX="312372" custScaleY="126746" custLinFactX="-32725" custLinFactNeighborX="-100000" custLinFactNeighborY="-4535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A5CA8CE-EE3B-46AB-8406-49EF716A62CC}" type="pres">
      <dgm:prSet presAssocID="{4130926D-78B1-4C5A-B439-D4780A055EB8}" presName="childNode" presStyleLbl="node1" presStyleIdx="1" presStyleCnt="5" custScaleX="268438" custScaleY="112595" custLinFactNeighborX="3201" custLinFactNeighborY="-306">
        <dgm:presLayoutVars>
          <dgm:bulletEnabled val="1"/>
        </dgm:presLayoutVars>
      </dgm:prSet>
      <dgm:spPr/>
    </dgm:pt>
    <dgm:pt modelId="{1486DA83-A865-4D1E-B298-FAD4BEAF4002}" type="pres">
      <dgm:prSet presAssocID="{4130926D-78B1-4C5A-B439-D4780A055EB8}" presName="parentNode" presStyleLbl="revTx" presStyleIdx="1" presStyleCnt="5">
        <dgm:presLayoutVars>
          <dgm:chMax val="0"/>
          <dgm:bulletEnabled val="1"/>
        </dgm:presLayoutVars>
      </dgm:prSet>
      <dgm:spPr/>
    </dgm:pt>
    <dgm:pt modelId="{BD4E0463-D17B-4FEA-8EC9-35FA4965C80F}" type="pres">
      <dgm:prSet presAssocID="{BA372CC7-402E-4DCE-96CC-C0283AB32C6F}" presName="sibTrans" presStyleCnt="0"/>
      <dgm:spPr/>
    </dgm:pt>
    <dgm:pt modelId="{93A14DB9-4954-4D42-8E64-F285FE3963E2}" type="pres">
      <dgm:prSet presAssocID="{E8524B8D-40EE-4E0E-A564-F3DACBD3AFB3}" presName="compositeNode" presStyleCnt="0">
        <dgm:presLayoutVars>
          <dgm:bulletEnabled val="1"/>
        </dgm:presLayoutVars>
      </dgm:prSet>
      <dgm:spPr/>
    </dgm:pt>
    <dgm:pt modelId="{25952AD8-496E-48A3-97C4-2E2FC90C6D6B}" type="pres">
      <dgm:prSet presAssocID="{E8524B8D-40EE-4E0E-A564-F3DACBD3AFB3}" presName="image" presStyleLbl="fgImgPlace1" presStyleIdx="2" presStyleCnt="5" custScaleX="312077" custScaleY="126746" custLinFactX="-31126" custLinFactNeighborX="-100000" custLinFactNeighborY="-4607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09558A3E-D1E1-4E82-A38D-5D1A2E9AF9A6}" type="pres">
      <dgm:prSet presAssocID="{E8524B8D-40EE-4E0E-A564-F3DACBD3AFB3}" presName="childNode" presStyleLbl="node1" presStyleIdx="2" presStyleCnt="5" custScaleX="268438" custScaleY="112519" custLinFactNeighborX="2879" custLinFactNeighborY="-322">
        <dgm:presLayoutVars>
          <dgm:bulletEnabled val="1"/>
        </dgm:presLayoutVars>
      </dgm:prSet>
      <dgm:spPr/>
    </dgm:pt>
    <dgm:pt modelId="{76A6272F-18C5-40FA-9ACB-AC3FDAB7026C}" type="pres">
      <dgm:prSet presAssocID="{E8524B8D-40EE-4E0E-A564-F3DACBD3AFB3}" presName="parentNode" presStyleLbl="revTx" presStyleIdx="2" presStyleCnt="5">
        <dgm:presLayoutVars>
          <dgm:chMax val="0"/>
          <dgm:bulletEnabled val="1"/>
        </dgm:presLayoutVars>
      </dgm:prSet>
      <dgm:spPr/>
    </dgm:pt>
    <dgm:pt modelId="{F4EB8686-3852-44DE-8FEC-74BB33413E00}" type="pres">
      <dgm:prSet presAssocID="{B2BAB8C2-6183-4621-9743-449AAF87C1B3}" presName="sibTrans" presStyleCnt="0"/>
      <dgm:spPr/>
    </dgm:pt>
    <dgm:pt modelId="{0097052D-C986-4FD2-A029-147613ACE62D}" type="pres">
      <dgm:prSet presAssocID="{CB234A45-1A72-47DF-A839-B4F6F95F7F24}" presName="compositeNode" presStyleCnt="0">
        <dgm:presLayoutVars>
          <dgm:bulletEnabled val="1"/>
        </dgm:presLayoutVars>
      </dgm:prSet>
      <dgm:spPr/>
    </dgm:pt>
    <dgm:pt modelId="{8A79E663-DACC-486F-BA46-FD7BA3B8E6C9}" type="pres">
      <dgm:prSet presAssocID="{CB234A45-1A72-47DF-A839-B4F6F95F7F24}" presName="image" presStyleLbl="fgImgPlace1" presStyleIdx="3" presStyleCnt="5" custScaleX="312372" custScaleY="126746" custLinFactX="-31552" custLinFactNeighborX="-100000" custLinFactNeighborY="-4715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5553421F-7F5B-4700-B087-B9DC09FC3ED6}" type="pres">
      <dgm:prSet presAssocID="{CB234A45-1A72-47DF-A839-B4F6F95F7F24}" presName="childNode" presStyleLbl="node1" presStyleIdx="3" presStyleCnt="5" custScaleX="268438" custScaleY="112596">
        <dgm:presLayoutVars>
          <dgm:bulletEnabled val="1"/>
        </dgm:presLayoutVars>
      </dgm:prSet>
      <dgm:spPr/>
    </dgm:pt>
    <dgm:pt modelId="{06E2CE2B-A0DB-4E16-81F8-8360FDDC495E}" type="pres">
      <dgm:prSet presAssocID="{CB234A45-1A72-47DF-A839-B4F6F95F7F24}" presName="parentNode" presStyleLbl="revTx" presStyleIdx="3" presStyleCnt="5">
        <dgm:presLayoutVars>
          <dgm:chMax val="0"/>
          <dgm:bulletEnabled val="1"/>
        </dgm:presLayoutVars>
      </dgm:prSet>
      <dgm:spPr/>
    </dgm:pt>
    <dgm:pt modelId="{8DEA7967-49BF-4D07-A150-CA1711C1C52E}" type="pres">
      <dgm:prSet presAssocID="{69D61510-16F1-4641-B211-B9FDF3C8DB2D}" presName="sibTrans" presStyleCnt="0"/>
      <dgm:spPr/>
    </dgm:pt>
    <dgm:pt modelId="{FDFCAEF9-7234-481F-B4D0-F648AB29B379}" type="pres">
      <dgm:prSet presAssocID="{8BBA8565-BB24-4C7A-ADCA-AE88DA3930A2}" presName="compositeNode" presStyleCnt="0">
        <dgm:presLayoutVars>
          <dgm:bulletEnabled val="1"/>
        </dgm:presLayoutVars>
      </dgm:prSet>
      <dgm:spPr/>
    </dgm:pt>
    <dgm:pt modelId="{81FD5F60-8A4D-4994-A900-D670658502CB}" type="pres">
      <dgm:prSet presAssocID="{8BBA8565-BB24-4C7A-ADCA-AE88DA3930A2}" presName="image" presStyleLbl="fgImgPlace1" presStyleIdx="4" presStyleCnt="5" custScaleX="312388" custScaleY="128869" custLinFactX="-34925" custLinFactNeighborX="-100000" custLinFactNeighborY="-4577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918A1B4F-F15B-4A95-9533-AA21F89793D8}" type="pres">
      <dgm:prSet presAssocID="{8BBA8565-BB24-4C7A-ADCA-AE88DA3930A2}" presName="childNode" presStyleLbl="node1" presStyleIdx="4" presStyleCnt="5" custScaleX="268438" custScaleY="112596">
        <dgm:presLayoutVars>
          <dgm:bulletEnabled val="1"/>
        </dgm:presLayoutVars>
      </dgm:prSet>
      <dgm:spPr/>
    </dgm:pt>
    <dgm:pt modelId="{96D80A9D-8CEB-488D-83D5-925950A7E432}" type="pres">
      <dgm:prSet presAssocID="{8BBA8565-BB24-4C7A-ADCA-AE88DA3930A2}" presName="parentNode" presStyleLbl="revTx" presStyleIdx="4" presStyleCnt="5">
        <dgm:presLayoutVars>
          <dgm:chMax val="0"/>
          <dgm:bulletEnabled val="1"/>
        </dgm:presLayoutVars>
      </dgm:prSet>
      <dgm:spPr/>
    </dgm:pt>
  </dgm:ptLst>
  <dgm:cxnLst>
    <dgm:cxn modelId="{15C0E800-1E29-4159-8055-5454D61D7E82}" type="presOf" srcId="{3BC05C9E-94F5-4DBB-A87B-97FD7A5FE1FD}" destId="{3591D5A6-9A83-411C-8300-E313C319EEFB}" srcOrd="0" destOrd="3" presId="urn:microsoft.com/office/officeart/2005/8/layout/hList2"/>
    <dgm:cxn modelId="{44C9F802-8539-46BF-9267-22A83D55266D}" srcId="{8BBA8565-BB24-4C7A-ADCA-AE88DA3930A2}" destId="{74860858-F01C-48C5-90CA-FACD9730033E}" srcOrd="3" destOrd="0" parTransId="{17AFE56F-9ACD-46AB-9B45-53A3B051F97A}" sibTransId="{71CE9946-F21E-4D75-9403-5FA814D2C0E6}"/>
    <dgm:cxn modelId="{BC40F305-454B-4BA7-890F-9C69E4EB94B3}" srcId="{CB234A45-1A72-47DF-A839-B4F6F95F7F24}" destId="{D081FD5F-838E-4987-8AB9-F032C6B49A66}" srcOrd="1" destOrd="0" parTransId="{6B3FF3D7-143F-4A1E-B18B-E85C83F31D99}" sibTransId="{23FFF715-7984-4769-A248-0BC94293EEBE}"/>
    <dgm:cxn modelId="{0DF3A50B-104B-4124-9433-AECBBAB8A611}" srcId="{1AC96D54-5C26-418A-B015-3471A0D80F0F}" destId="{6974AF23-B521-45E1-894C-72BAEFBFA91B}" srcOrd="1" destOrd="0" parTransId="{BAB44C58-E5D4-4BD7-B062-AEBF426DA5A4}" sibTransId="{D60074D4-488A-4F1F-8A23-E6135F8F1451}"/>
    <dgm:cxn modelId="{F1A0F70B-A5BA-4E36-9C03-BAA56B6E1DA2}" srcId="{1213804A-1B56-461B-9CA2-FF092526F807}" destId="{1AC96D54-5C26-418A-B015-3471A0D80F0F}" srcOrd="0" destOrd="0" parTransId="{CCF34754-93B9-4419-B0C7-28272CEB27D2}" sibTransId="{67774911-B9D3-4440-A3A4-303848289B56}"/>
    <dgm:cxn modelId="{20B4250D-24C8-4348-AD26-AAF2AC9FA573}" srcId="{1AC96D54-5C26-418A-B015-3471A0D80F0F}" destId="{4A704DDE-1D1A-4B3E-A903-7645667F67C1}" srcOrd="9" destOrd="0" parTransId="{088347B4-0A33-45A0-893F-AE35418BECB8}" sibTransId="{E25C0C4F-FAA8-42DD-99FE-D9673FB5B9BC}"/>
    <dgm:cxn modelId="{92A3F20E-3EC8-400A-92CF-449075DA517C}" srcId="{1AC96D54-5C26-418A-B015-3471A0D80F0F}" destId="{37541D42-CF37-47F7-A547-B2544DE8348B}" srcOrd="2" destOrd="0" parTransId="{E4A9C3DB-3328-4C94-8109-38C066660459}" sibTransId="{7D0C1850-BB45-40C8-8336-52591C80AF12}"/>
    <dgm:cxn modelId="{958D5C0F-54F5-4288-9F79-B008ED48A3F6}" type="presOf" srcId="{11530B67-8EC1-4AA7-A29A-8C6B0570D4CC}" destId="{918A1B4F-F15B-4A95-9533-AA21F89793D8}" srcOrd="0" destOrd="6" presId="urn:microsoft.com/office/officeart/2005/8/layout/hList2"/>
    <dgm:cxn modelId="{6A00211D-ADF9-416B-A918-C0BCBF536538}" type="presOf" srcId="{19729644-62B5-481D-AF7E-187B933AE1FC}" destId="{5553421F-7F5B-4700-B087-B9DC09FC3ED6}" srcOrd="0" destOrd="6" presId="urn:microsoft.com/office/officeart/2005/8/layout/hList2"/>
    <dgm:cxn modelId="{3533611D-B42B-42E0-9D66-7D37E88B846E}" srcId="{CB234A45-1A72-47DF-A839-B4F6F95F7F24}" destId="{F75C5E4E-988C-4CD0-A9E3-04D54069ACD3}" srcOrd="0" destOrd="0" parTransId="{E9714CDD-603C-4F32-8DCB-88FB718F12F7}" sibTransId="{6C1CD766-79CD-4244-9D24-C18D12DF9356}"/>
    <dgm:cxn modelId="{A2781820-2153-4E01-BDCC-A6819561CC55}" type="presOf" srcId="{37541D42-CF37-47F7-A547-B2544DE8348B}" destId="{3591D5A6-9A83-411C-8300-E313C319EEFB}" srcOrd="0" destOrd="2" presId="urn:microsoft.com/office/officeart/2005/8/layout/hList2"/>
    <dgm:cxn modelId="{611E8320-758F-4D01-93FC-6EF8EF221810}" srcId="{8BBA8565-BB24-4C7A-ADCA-AE88DA3930A2}" destId="{AEA04191-9833-4FD3-88C8-9C3226DA4A29}" srcOrd="7" destOrd="0" parTransId="{9C22211D-A5E7-43B2-BA46-7F3907751ABC}" sibTransId="{A511D64D-800F-4F6F-BBFD-B7FC745F4AEB}"/>
    <dgm:cxn modelId="{BAD1A320-AC06-426F-90B4-F1588137D1F0}" srcId="{CB234A45-1A72-47DF-A839-B4F6F95F7F24}" destId="{D7C99E1C-0764-44CF-87C5-CC4E82811299}" srcOrd="5" destOrd="0" parTransId="{A4F34BE2-9C7F-4366-BF0A-7D4BAF3B2763}" sibTransId="{DDBD44EC-F337-42B3-AB60-72672E5481CC}"/>
    <dgm:cxn modelId="{4D86D528-B9AB-4077-A6FA-DCBD15CBBC75}" type="presOf" srcId="{B0E7FEFD-5F10-496E-9D67-8214CA69EE27}" destId="{09558A3E-D1E1-4E82-A38D-5D1A2E9AF9A6}" srcOrd="0" destOrd="6" presId="urn:microsoft.com/office/officeart/2005/8/layout/hList2"/>
    <dgm:cxn modelId="{162E0B2B-9627-4C18-91FB-7524108056C1}" srcId="{4130926D-78B1-4C5A-B439-D4780A055EB8}" destId="{2643C766-F2D0-47A4-85D7-D22D3B617194}" srcOrd="7" destOrd="0" parTransId="{93D7E12F-F85E-49CD-A417-DD4F97E5E3B1}" sibTransId="{9238CEBE-EB28-40F9-90B7-25619B0F8D9F}"/>
    <dgm:cxn modelId="{CC16842B-1BB4-49B2-AE09-D67AC18D03B8}" srcId="{4130926D-78B1-4C5A-B439-D4780A055EB8}" destId="{98CF3E78-5002-4B2A-94F3-1D92936012BF}" srcOrd="4" destOrd="0" parTransId="{C85CBC41-AEFC-43D5-B95B-66858EB4D15A}" sibTransId="{D1A1AD80-6587-4795-9724-9D6E3BF81F56}"/>
    <dgm:cxn modelId="{3646752F-A316-47B9-9D44-7830DCCD4F3B}" type="presOf" srcId="{F75C5E4E-988C-4CD0-A9E3-04D54069ACD3}" destId="{5553421F-7F5B-4700-B087-B9DC09FC3ED6}" srcOrd="0" destOrd="0" presId="urn:microsoft.com/office/officeart/2005/8/layout/hList2"/>
    <dgm:cxn modelId="{6FBE4631-282A-42E5-8BC4-2262D371DC2F}" srcId="{4130926D-78B1-4C5A-B439-D4780A055EB8}" destId="{09C963F5-8FE4-468C-94B9-B31676CFC9F4}" srcOrd="3" destOrd="0" parTransId="{4F77FCCC-BEF4-4EB1-BCB1-DDDFAACEA849}" sibTransId="{E4EA1801-370C-4E6F-B701-6717EC184BDB}"/>
    <dgm:cxn modelId="{519EB033-1C0C-4A54-B15E-6E380F9FA732}" srcId="{4130926D-78B1-4C5A-B439-D4780A055EB8}" destId="{8A10ACBF-3697-408C-A69F-C38223FFC2A9}" srcOrd="1" destOrd="0" parTransId="{9FC6B0BD-A2CB-4E3F-A0F1-9212B9B6A39F}" sibTransId="{15350E90-AFF6-44C1-8E39-2FA1E4C0013C}"/>
    <dgm:cxn modelId="{71BBAB34-CE6F-4E8C-9BA9-47D706E60D32}" srcId="{8BBA8565-BB24-4C7A-ADCA-AE88DA3930A2}" destId="{11530B67-8EC1-4AA7-A29A-8C6B0570D4CC}" srcOrd="6" destOrd="0" parTransId="{99BBED18-3ECD-4689-859A-F7CFEBC37ACE}" sibTransId="{EB79C12C-6B6D-4F13-BE8C-F959CAD559F6}"/>
    <dgm:cxn modelId="{CFACB037-F6F8-4875-BBF7-8E8C5D262A08}" srcId="{1AC96D54-5C26-418A-B015-3471A0D80F0F}" destId="{076D2845-F147-453B-BB18-53CAB85C0B00}" srcOrd="5" destOrd="0" parTransId="{A7756140-1BA9-43F9-A6F5-3CD2A2D00336}" sibTransId="{F38C503B-8C46-4BFB-8794-8A0C7C7425A4}"/>
    <dgm:cxn modelId="{20850C38-9844-4E2A-B211-7989D9A32A6D}" srcId="{8BBA8565-BB24-4C7A-ADCA-AE88DA3930A2}" destId="{38532B6F-3EE1-4461-945D-610ED8D10A61}" srcOrd="2" destOrd="0" parTransId="{FEC9E46A-8377-47B0-8A6A-A4B98624F5B1}" sibTransId="{893330C0-6711-4D71-B86D-9164A041136B}"/>
    <dgm:cxn modelId="{B2DAF838-8361-4E5B-A0DB-6DD676ED4171}" srcId="{1AC96D54-5C26-418A-B015-3471A0D80F0F}" destId="{F9F684A6-1400-4056-A361-E586DEBCB679}" srcOrd="8" destOrd="0" parTransId="{AC237762-CB4B-4FFC-BE54-EEC550B6B396}" sibTransId="{14F3B36C-9A53-4665-9256-D4E795C26E83}"/>
    <dgm:cxn modelId="{A8C3183C-CD9D-4565-A088-586DCC671B72}" srcId="{CB234A45-1A72-47DF-A839-B4F6F95F7F24}" destId="{B3883471-85CC-4DF5-91E0-E5FFD40C0046}" srcOrd="8" destOrd="0" parTransId="{39D0C4A8-2964-4245-A256-B4525E8C1D37}" sibTransId="{16AE4FFD-ECDD-4682-8E71-D7C5C30F2AEF}"/>
    <dgm:cxn modelId="{36C7993D-D3CE-4AFF-B25E-A79946516712}" type="presOf" srcId="{2643C766-F2D0-47A4-85D7-D22D3B617194}" destId="{EA5CA8CE-EE3B-46AB-8406-49EF716A62CC}" srcOrd="0" destOrd="7" presId="urn:microsoft.com/office/officeart/2005/8/layout/hList2"/>
    <dgm:cxn modelId="{BAF37F5F-CD2E-453D-92E5-C8C04DB54139}" srcId="{1AC96D54-5C26-418A-B015-3471A0D80F0F}" destId="{3BC05C9E-94F5-4DBB-A87B-97FD7A5FE1FD}" srcOrd="3" destOrd="0" parTransId="{88036A5D-E067-413F-AD8A-BDE8ABAABA02}" sibTransId="{F6562E68-5400-4DE6-885A-108C47707AE6}"/>
    <dgm:cxn modelId="{E3B3F061-82E8-4CFD-AB4D-6282AB61CC00}" srcId="{CB234A45-1A72-47DF-A839-B4F6F95F7F24}" destId="{19729644-62B5-481D-AF7E-187B933AE1FC}" srcOrd="6" destOrd="0" parTransId="{8F3FF7AA-01CE-43E6-8B41-F2DBC5CE319F}" sibTransId="{0D83FA33-E5EA-42D5-ADA6-7939D05AFE84}"/>
    <dgm:cxn modelId="{4F413542-1CF9-4B1A-8C8C-1739DCB580C6}" type="presOf" srcId="{6974AF23-B521-45E1-894C-72BAEFBFA91B}" destId="{3591D5A6-9A83-411C-8300-E313C319EEFB}" srcOrd="0" destOrd="1" presId="urn:microsoft.com/office/officeart/2005/8/layout/hList2"/>
    <dgm:cxn modelId="{DE125643-EA70-44A6-9B7E-B6F06187BD90}" srcId="{4130926D-78B1-4C5A-B439-D4780A055EB8}" destId="{A1993C88-6130-43CE-95EE-69BEF2DC9916}" srcOrd="2" destOrd="0" parTransId="{9CF9F79D-0DD5-41A6-B508-2A05D732AC37}" sibTransId="{2AB4CA06-804F-4CA5-A5A3-5AEE6A772832}"/>
    <dgm:cxn modelId="{88429343-720E-49DF-84DF-AA9306CFCECA}" srcId="{E8524B8D-40EE-4E0E-A564-F3DACBD3AFB3}" destId="{35865A7E-B5D0-49FA-B585-BBA2EB64F3FC}" srcOrd="1" destOrd="0" parTransId="{4D904BC9-E69D-4972-AE60-41E8125734CD}" sibTransId="{930360F1-E798-4BD1-B99B-432CBF1171A5}"/>
    <dgm:cxn modelId="{A8E5E465-4F73-47C4-90DA-3E59B335FAC3}" type="presOf" srcId="{C015D478-5770-41D9-9E55-E74F67EC239C}" destId="{09558A3E-D1E1-4E82-A38D-5D1A2E9AF9A6}" srcOrd="0" destOrd="0" presId="urn:microsoft.com/office/officeart/2005/8/layout/hList2"/>
    <dgm:cxn modelId="{A2492746-2C08-4920-9BF8-E0B921CDBEF9}" srcId="{4130926D-78B1-4C5A-B439-D4780A055EB8}" destId="{09AFE4A2-9920-4D52-9B91-A7026C962E7E}" srcOrd="0" destOrd="0" parTransId="{82ECAA7F-21E5-49A4-B350-AED78CF18AA8}" sibTransId="{DBA6891E-EE8B-47CA-8089-E43BDC2CDE0B}"/>
    <dgm:cxn modelId="{00F7DD49-B921-4AE9-93A1-99BD2D86A199}" srcId="{1AC96D54-5C26-418A-B015-3471A0D80F0F}" destId="{A6D12396-4529-4DE0-977A-EFDF926BF2F2}" srcOrd="7" destOrd="0" parTransId="{A23D7FE1-2BF4-47D2-A47D-DB8884BF2E9C}" sibTransId="{2FF9CA62-C3D3-4811-9FFE-54045902B3DD}"/>
    <dgm:cxn modelId="{55F7C44A-3FCE-49C3-903D-47DD3042C58D}" type="presOf" srcId="{4130926D-78B1-4C5A-B439-D4780A055EB8}" destId="{1486DA83-A865-4D1E-B298-FAD4BEAF4002}" srcOrd="0" destOrd="0" presId="urn:microsoft.com/office/officeart/2005/8/layout/hList2"/>
    <dgm:cxn modelId="{7F2B8D4B-EE62-4318-8FB0-74D430D27D58}" type="presOf" srcId="{5FCB067C-7C86-4508-8DAD-C41715705DBA}" destId="{5553421F-7F5B-4700-B087-B9DC09FC3ED6}" srcOrd="0" destOrd="3" presId="urn:microsoft.com/office/officeart/2005/8/layout/hList2"/>
    <dgm:cxn modelId="{09F7274D-6E0D-4399-BCB0-B0ED33D54A55}" srcId="{8BBA8565-BB24-4C7A-ADCA-AE88DA3930A2}" destId="{1D0063D5-9CC8-4E35-AC7E-66CFD44A28BD}" srcOrd="1" destOrd="0" parTransId="{AD49BDCF-CC38-4800-9477-9FBCFAFAE9DF}" sibTransId="{807F5EC1-E2A8-43BB-BDFB-F7B544CE25B3}"/>
    <dgm:cxn modelId="{8B0C894D-2DDA-4149-BBEC-7CA827D676B1}" srcId="{1213804A-1B56-461B-9CA2-FF092526F807}" destId="{4130926D-78B1-4C5A-B439-D4780A055EB8}" srcOrd="1" destOrd="0" parTransId="{89C91E49-F2AA-4A72-9865-1126753D9E86}" sibTransId="{BA372CC7-402E-4DCE-96CC-C0283AB32C6F}"/>
    <dgm:cxn modelId="{0A6B874E-C564-4C54-A8AE-93119156BD02}" srcId="{8BBA8565-BB24-4C7A-ADCA-AE88DA3930A2}" destId="{FCF0B4D9-0C73-440C-B065-60623309A6D9}" srcOrd="5" destOrd="0" parTransId="{A3F4D8D8-BC2A-4FE6-8F1C-3D84C2026C2E}" sibTransId="{599706A8-7BA4-4747-821B-6FA370C08DDA}"/>
    <dgm:cxn modelId="{089DCE6E-C749-40D0-BF3E-D0041855E007}" srcId="{1213804A-1B56-461B-9CA2-FF092526F807}" destId="{CB234A45-1A72-47DF-A839-B4F6F95F7F24}" srcOrd="3" destOrd="0" parTransId="{383BBFCD-C772-4D86-B52D-FAC3ABAD556C}" sibTransId="{69D61510-16F1-4641-B211-B9FDF3C8DB2D}"/>
    <dgm:cxn modelId="{B6B41551-4B35-41A0-8645-3D1C5C6F38A8}" type="presOf" srcId="{A6D12396-4529-4DE0-977A-EFDF926BF2F2}" destId="{3591D5A6-9A83-411C-8300-E313C319EEFB}" srcOrd="0" destOrd="7" presId="urn:microsoft.com/office/officeart/2005/8/layout/hList2"/>
    <dgm:cxn modelId="{44F88C71-5C18-455A-8B8C-F8944E3D6448}" srcId="{8BBA8565-BB24-4C7A-ADCA-AE88DA3930A2}" destId="{BB8E7C8B-05A3-4B48-A9E0-720B3B97AA82}" srcOrd="4" destOrd="0" parTransId="{F4A00759-5D33-4E9B-83A7-68E1662CB909}" sibTransId="{7F14D617-82D0-46AA-AC73-2E4AAC6AB71C}"/>
    <dgm:cxn modelId="{15E14874-2A3D-4DAD-93C5-7C00A3613780}" srcId="{CB234A45-1A72-47DF-A839-B4F6F95F7F24}" destId="{5FCB067C-7C86-4508-8DAD-C41715705DBA}" srcOrd="3" destOrd="0" parTransId="{F18D1692-D175-4788-8249-0D388BF300E4}" sibTransId="{63023412-D594-4AC7-BB0A-504285A73A49}"/>
    <dgm:cxn modelId="{E441D555-600A-48C2-8B0D-4EAB9ED191B5}" srcId="{1213804A-1B56-461B-9CA2-FF092526F807}" destId="{E8524B8D-40EE-4E0E-A564-F3DACBD3AFB3}" srcOrd="2" destOrd="0" parTransId="{CFC60EA8-670D-4720-B397-E9FBDFBF58AB}" sibTransId="{B2BAB8C2-6183-4621-9743-449AAF87C1B3}"/>
    <dgm:cxn modelId="{C36D4856-3638-4F25-B5B9-730122878443}" type="presOf" srcId="{FCF0B4D9-0C73-440C-B065-60623309A6D9}" destId="{918A1B4F-F15B-4A95-9533-AA21F89793D8}" srcOrd="0" destOrd="5" presId="urn:microsoft.com/office/officeart/2005/8/layout/hList2"/>
    <dgm:cxn modelId="{25A77976-17D6-47B4-A54C-5F9FCC2D1635}" type="presOf" srcId="{1D0063D5-9CC8-4E35-AC7E-66CFD44A28BD}" destId="{918A1B4F-F15B-4A95-9533-AA21F89793D8}" srcOrd="0" destOrd="1" presId="urn:microsoft.com/office/officeart/2005/8/layout/hList2"/>
    <dgm:cxn modelId="{DED9EB77-9B0E-49E9-A4AF-B678C06AA932}" srcId="{8BBA8565-BB24-4C7A-ADCA-AE88DA3930A2}" destId="{696CE3C1-0915-4C4F-AE1B-6190F153456D}" srcOrd="8" destOrd="0" parTransId="{08D0AD35-5D6B-48F0-AB45-554A59901310}" sibTransId="{15A1286E-C172-46D5-A2B4-6684129CC0C1}"/>
    <dgm:cxn modelId="{1FC39D7A-0C41-4854-9C17-333AD7BFDF7D}" srcId="{1AC96D54-5C26-418A-B015-3471A0D80F0F}" destId="{BD4E869C-8925-4D95-8A9B-093932A0B2BE}" srcOrd="4" destOrd="0" parTransId="{1EDE9A3F-50A2-492F-BAEB-1C6810FB5AAC}" sibTransId="{2C29C336-A7B4-4BD1-86BE-E7322964CAD0}"/>
    <dgm:cxn modelId="{655B8E7D-9F6E-4894-8BEB-FE08CA657DD0}" srcId="{CB234A45-1A72-47DF-A839-B4F6F95F7F24}" destId="{1871CE8E-23A8-4D79-9D7F-BB541EFD55E3}" srcOrd="2" destOrd="0" parTransId="{3114359C-9831-4D81-85BB-7BA586E45A23}" sibTransId="{BAD7500C-9B0C-4B65-8152-2074610549B4}"/>
    <dgm:cxn modelId="{63AF1982-76C2-472B-A53B-437AE4EA82FE}" srcId="{CB234A45-1A72-47DF-A839-B4F6F95F7F24}" destId="{5C2EF267-2B47-4802-9A12-596E402B571E}" srcOrd="7" destOrd="0" parTransId="{80813920-058D-4726-99BB-6675825F38DF}" sibTransId="{40AF1600-78F6-4A9E-847C-3F2553D534A4}"/>
    <dgm:cxn modelId="{FEBD1983-F53B-496A-BB05-65C471A035C5}" type="presOf" srcId="{8CAAC402-3D36-4600-8ED1-F9D80D9A4084}" destId="{09558A3E-D1E1-4E82-A38D-5D1A2E9AF9A6}" srcOrd="0" destOrd="5" presId="urn:microsoft.com/office/officeart/2005/8/layout/hList2"/>
    <dgm:cxn modelId="{679A5D84-F75C-472B-A577-9EE61305E034}" type="presOf" srcId="{38532B6F-3EE1-4461-945D-610ED8D10A61}" destId="{918A1B4F-F15B-4A95-9533-AA21F89793D8}" srcOrd="0" destOrd="2" presId="urn:microsoft.com/office/officeart/2005/8/layout/hList2"/>
    <dgm:cxn modelId="{731C6289-DD51-4D1C-88BD-35A0187E0517}" type="presOf" srcId="{076D2845-F147-453B-BB18-53CAB85C0B00}" destId="{3591D5A6-9A83-411C-8300-E313C319EEFB}" srcOrd="0" destOrd="5" presId="urn:microsoft.com/office/officeart/2005/8/layout/hList2"/>
    <dgm:cxn modelId="{07797E8B-C638-44EE-8E02-2427A8118BCE}" type="presOf" srcId="{35865A7E-B5D0-49FA-B585-BBA2EB64F3FC}" destId="{09558A3E-D1E1-4E82-A38D-5D1A2E9AF9A6}" srcOrd="0" destOrd="1" presId="urn:microsoft.com/office/officeart/2005/8/layout/hList2"/>
    <dgm:cxn modelId="{2E0EA68D-0A53-4E95-9CB7-3746AC843794}" type="presOf" srcId="{09C963F5-8FE4-468C-94B9-B31676CFC9F4}" destId="{EA5CA8CE-EE3B-46AB-8406-49EF716A62CC}" srcOrd="0" destOrd="3" presId="urn:microsoft.com/office/officeart/2005/8/layout/hList2"/>
    <dgm:cxn modelId="{F730DB8D-6738-4EE9-8574-DA44F9008FFF}" type="presOf" srcId="{D081FD5F-838E-4987-8AB9-F032C6B49A66}" destId="{5553421F-7F5B-4700-B087-B9DC09FC3ED6}" srcOrd="0" destOrd="1" presId="urn:microsoft.com/office/officeart/2005/8/layout/hList2"/>
    <dgm:cxn modelId="{705E0E95-2B8A-421D-89F4-301662DBA17A}" srcId="{1AC96D54-5C26-418A-B015-3471A0D80F0F}" destId="{EC53B206-330F-4111-B699-760528C4998E}" srcOrd="6" destOrd="0" parTransId="{9A8965F3-AC81-464A-B8EB-C0171D15B3F6}" sibTransId="{9B5452DA-730A-4242-868C-98DA8D1B0D62}"/>
    <dgm:cxn modelId="{B73B4D96-6943-4560-A988-356036DA21C2}" type="presOf" srcId="{90FA1E6B-22B1-461C-8139-5D00A6AA419A}" destId="{5553421F-7F5B-4700-B087-B9DC09FC3ED6}" srcOrd="0" destOrd="4" presId="urn:microsoft.com/office/officeart/2005/8/layout/hList2"/>
    <dgm:cxn modelId="{DA5F0197-B2C6-4D97-A12B-061BCDC4CAF7}" type="presOf" srcId="{0CFB2542-CE60-44A7-ACAD-1401578F897A}" destId="{918A1B4F-F15B-4A95-9533-AA21F89793D8}" srcOrd="0" destOrd="0" presId="urn:microsoft.com/office/officeart/2005/8/layout/hList2"/>
    <dgm:cxn modelId="{72F7A498-1621-4115-BEBE-76FB3EDE114B}" type="presOf" srcId="{BB8E7C8B-05A3-4B48-A9E0-720B3B97AA82}" destId="{918A1B4F-F15B-4A95-9533-AA21F89793D8}" srcOrd="0" destOrd="4" presId="urn:microsoft.com/office/officeart/2005/8/layout/hList2"/>
    <dgm:cxn modelId="{ACA8FC98-5B04-4DAF-84DF-3015D6C55DF7}" type="presOf" srcId="{1AC96D54-5C26-418A-B015-3471A0D80F0F}" destId="{EB7D5E75-9463-493B-A75C-30A754011799}" srcOrd="0" destOrd="0" presId="urn:microsoft.com/office/officeart/2005/8/layout/hList2"/>
    <dgm:cxn modelId="{E1A0C59C-C2E2-45ED-8D67-386C14796DBA}" srcId="{E8524B8D-40EE-4E0E-A564-F3DACBD3AFB3}" destId="{35C22788-3895-4A81-9470-C3048C7B0117}" srcOrd="3" destOrd="0" parTransId="{40B984BE-B811-4760-AB50-6729F3358D5B}" sibTransId="{2CEF581C-6B86-4297-89AE-448242740C46}"/>
    <dgm:cxn modelId="{1741A6A2-3D7F-4A0D-9A10-C48D08828D70}" type="presOf" srcId="{9FF80938-6384-40C3-B557-FF386312AA04}" destId="{EA5CA8CE-EE3B-46AB-8406-49EF716A62CC}" srcOrd="0" destOrd="5" presId="urn:microsoft.com/office/officeart/2005/8/layout/hList2"/>
    <dgm:cxn modelId="{251559A7-A153-41D9-B058-52C526E7BD62}" type="presOf" srcId="{BD4E869C-8925-4D95-8A9B-093932A0B2BE}" destId="{3591D5A6-9A83-411C-8300-E313C319EEFB}" srcOrd="0" destOrd="4" presId="urn:microsoft.com/office/officeart/2005/8/layout/hList2"/>
    <dgm:cxn modelId="{45C903AF-DCE4-41EC-AE69-EDB9ED41AB50}" type="presOf" srcId="{EC53B206-330F-4111-B699-760528C4998E}" destId="{3591D5A6-9A83-411C-8300-E313C319EEFB}" srcOrd="0" destOrd="6" presId="urn:microsoft.com/office/officeart/2005/8/layout/hList2"/>
    <dgm:cxn modelId="{DA2B43AF-292D-406F-9F1A-05C14F256C5A}" type="presOf" srcId="{696CE3C1-0915-4C4F-AE1B-6190F153456D}" destId="{918A1B4F-F15B-4A95-9533-AA21F89793D8}" srcOrd="0" destOrd="8" presId="urn:microsoft.com/office/officeart/2005/8/layout/hList2"/>
    <dgm:cxn modelId="{28426FB1-D75E-4344-A481-F92734EFF05D}" srcId="{1AC96D54-5C26-418A-B015-3471A0D80F0F}" destId="{A20108A8-2A5F-49E1-B37C-2FD4805B416C}" srcOrd="0" destOrd="0" parTransId="{A8F01076-7E8C-4108-8570-8E17BB031E22}" sibTransId="{57955CF0-959F-4BC7-B33F-05530F0D2D23}"/>
    <dgm:cxn modelId="{74877CB2-C204-451E-A00C-5FCA44D78B48}" type="presOf" srcId="{CB234A45-1A72-47DF-A839-B4F6F95F7F24}" destId="{06E2CE2B-A0DB-4E16-81F8-8360FDDC495E}" srcOrd="0" destOrd="0" presId="urn:microsoft.com/office/officeart/2005/8/layout/hList2"/>
    <dgm:cxn modelId="{43556BB6-1A72-4627-9AF3-ADF863193680}" srcId="{CB234A45-1A72-47DF-A839-B4F6F95F7F24}" destId="{90FA1E6B-22B1-461C-8139-5D00A6AA419A}" srcOrd="4" destOrd="0" parTransId="{1DD8C767-9B74-4C32-848B-1B5F3029F95C}" sibTransId="{7625E317-9211-4B48-81C9-40ECD5A2F95F}"/>
    <dgm:cxn modelId="{091EDAB6-9B3A-47CA-BAFD-8D345607487B}" type="presOf" srcId="{1871CE8E-23A8-4D79-9D7F-BB541EFD55E3}" destId="{5553421F-7F5B-4700-B087-B9DC09FC3ED6}" srcOrd="0" destOrd="2" presId="urn:microsoft.com/office/officeart/2005/8/layout/hList2"/>
    <dgm:cxn modelId="{D20133B9-9164-4FEB-A6E5-61C74F4FBCFB}" type="presOf" srcId="{AEA04191-9833-4FD3-88C8-9C3226DA4A29}" destId="{918A1B4F-F15B-4A95-9533-AA21F89793D8}" srcOrd="0" destOrd="7" presId="urn:microsoft.com/office/officeart/2005/8/layout/hList2"/>
    <dgm:cxn modelId="{98FE42B9-4C6A-4753-9475-35F9D6CF398E}" type="presOf" srcId="{98CF3E78-5002-4B2A-94F3-1D92936012BF}" destId="{EA5CA8CE-EE3B-46AB-8406-49EF716A62CC}" srcOrd="0" destOrd="4" presId="urn:microsoft.com/office/officeart/2005/8/layout/hList2"/>
    <dgm:cxn modelId="{76CF72B9-8208-4669-881E-91FD794DB6D5}" srcId="{E8524B8D-40EE-4E0E-A564-F3DACBD3AFB3}" destId="{B0E7FEFD-5F10-496E-9D67-8214CA69EE27}" srcOrd="6" destOrd="0" parTransId="{F07DF34E-B09F-4AF4-9AAC-D604633A872C}" sibTransId="{E0461102-B54C-4797-A7B7-A6E17CEBEB0F}"/>
    <dgm:cxn modelId="{AC67D6C0-CDB8-47AB-AFA3-F3E9F7A0F660}" srcId="{4130926D-78B1-4C5A-B439-D4780A055EB8}" destId="{ADD9D07A-3446-44EB-9845-D853922A6593}" srcOrd="6" destOrd="0" parTransId="{114648DB-9348-4465-8AF2-882BE9E6C482}" sibTransId="{CA84E390-108B-4552-B36A-56BF0F41728B}"/>
    <dgm:cxn modelId="{E4BDBEC2-44FA-4C06-9136-5DE87DE1D81D}" srcId="{E8524B8D-40EE-4E0E-A564-F3DACBD3AFB3}" destId="{E10135B8-B637-402C-986C-0551EEC49B33}" srcOrd="4" destOrd="0" parTransId="{0954105F-B8A2-458E-9E41-DB79B5D88628}" sibTransId="{F0140F6A-C624-4BCC-BB90-8F23AE2191E0}"/>
    <dgm:cxn modelId="{62A47AC3-D585-48B5-B4DB-CAF799F81513}" type="presOf" srcId="{5C2EF267-2B47-4802-9A12-596E402B571E}" destId="{5553421F-7F5B-4700-B087-B9DC09FC3ED6}" srcOrd="0" destOrd="7" presId="urn:microsoft.com/office/officeart/2005/8/layout/hList2"/>
    <dgm:cxn modelId="{82AD49C4-8B31-48FB-9C75-D0B768E415B7}" type="presOf" srcId="{8BBA8565-BB24-4C7A-ADCA-AE88DA3930A2}" destId="{96D80A9D-8CEB-488D-83D5-925950A7E432}" srcOrd="0" destOrd="0" presId="urn:microsoft.com/office/officeart/2005/8/layout/hList2"/>
    <dgm:cxn modelId="{B37A08C5-1A34-40CB-B713-9DA72AF17453}" type="presOf" srcId="{74860858-F01C-48C5-90CA-FACD9730033E}" destId="{918A1B4F-F15B-4A95-9533-AA21F89793D8}" srcOrd="0" destOrd="3" presId="urn:microsoft.com/office/officeart/2005/8/layout/hList2"/>
    <dgm:cxn modelId="{711801C8-EFBB-4939-9939-835BD3E14886}" type="presOf" srcId="{D7C99E1C-0764-44CF-87C5-CC4E82811299}" destId="{5553421F-7F5B-4700-B087-B9DC09FC3ED6}" srcOrd="0" destOrd="5" presId="urn:microsoft.com/office/officeart/2005/8/layout/hList2"/>
    <dgm:cxn modelId="{5B2613C9-3B65-46A0-B648-059833372479}" srcId="{4130926D-78B1-4C5A-B439-D4780A055EB8}" destId="{9FF80938-6384-40C3-B557-FF386312AA04}" srcOrd="5" destOrd="0" parTransId="{8501B439-1F0E-4FE5-B4FB-952316537781}" sibTransId="{C213D5F1-E941-4D99-BB2F-2EC06309F3B9}"/>
    <dgm:cxn modelId="{69353CC9-37B1-4D6C-941A-5EF324FC82E7}" type="presOf" srcId="{8A10ACBF-3697-408C-A69F-C38223FFC2A9}" destId="{EA5CA8CE-EE3B-46AB-8406-49EF716A62CC}" srcOrd="0" destOrd="1" presId="urn:microsoft.com/office/officeart/2005/8/layout/hList2"/>
    <dgm:cxn modelId="{A1E01AD1-07D8-4FA4-A5BA-87DD79C8C966}" srcId="{E8524B8D-40EE-4E0E-A564-F3DACBD3AFB3}" destId="{C015D478-5770-41D9-9E55-E74F67EC239C}" srcOrd="0" destOrd="0" parTransId="{D6B208BC-4097-4B5A-8CD4-131516CE4078}" sibTransId="{0B2550A2-08C3-46B3-83B3-CFB2188A2690}"/>
    <dgm:cxn modelId="{8CAFBFD3-6869-4C59-BECD-844ED7A7D20D}" type="presOf" srcId="{73E63E05-E2D1-4D58-8A75-095195019CC3}" destId="{09558A3E-D1E1-4E82-A38D-5D1A2E9AF9A6}" srcOrd="0" destOrd="2" presId="urn:microsoft.com/office/officeart/2005/8/layout/hList2"/>
    <dgm:cxn modelId="{5BC1F3D4-A106-4052-B97F-DEECA24BC5B2}" type="presOf" srcId="{E8524B8D-40EE-4E0E-A564-F3DACBD3AFB3}" destId="{76A6272F-18C5-40FA-9ACB-AC3FDAB7026C}" srcOrd="0" destOrd="0" presId="urn:microsoft.com/office/officeart/2005/8/layout/hList2"/>
    <dgm:cxn modelId="{919FB7D5-02B3-4F17-B004-6DDA8E8B04C4}" type="presOf" srcId="{4A704DDE-1D1A-4B3E-A903-7645667F67C1}" destId="{3591D5A6-9A83-411C-8300-E313C319EEFB}" srcOrd="0" destOrd="9" presId="urn:microsoft.com/office/officeart/2005/8/layout/hList2"/>
    <dgm:cxn modelId="{2BAADED6-51F8-4B50-9A73-C605818EA9B1}" type="presOf" srcId="{E10135B8-B637-402C-986C-0551EEC49B33}" destId="{09558A3E-D1E1-4E82-A38D-5D1A2E9AF9A6}" srcOrd="0" destOrd="4" presId="urn:microsoft.com/office/officeart/2005/8/layout/hList2"/>
    <dgm:cxn modelId="{550237D9-3A6C-4166-9333-6E6254A7A251}" srcId="{E8524B8D-40EE-4E0E-A564-F3DACBD3AFB3}" destId="{8CAAC402-3D36-4600-8ED1-F9D80D9A4084}" srcOrd="5" destOrd="0" parTransId="{C9F540E6-3496-410A-B94B-98D170F0620F}" sibTransId="{B1060256-00FB-4A0F-B45B-7428A0793B2A}"/>
    <dgm:cxn modelId="{7B1510DB-8A1A-40DC-9A2B-59E4A464EE46}" srcId="{1213804A-1B56-461B-9CA2-FF092526F807}" destId="{8BBA8565-BB24-4C7A-ADCA-AE88DA3930A2}" srcOrd="4" destOrd="0" parTransId="{37F4771D-347A-46C9-B0C2-6377EC43049B}" sibTransId="{86B785DE-EA18-4983-A200-BEF79776C039}"/>
    <dgm:cxn modelId="{F9BDADDB-2114-49FF-BF61-3266B4C24A94}" type="presOf" srcId="{09AFE4A2-9920-4D52-9B91-A7026C962E7E}" destId="{EA5CA8CE-EE3B-46AB-8406-49EF716A62CC}" srcOrd="0" destOrd="0" presId="urn:microsoft.com/office/officeart/2005/8/layout/hList2"/>
    <dgm:cxn modelId="{C0AE16E2-4D10-4F47-A1A1-AE73830AA6A0}" type="presOf" srcId="{35C22788-3895-4A81-9470-C3048C7B0117}" destId="{09558A3E-D1E1-4E82-A38D-5D1A2E9AF9A6}" srcOrd="0" destOrd="3" presId="urn:microsoft.com/office/officeart/2005/8/layout/hList2"/>
    <dgm:cxn modelId="{B15A90E2-FC72-4348-8D0C-331F60447E0A}" type="presOf" srcId="{B3883471-85CC-4DF5-91E0-E5FFD40C0046}" destId="{5553421F-7F5B-4700-B087-B9DC09FC3ED6}" srcOrd="0" destOrd="8" presId="urn:microsoft.com/office/officeart/2005/8/layout/hList2"/>
    <dgm:cxn modelId="{6FCA5BE3-6536-4138-BFBC-5153CCD7EE11}" srcId="{8BBA8565-BB24-4C7A-ADCA-AE88DA3930A2}" destId="{0CFB2542-CE60-44A7-ACAD-1401578F897A}" srcOrd="0" destOrd="0" parTransId="{D64CA91C-94CE-434B-AE1F-FBDE7B9BDBC2}" sibTransId="{3429C541-13B3-4481-B3AE-512CF948F3E6}"/>
    <dgm:cxn modelId="{A9ABC4EC-2535-4D8F-8C4F-9E83CB7374D4}" srcId="{E8524B8D-40EE-4E0E-A564-F3DACBD3AFB3}" destId="{73E63E05-E2D1-4D58-8A75-095195019CC3}" srcOrd="2" destOrd="0" parTransId="{940D944F-BECD-4C2D-A172-92511794B981}" sibTransId="{971FE681-F726-48B8-B80D-8A56A49711DC}"/>
    <dgm:cxn modelId="{DB9A44F0-3045-4768-8A6A-6E7661AA4D7F}" type="presOf" srcId="{A1993C88-6130-43CE-95EE-69BEF2DC9916}" destId="{EA5CA8CE-EE3B-46AB-8406-49EF716A62CC}" srcOrd="0" destOrd="2" presId="urn:microsoft.com/office/officeart/2005/8/layout/hList2"/>
    <dgm:cxn modelId="{1BD44BF2-74ED-4DB6-8DA5-E7B7A23F719B}" type="presOf" srcId="{F9F684A6-1400-4056-A361-E586DEBCB679}" destId="{3591D5A6-9A83-411C-8300-E313C319EEFB}" srcOrd="0" destOrd="8" presId="urn:microsoft.com/office/officeart/2005/8/layout/hList2"/>
    <dgm:cxn modelId="{A7631DF4-6B9D-48B2-9019-1DC2A62E1149}" type="presOf" srcId="{A20108A8-2A5F-49E1-B37C-2FD4805B416C}" destId="{3591D5A6-9A83-411C-8300-E313C319EEFB}" srcOrd="0" destOrd="0" presId="urn:microsoft.com/office/officeart/2005/8/layout/hList2"/>
    <dgm:cxn modelId="{528DD1F7-AA65-4109-BDF3-2A968DCF2CEE}" type="presOf" srcId="{ADD9D07A-3446-44EB-9845-D853922A6593}" destId="{EA5CA8CE-EE3B-46AB-8406-49EF716A62CC}" srcOrd="0" destOrd="6" presId="urn:microsoft.com/office/officeart/2005/8/layout/hList2"/>
    <dgm:cxn modelId="{8E0763F9-4C3B-46CF-A94C-CB7474868B83}" type="presOf" srcId="{1213804A-1B56-461B-9CA2-FF092526F807}" destId="{1FA38523-C535-42FE-AB95-7C865A8427F7}" srcOrd="0" destOrd="0" presId="urn:microsoft.com/office/officeart/2005/8/layout/hList2"/>
    <dgm:cxn modelId="{B1606A7A-2D30-4646-A8D0-291AF81E9BBB}" type="presParOf" srcId="{1FA38523-C535-42FE-AB95-7C865A8427F7}" destId="{AEBA69C6-08FF-4FAC-8496-D82AD50D5B71}" srcOrd="0" destOrd="0" presId="urn:microsoft.com/office/officeart/2005/8/layout/hList2"/>
    <dgm:cxn modelId="{245D0E4E-81CF-4249-9AD7-5EDA6283FD7D}" type="presParOf" srcId="{AEBA69C6-08FF-4FAC-8496-D82AD50D5B71}" destId="{26197F2D-2A40-41BD-8480-C9F929EDB711}" srcOrd="0" destOrd="0" presId="urn:microsoft.com/office/officeart/2005/8/layout/hList2"/>
    <dgm:cxn modelId="{A6D44B29-171B-433E-B8C2-ACB16B7F6004}" type="presParOf" srcId="{AEBA69C6-08FF-4FAC-8496-D82AD50D5B71}" destId="{3591D5A6-9A83-411C-8300-E313C319EEFB}" srcOrd="1" destOrd="0" presId="urn:microsoft.com/office/officeart/2005/8/layout/hList2"/>
    <dgm:cxn modelId="{89B03CE9-35D1-4E4D-807B-C0FC61639FC7}" type="presParOf" srcId="{AEBA69C6-08FF-4FAC-8496-D82AD50D5B71}" destId="{EB7D5E75-9463-493B-A75C-30A754011799}" srcOrd="2" destOrd="0" presId="urn:microsoft.com/office/officeart/2005/8/layout/hList2"/>
    <dgm:cxn modelId="{5CA0CCD0-1ED5-4292-8880-B01CD5735A0D}" type="presParOf" srcId="{1FA38523-C535-42FE-AB95-7C865A8427F7}" destId="{C99A2DB7-8119-4CE3-9574-D7AB29C24109}" srcOrd="1" destOrd="0" presId="urn:microsoft.com/office/officeart/2005/8/layout/hList2"/>
    <dgm:cxn modelId="{D358A0DC-15BB-4949-A2C4-B355FAA13E7B}" type="presParOf" srcId="{1FA38523-C535-42FE-AB95-7C865A8427F7}" destId="{526A43BA-C8C4-4F42-8D86-0D4BD0BEF9B8}" srcOrd="2" destOrd="0" presId="urn:microsoft.com/office/officeart/2005/8/layout/hList2"/>
    <dgm:cxn modelId="{97B04E2A-829E-4F74-8860-C45A356C9490}" type="presParOf" srcId="{526A43BA-C8C4-4F42-8D86-0D4BD0BEF9B8}" destId="{DD3CA6E8-5259-4728-B96D-4BDB344CEB2B}" srcOrd="0" destOrd="0" presId="urn:microsoft.com/office/officeart/2005/8/layout/hList2"/>
    <dgm:cxn modelId="{D68FFA74-5D60-4974-809D-F4A2A9AFC66F}" type="presParOf" srcId="{526A43BA-C8C4-4F42-8D86-0D4BD0BEF9B8}" destId="{EA5CA8CE-EE3B-46AB-8406-49EF716A62CC}" srcOrd="1" destOrd="0" presId="urn:microsoft.com/office/officeart/2005/8/layout/hList2"/>
    <dgm:cxn modelId="{68A6AB1C-D132-4BDB-B8D2-8631481E362F}" type="presParOf" srcId="{526A43BA-C8C4-4F42-8D86-0D4BD0BEF9B8}" destId="{1486DA83-A865-4D1E-B298-FAD4BEAF4002}" srcOrd="2" destOrd="0" presId="urn:microsoft.com/office/officeart/2005/8/layout/hList2"/>
    <dgm:cxn modelId="{0489396B-6C5B-4D00-9587-BE52E98446DA}" type="presParOf" srcId="{1FA38523-C535-42FE-AB95-7C865A8427F7}" destId="{BD4E0463-D17B-4FEA-8EC9-35FA4965C80F}" srcOrd="3" destOrd="0" presId="urn:microsoft.com/office/officeart/2005/8/layout/hList2"/>
    <dgm:cxn modelId="{CCE4A25C-E3B8-40B5-88FE-D5BEC346E8E3}" type="presParOf" srcId="{1FA38523-C535-42FE-AB95-7C865A8427F7}" destId="{93A14DB9-4954-4D42-8E64-F285FE3963E2}" srcOrd="4" destOrd="0" presId="urn:microsoft.com/office/officeart/2005/8/layout/hList2"/>
    <dgm:cxn modelId="{8D3C2C35-37B6-4F32-9179-2B60C198E239}" type="presParOf" srcId="{93A14DB9-4954-4D42-8E64-F285FE3963E2}" destId="{25952AD8-496E-48A3-97C4-2E2FC90C6D6B}" srcOrd="0" destOrd="0" presId="urn:microsoft.com/office/officeart/2005/8/layout/hList2"/>
    <dgm:cxn modelId="{031E052A-913A-4896-AC94-D5215E407196}" type="presParOf" srcId="{93A14DB9-4954-4D42-8E64-F285FE3963E2}" destId="{09558A3E-D1E1-4E82-A38D-5D1A2E9AF9A6}" srcOrd="1" destOrd="0" presId="urn:microsoft.com/office/officeart/2005/8/layout/hList2"/>
    <dgm:cxn modelId="{8289696A-2C5E-483B-A3B1-19A0E54E7973}" type="presParOf" srcId="{93A14DB9-4954-4D42-8E64-F285FE3963E2}" destId="{76A6272F-18C5-40FA-9ACB-AC3FDAB7026C}" srcOrd="2" destOrd="0" presId="urn:microsoft.com/office/officeart/2005/8/layout/hList2"/>
    <dgm:cxn modelId="{0D166FE3-3E8F-40ED-9BFE-396CBE56C44A}" type="presParOf" srcId="{1FA38523-C535-42FE-AB95-7C865A8427F7}" destId="{F4EB8686-3852-44DE-8FEC-74BB33413E00}" srcOrd="5" destOrd="0" presId="urn:microsoft.com/office/officeart/2005/8/layout/hList2"/>
    <dgm:cxn modelId="{6883398D-2431-4AFD-88ED-552E26F3ABE7}" type="presParOf" srcId="{1FA38523-C535-42FE-AB95-7C865A8427F7}" destId="{0097052D-C986-4FD2-A029-147613ACE62D}" srcOrd="6" destOrd="0" presId="urn:microsoft.com/office/officeart/2005/8/layout/hList2"/>
    <dgm:cxn modelId="{3675FF7E-1C14-4E3D-8F93-0D4161353AF8}" type="presParOf" srcId="{0097052D-C986-4FD2-A029-147613ACE62D}" destId="{8A79E663-DACC-486F-BA46-FD7BA3B8E6C9}" srcOrd="0" destOrd="0" presId="urn:microsoft.com/office/officeart/2005/8/layout/hList2"/>
    <dgm:cxn modelId="{78FE7268-0839-4482-9C0B-2F76F85A3E05}" type="presParOf" srcId="{0097052D-C986-4FD2-A029-147613ACE62D}" destId="{5553421F-7F5B-4700-B087-B9DC09FC3ED6}" srcOrd="1" destOrd="0" presId="urn:microsoft.com/office/officeart/2005/8/layout/hList2"/>
    <dgm:cxn modelId="{AC91F0F3-B6FA-44E3-B35C-62D59AC564E6}" type="presParOf" srcId="{0097052D-C986-4FD2-A029-147613ACE62D}" destId="{06E2CE2B-A0DB-4E16-81F8-8360FDDC495E}" srcOrd="2" destOrd="0" presId="urn:microsoft.com/office/officeart/2005/8/layout/hList2"/>
    <dgm:cxn modelId="{FC65A098-F2D7-453F-ADB2-DB79A57B468F}" type="presParOf" srcId="{1FA38523-C535-42FE-AB95-7C865A8427F7}" destId="{8DEA7967-49BF-4D07-A150-CA1711C1C52E}" srcOrd="7" destOrd="0" presId="urn:microsoft.com/office/officeart/2005/8/layout/hList2"/>
    <dgm:cxn modelId="{958F8570-C898-4EDE-AF29-0455F7B18474}" type="presParOf" srcId="{1FA38523-C535-42FE-AB95-7C865A8427F7}" destId="{FDFCAEF9-7234-481F-B4D0-F648AB29B379}" srcOrd="8" destOrd="0" presId="urn:microsoft.com/office/officeart/2005/8/layout/hList2"/>
    <dgm:cxn modelId="{00BA6661-2072-43F9-AAB5-86A31EC6846D}" type="presParOf" srcId="{FDFCAEF9-7234-481F-B4D0-F648AB29B379}" destId="{81FD5F60-8A4D-4994-A900-D670658502CB}" srcOrd="0" destOrd="0" presId="urn:microsoft.com/office/officeart/2005/8/layout/hList2"/>
    <dgm:cxn modelId="{04E71169-3F7C-4808-B222-F39C43B91049}" type="presParOf" srcId="{FDFCAEF9-7234-481F-B4D0-F648AB29B379}" destId="{918A1B4F-F15B-4A95-9533-AA21F89793D8}" srcOrd="1" destOrd="0" presId="urn:microsoft.com/office/officeart/2005/8/layout/hList2"/>
    <dgm:cxn modelId="{DB74777A-A361-419B-9D95-F2A21A67093C}" type="presParOf" srcId="{FDFCAEF9-7234-481F-B4D0-F648AB29B379}" destId="{96D80A9D-8CEB-488D-83D5-925950A7E432}" srcOrd="2" destOrd="0" presId="urn:microsoft.com/office/officeart/2005/8/layout/h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4A956-6EF3-46D7-9E01-A194EF46BDA8}"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pt-BR"/>
        </a:p>
      </dgm:t>
    </dgm:pt>
    <dgm:pt modelId="{73C8989D-ED58-4D44-BC36-760E2EE72613}">
      <dgm:prSet phldrT="[Texto]" custT="1"/>
      <dgm:spPr>
        <a:blipFill rotWithShape="0">
          <a:blip xmlns:r="http://schemas.openxmlformats.org/officeDocument/2006/relationships" r:embed="rId1"/>
          <a:stretch>
            <a:fillRect/>
          </a:stretch>
        </a:blipFill>
      </dgm:spPr>
      <dgm:t>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Rio Natural</a:t>
          </a:r>
        </a:p>
      </dgm:t>
    </dgm:pt>
    <dgm:pt modelId="{E3E59D6A-85A2-4EE9-9B43-A6B6E6FF36E2}" type="parTrans" cxnId="{77EB04B3-6E38-4049-9B9F-80C690455099}">
      <dgm:prSet/>
      <dgm:spPr/>
      <dgm:t>
        <a:bodyPr/>
        <a:lstStyle/>
        <a:p>
          <a:endParaRPr lang="pt-BR"/>
        </a:p>
      </dgm:t>
    </dgm:pt>
    <dgm:pt modelId="{E09F2731-0EAD-45A7-A3BA-5339EED1ED43}" type="sibTrans" cxnId="{77EB04B3-6E38-4049-9B9F-80C690455099}">
      <dgm:prSet/>
      <dgm:spPr>
        <a:solidFill>
          <a:schemeClr val="tx1"/>
        </a:solidFill>
        <a:ln w="63500" cap="sq" cmpd="sng">
          <a:solidFill>
            <a:srgbClr val="FFC000"/>
          </a:solidFill>
          <a:round/>
          <a:headEnd type="oval"/>
          <a:tailEnd type="triangle"/>
        </a:ln>
      </dgm:spPr>
      <dgm:t>
        <a:bodyPr/>
        <a:lstStyle/>
        <a:p>
          <a:endParaRPr lang="pt-BR">
            <a:solidFill>
              <a:schemeClr val="tx1"/>
            </a:solidFill>
          </a:endParaRPr>
        </a:p>
      </dgm:t>
    </dgm:pt>
    <dgm:pt modelId="{28FA6966-D366-41E0-B1D2-D2564799AA94}">
      <dgm:prSet phldrT="[Texto]" custT="1"/>
      <dgm:spPr>
        <a:blipFill rotWithShape="0">
          <a:blip xmlns:r="http://schemas.openxmlformats.org/officeDocument/2006/relationships" r:embed="rId2"/>
          <a:stretch>
            <a:fillRect/>
          </a:stretch>
        </a:blipFill>
      </dgm:spPr>
      <dgm:t>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Inventário</a:t>
          </a:r>
        </a:p>
      </dgm:t>
    </dgm:pt>
    <dgm:pt modelId="{ECCDE7E6-5B1C-4C28-BF66-BA7E2A666428}" type="parTrans" cxnId="{0101FAD1-5CA0-4572-9EE6-D72C4BD6D278}">
      <dgm:prSet/>
      <dgm:spPr/>
      <dgm:t>
        <a:bodyPr/>
        <a:lstStyle/>
        <a:p>
          <a:endParaRPr lang="pt-BR"/>
        </a:p>
      </dgm:t>
    </dgm:pt>
    <dgm:pt modelId="{45C6F0A5-05D1-46F1-9A20-B93DA85A4F37}" type="sibTrans" cxnId="{0101FAD1-5CA0-4572-9EE6-D72C4BD6D278}">
      <dgm:prSet/>
      <dgm:spPr>
        <a:solidFill>
          <a:schemeClr val="tx1"/>
        </a:solidFill>
        <a:ln w="63500" cap="sq" cmpd="sng">
          <a:solidFill>
            <a:srgbClr val="FFC000"/>
          </a:solidFill>
          <a:round/>
          <a:headEnd type="oval"/>
          <a:tailEnd type="triangle"/>
        </a:ln>
      </dgm:spPr>
      <dgm:t>
        <a:bodyPr/>
        <a:lstStyle/>
        <a:p>
          <a:endParaRPr lang="pt-BR">
            <a:solidFill>
              <a:schemeClr val="tx1"/>
            </a:solidFill>
          </a:endParaRPr>
        </a:p>
      </dgm:t>
    </dgm:pt>
    <dgm:pt modelId="{5F9D1846-0221-4B46-B053-6975DB4655B1}">
      <dgm:prSet phldrT="[Texto]" custT="1"/>
      <dgm:spPr>
        <a:blipFill rotWithShape="0">
          <a:blip xmlns:r="http://schemas.openxmlformats.org/officeDocument/2006/relationships" r:embed="rId3"/>
          <a:stretch>
            <a:fillRect/>
          </a:stretch>
        </a:blipFill>
      </dgm:spPr>
      <dgm:t>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Projeto Básico</a:t>
          </a:r>
        </a:p>
      </dgm:t>
    </dgm:pt>
    <dgm:pt modelId="{728B5483-F9CD-4611-968D-79D22F7C3127}" type="parTrans" cxnId="{1E474230-6F05-40B1-923C-BF579DCE3826}">
      <dgm:prSet/>
      <dgm:spPr/>
      <dgm:t>
        <a:bodyPr/>
        <a:lstStyle/>
        <a:p>
          <a:endParaRPr lang="pt-BR"/>
        </a:p>
      </dgm:t>
    </dgm:pt>
    <dgm:pt modelId="{001126A8-91B2-4E0C-BB25-35C53537A069}" type="sibTrans" cxnId="{1E474230-6F05-40B1-923C-BF579DCE3826}">
      <dgm:prSet/>
      <dgm:spPr>
        <a:solidFill>
          <a:schemeClr val="accent2"/>
        </a:solidFill>
        <a:ln w="63500" cap="sq" cmpd="sng">
          <a:solidFill>
            <a:srgbClr val="FFC000"/>
          </a:solidFill>
          <a:round/>
          <a:headEnd type="oval"/>
          <a:tailEnd type="triangle"/>
        </a:ln>
      </dgm:spPr>
      <dgm:t>
        <a:bodyPr/>
        <a:lstStyle/>
        <a:p>
          <a:endParaRPr lang="pt-BR">
            <a:solidFill>
              <a:schemeClr val="tx1"/>
            </a:solidFill>
            <a:highlight>
              <a:srgbClr val="FBD00D"/>
            </a:highlight>
          </a:endParaRPr>
        </a:p>
      </dgm:t>
    </dgm:pt>
    <dgm:pt modelId="{409D7C91-AA13-4C24-A1FA-752FAA53F9D0}">
      <dgm:prSet phldrT="[Texto]" custT="1"/>
      <dgm:spPr>
        <a:blipFill rotWithShape="0">
          <a:blip xmlns:r="http://schemas.openxmlformats.org/officeDocument/2006/relationships" r:embed="rId4"/>
          <a:stretch>
            <a:fillRect/>
          </a:stretch>
        </a:blipFill>
      </dgm:spPr>
      <dgm:t>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Construção</a:t>
          </a:r>
        </a:p>
      </dgm:t>
    </dgm:pt>
    <dgm:pt modelId="{1AC33161-E354-4640-A217-E5642416D223}" type="parTrans" cxnId="{E126EC58-219E-4A9F-8059-A549C9F65A66}">
      <dgm:prSet/>
      <dgm:spPr/>
      <dgm:t>
        <a:bodyPr/>
        <a:lstStyle/>
        <a:p>
          <a:endParaRPr lang="pt-BR"/>
        </a:p>
      </dgm:t>
    </dgm:pt>
    <dgm:pt modelId="{1DD37DE7-A0D6-4C5C-B9AC-5460B3E51E58}" type="sibTrans" cxnId="{E126EC58-219E-4A9F-8059-A549C9F65A66}">
      <dgm:prSet/>
      <dgm:spPr>
        <a:solidFill>
          <a:schemeClr val="tx1"/>
        </a:solidFill>
        <a:ln w="63500" cap="sq" cmpd="sng">
          <a:solidFill>
            <a:srgbClr val="FFC000"/>
          </a:solidFill>
          <a:round/>
          <a:headEnd type="oval"/>
          <a:tailEnd type="triangle"/>
        </a:ln>
      </dgm:spPr>
      <dgm:t>
        <a:bodyPr/>
        <a:lstStyle/>
        <a:p>
          <a:endParaRPr lang="pt-BR">
            <a:solidFill>
              <a:schemeClr val="tx1"/>
            </a:solidFill>
          </a:endParaRPr>
        </a:p>
      </dgm:t>
    </dgm:pt>
    <dgm:pt modelId="{D3CA5DE9-3E89-4E78-829E-1D302C766B99}">
      <dgm:prSet phldrT="[Texto]" custT="1"/>
      <dgm:spPr>
        <a:blipFill rotWithShape="0">
          <a:blip xmlns:r="http://schemas.openxmlformats.org/officeDocument/2006/relationships" r:embed="rId5"/>
          <a:stretch>
            <a:fillRect/>
          </a:stretch>
        </a:blipFill>
      </dgm:spPr>
      <dgm:t>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Testes</a:t>
          </a:r>
        </a:p>
      </dgm:t>
    </dgm:pt>
    <dgm:pt modelId="{96C7702C-F1D6-4F7B-8526-5EEF7A24A13A}" type="parTrans" cxnId="{8D532042-62E7-4A5C-B411-51ED14B06896}">
      <dgm:prSet/>
      <dgm:spPr/>
      <dgm:t>
        <a:bodyPr/>
        <a:lstStyle/>
        <a:p>
          <a:endParaRPr lang="pt-BR"/>
        </a:p>
      </dgm:t>
    </dgm:pt>
    <dgm:pt modelId="{F46A6BA1-E635-4B65-8A0A-2E2D6D6C8654}" type="sibTrans" cxnId="{8D532042-62E7-4A5C-B411-51ED14B06896}">
      <dgm:prSet/>
      <dgm:spPr>
        <a:solidFill>
          <a:schemeClr val="tx1"/>
        </a:solidFill>
        <a:ln w="63500" cap="sq" cmpd="sng">
          <a:solidFill>
            <a:srgbClr val="FFC000"/>
          </a:solidFill>
          <a:round/>
          <a:headEnd type="oval"/>
          <a:tailEnd type="triangle"/>
        </a:ln>
      </dgm:spPr>
      <dgm:t>
        <a:bodyPr/>
        <a:lstStyle/>
        <a:p>
          <a:endParaRPr lang="pt-BR">
            <a:solidFill>
              <a:schemeClr val="tx1"/>
            </a:solidFill>
          </a:endParaRPr>
        </a:p>
      </dgm:t>
    </dgm:pt>
    <dgm:pt modelId="{F5C2AB1B-3F44-4C6F-9759-DC587D013CAF}">
      <dgm:prSet phldrT="[Texto]" custT="1"/>
      <dgm:spPr>
        <a:blipFill rotWithShape="0">
          <a:blip xmlns:r="http://schemas.openxmlformats.org/officeDocument/2006/relationships" r:embed="rId6"/>
          <a:stretch>
            <a:fillRect/>
          </a:stretch>
        </a:blipFill>
      </dgm:spPr>
      <dgm:t>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2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Operação</a:t>
          </a:r>
        </a:p>
      </dgm:t>
    </dgm:pt>
    <dgm:pt modelId="{F7ACD96F-E53A-4124-A5CE-D6B7988FF08C}" type="parTrans" cxnId="{BF9D6B6B-4963-4010-B8D1-C06906D7B8C5}">
      <dgm:prSet/>
      <dgm:spPr/>
      <dgm:t>
        <a:bodyPr/>
        <a:lstStyle/>
        <a:p>
          <a:endParaRPr lang="pt-BR"/>
        </a:p>
      </dgm:t>
    </dgm:pt>
    <dgm:pt modelId="{154A2F78-EFE0-4C99-A021-1C1CA82C70C5}" type="sibTrans" cxnId="{BF9D6B6B-4963-4010-B8D1-C06906D7B8C5}">
      <dgm:prSet/>
      <dgm:spPr/>
      <dgm:t>
        <a:bodyPr/>
        <a:lstStyle/>
        <a:p>
          <a:endParaRPr lang="pt-BR"/>
        </a:p>
      </dgm:t>
    </dgm:pt>
    <dgm:pt modelId="{79DDEAB5-89CE-43A6-8450-0E6D2C79FE05}" type="pres">
      <dgm:prSet presAssocID="{A064A956-6EF3-46D7-9E01-A194EF46BDA8}" presName="Name0" presStyleCnt="0">
        <dgm:presLayoutVars>
          <dgm:dir/>
          <dgm:resizeHandles val="exact"/>
        </dgm:presLayoutVars>
      </dgm:prSet>
      <dgm:spPr/>
    </dgm:pt>
    <dgm:pt modelId="{4F0022A6-8C37-47D7-8332-E34B677B7023}" type="pres">
      <dgm:prSet presAssocID="{73C8989D-ED58-4D44-BC36-760E2EE72613}" presName="node" presStyleLbl="node1" presStyleIdx="0" presStyleCnt="6">
        <dgm:presLayoutVars>
          <dgm:bulletEnabled val="1"/>
        </dgm:presLayoutVars>
      </dgm:prSet>
      <dgm:spPr/>
    </dgm:pt>
    <dgm:pt modelId="{4142C799-0D93-4E44-8888-56C51FE5F196}" type="pres">
      <dgm:prSet presAssocID="{E09F2731-0EAD-45A7-A3BA-5339EED1ED43}" presName="sibTrans" presStyleLbl="sibTrans1D1" presStyleIdx="0" presStyleCnt="5"/>
      <dgm:spPr/>
    </dgm:pt>
    <dgm:pt modelId="{66D86CD4-BF97-457C-A524-28FB4C65384F}" type="pres">
      <dgm:prSet presAssocID="{E09F2731-0EAD-45A7-A3BA-5339EED1ED43}" presName="connectorText" presStyleLbl="sibTrans1D1" presStyleIdx="0" presStyleCnt="5"/>
      <dgm:spPr/>
    </dgm:pt>
    <dgm:pt modelId="{1AAFE3D1-815E-4995-8CA1-C20278F4F847}" type="pres">
      <dgm:prSet presAssocID="{28FA6966-D366-41E0-B1D2-D2564799AA94}" presName="node" presStyleLbl="node1" presStyleIdx="1" presStyleCnt="6">
        <dgm:presLayoutVars>
          <dgm:bulletEnabled val="1"/>
        </dgm:presLayoutVars>
      </dgm:prSet>
      <dgm:spPr/>
    </dgm:pt>
    <dgm:pt modelId="{57B3EE95-3CF3-4092-AF09-72AE28B5345A}" type="pres">
      <dgm:prSet presAssocID="{45C6F0A5-05D1-46F1-9A20-B93DA85A4F37}" presName="sibTrans" presStyleLbl="sibTrans1D1" presStyleIdx="1" presStyleCnt="5"/>
      <dgm:spPr/>
    </dgm:pt>
    <dgm:pt modelId="{666CA879-41B7-4ACC-AA4E-7385A7A59A3A}" type="pres">
      <dgm:prSet presAssocID="{45C6F0A5-05D1-46F1-9A20-B93DA85A4F37}" presName="connectorText" presStyleLbl="sibTrans1D1" presStyleIdx="1" presStyleCnt="5"/>
      <dgm:spPr/>
    </dgm:pt>
    <dgm:pt modelId="{08CBE165-7EBB-41FB-9889-8BE31ECAE79F}" type="pres">
      <dgm:prSet presAssocID="{5F9D1846-0221-4B46-B053-6975DB4655B1}" presName="node" presStyleLbl="node1" presStyleIdx="2" presStyleCnt="6">
        <dgm:presLayoutVars>
          <dgm:bulletEnabled val="1"/>
        </dgm:presLayoutVars>
      </dgm:prSet>
      <dgm:spPr/>
    </dgm:pt>
    <dgm:pt modelId="{71643BDE-913D-4BBE-B55D-D061789DC9E1}" type="pres">
      <dgm:prSet presAssocID="{001126A8-91B2-4E0C-BB25-35C53537A069}" presName="sibTrans" presStyleLbl="sibTrans1D1" presStyleIdx="2" presStyleCnt="5"/>
      <dgm:spPr/>
    </dgm:pt>
    <dgm:pt modelId="{20AC9B5C-6A36-4A6D-A61C-229776D6E0F3}" type="pres">
      <dgm:prSet presAssocID="{001126A8-91B2-4E0C-BB25-35C53537A069}" presName="connectorText" presStyleLbl="sibTrans1D1" presStyleIdx="2" presStyleCnt="5"/>
      <dgm:spPr/>
    </dgm:pt>
    <dgm:pt modelId="{C0B89E77-528C-454C-A359-5C0CA279E889}" type="pres">
      <dgm:prSet presAssocID="{409D7C91-AA13-4C24-A1FA-752FAA53F9D0}" presName="node" presStyleLbl="node1" presStyleIdx="3" presStyleCnt="6">
        <dgm:presLayoutVars>
          <dgm:bulletEnabled val="1"/>
        </dgm:presLayoutVars>
      </dgm:prSet>
      <dgm:spPr/>
    </dgm:pt>
    <dgm:pt modelId="{0830A8E2-F17B-40AF-82EB-D8B562684B8E}" type="pres">
      <dgm:prSet presAssocID="{1DD37DE7-A0D6-4C5C-B9AC-5460B3E51E58}" presName="sibTrans" presStyleLbl="sibTrans1D1" presStyleIdx="3" presStyleCnt="5"/>
      <dgm:spPr/>
    </dgm:pt>
    <dgm:pt modelId="{AD708A51-FE25-4502-B21C-6D705DEB75A5}" type="pres">
      <dgm:prSet presAssocID="{1DD37DE7-A0D6-4C5C-B9AC-5460B3E51E58}" presName="connectorText" presStyleLbl="sibTrans1D1" presStyleIdx="3" presStyleCnt="5"/>
      <dgm:spPr/>
    </dgm:pt>
    <dgm:pt modelId="{051D0AD8-9CD9-4358-82CB-D7329C286B41}" type="pres">
      <dgm:prSet presAssocID="{D3CA5DE9-3E89-4E78-829E-1D302C766B99}" presName="node" presStyleLbl="node1" presStyleIdx="4" presStyleCnt="6">
        <dgm:presLayoutVars>
          <dgm:bulletEnabled val="1"/>
        </dgm:presLayoutVars>
      </dgm:prSet>
      <dgm:spPr/>
    </dgm:pt>
    <dgm:pt modelId="{EE068AC2-BE5E-4BA3-B89D-A917BA8E057F}" type="pres">
      <dgm:prSet presAssocID="{F46A6BA1-E635-4B65-8A0A-2E2D6D6C8654}" presName="sibTrans" presStyleLbl="sibTrans1D1" presStyleIdx="4" presStyleCnt="5"/>
      <dgm:spPr/>
    </dgm:pt>
    <dgm:pt modelId="{CC363594-0E2B-454B-972B-1D7941C768F8}" type="pres">
      <dgm:prSet presAssocID="{F46A6BA1-E635-4B65-8A0A-2E2D6D6C8654}" presName="connectorText" presStyleLbl="sibTrans1D1" presStyleIdx="4" presStyleCnt="5"/>
      <dgm:spPr/>
    </dgm:pt>
    <dgm:pt modelId="{777392E7-4F95-4A9C-A729-CF473455B5B3}" type="pres">
      <dgm:prSet presAssocID="{F5C2AB1B-3F44-4C6F-9759-DC587D013CAF}" presName="node" presStyleLbl="node1" presStyleIdx="5" presStyleCnt="6">
        <dgm:presLayoutVars>
          <dgm:bulletEnabled val="1"/>
        </dgm:presLayoutVars>
      </dgm:prSet>
      <dgm:spPr/>
    </dgm:pt>
  </dgm:ptLst>
  <dgm:cxnLst>
    <dgm:cxn modelId="{0BE3580B-DD20-44FE-8890-EDBAFC5A3567}" type="presOf" srcId="{001126A8-91B2-4E0C-BB25-35C53537A069}" destId="{20AC9B5C-6A36-4A6D-A61C-229776D6E0F3}" srcOrd="1" destOrd="0" presId="urn:microsoft.com/office/officeart/2005/8/layout/bProcess3"/>
    <dgm:cxn modelId="{17D26318-48CE-4B39-8B6E-DE446F8AB90E}" type="presOf" srcId="{F46A6BA1-E635-4B65-8A0A-2E2D6D6C8654}" destId="{EE068AC2-BE5E-4BA3-B89D-A917BA8E057F}" srcOrd="0" destOrd="0" presId="urn:microsoft.com/office/officeart/2005/8/layout/bProcess3"/>
    <dgm:cxn modelId="{C6984B20-1F1C-4347-B5F6-2800893CC3CC}" type="presOf" srcId="{45C6F0A5-05D1-46F1-9A20-B93DA85A4F37}" destId="{57B3EE95-3CF3-4092-AF09-72AE28B5345A}" srcOrd="0" destOrd="0" presId="urn:microsoft.com/office/officeart/2005/8/layout/bProcess3"/>
    <dgm:cxn modelId="{C7BB6D22-2237-4738-B1FE-BF86759C1EDA}" type="presOf" srcId="{A064A956-6EF3-46D7-9E01-A194EF46BDA8}" destId="{79DDEAB5-89CE-43A6-8450-0E6D2C79FE05}" srcOrd="0" destOrd="0" presId="urn:microsoft.com/office/officeart/2005/8/layout/bProcess3"/>
    <dgm:cxn modelId="{1E474230-6F05-40B1-923C-BF579DCE3826}" srcId="{A064A956-6EF3-46D7-9E01-A194EF46BDA8}" destId="{5F9D1846-0221-4B46-B053-6975DB4655B1}" srcOrd="2" destOrd="0" parTransId="{728B5483-F9CD-4611-968D-79D22F7C3127}" sibTransId="{001126A8-91B2-4E0C-BB25-35C53537A069}"/>
    <dgm:cxn modelId="{AD419131-6125-44F5-AE1B-CC6646BC0445}" type="presOf" srcId="{E09F2731-0EAD-45A7-A3BA-5339EED1ED43}" destId="{4142C799-0D93-4E44-8888-56C51FE5F196}" srcOrd="0" destOrd="0" presId="urn:microsoft.com/office/officeart/2005/8/layout/bProcess3"/>
    <dgm:cxn modelId="{4FEA673C-9B54-4CC4-A37E-98779FD50D75}" type="presOf" srcId="{F46A6BA1-E635-4B65-8A0A-2E2D6D6C8654}" destId="{CC363594-0E2B-454B-972B-1D7941C768F8}" srcOrd="1" destOrd="0" presId="urn:microsoft.com/office/officeart/2005/8/layout/bProcess3"/>
    <dgm:cxn modelId="{E1A0523C-B352-4521-A76A-F100B0488D54}" type="presOf" srcId="{F5C2AB1B-3F44-4C6F-9759-DC587D013CAF}" destId="{777392E7-4F95-4A9C-A729-CF473455B5B3}" srcOrd="0" destOrd="0" presId="urn:microsoft.com/office/officeart/2005/8/layout/bProcess3"/>
    <dgm:cxn modelId="{B7BEBF3E-A8A6-4A6E-9442-C89131FAF92B}" type="presOf" srcId="{28FA6966-D366-41E0-B1D2-D2564799AA94}" destId="{1AAFE3D1-815E-4995-8CA1-C20278F4F847}" srcOrd="0" destOrd="0" presId="urn:microsoft.com/office/officeart/2005/8/layout/bProcess3"/>
    <dgm:cxn modelId="{8D532042-62E7-4A5C-B411-51ED14B06896}" srcId="{A064A956-6EF3-46D7-9E01-A194EF46BDA8}" destId="{D3CA5DE9-3E89-4E78-829E-1D302C766B99}" srcOrd="4" destOrd="0" parTransId="{96C7702C-F1D6-4F7B-8526-5EEF7A24A13A}" sibTransId="{F46A6BA1-E635-4B65-8A0A-2E2D6D6C8654}"/>
    <dgm:cxn modelId="{C89C6C66-23FF-4DDE-997F-A3219CDB2A9F}" type="presOf" srcId="{73C8989D-ED58-4D44-BC36-760E2EE72613}" destId="{4F0022A6-8C37-47D7-8332-E34B677B7023}" srcOrd="0" destOrd="0" presId="urn:microsoft.com/office/officeart/2005/8/layout/bProcess3"/>
    <dgm:cxn modelId="{4C236249-BCC0-4406-A786-4E25475EAFE4}" type="presOf" srcId="{5F9D1846-0221-4B46-B053-6975DB4655B1}" destId="{08CBE165-7EBB-41FB-9889-8BE31ECAE79F}" srcOrd="0" destOrd="0" presId="urn:microsoft.com/office/officeart/2005/8/layout/bProcess3"/>
    <dgm:cxn modelId="{BF9D6B6B-4963-4010-B8D1-C06906D7B8C5}" srcId="{A064A956-6EF3-46D7-9E01-A194EF46BDA8}" destId="{F5C2AB1B-3F44-4C6F-9759-DC587D013CAF}" srcOrd="5" destOrd="0" parTransId="{F7ACD96F-E53A-4124-A5CE-D6B7988FF08C}" sibTransId="{154A2F78-EFE0-4C99-A021-1C1CA82C70C5}"/>
    <dgm:cxn modelId="{89E54D78-AB1B-4C13-8686-4F9E93A7FF51}" type="presOf" srcId="{45C6F0A5-05D1-46F1-9A20-B93DA85A4F37}" destId="{666CA879-41B7-4ACC-AA4E-7385A7A59A3A}" srcOrd="1" destOrd="0" presId="urn:microsoft.com/office/officeart/2005/8/layout/bProcess3"/>
    <dgm:cxn modelId="{E126EC58-219E-4A9F-8059-A549C9F65A66}" srcId="{A064A956-6EF3-46D7-9E01-A194EF46BDA8}" destId="{409D7C91-AA13-4C24-A1FA-752FAA53F9D0}" srcOrd="3" destOrd="0" parTransId="{1AC33161-E354-4640-A217-E5642416D223}" sibTransId="{1DD37DE7-A0D6-4C5C-B9AC-5460B3E51E58}"/>
    <dgm:cxn modelId="{FF01C088-3BB2-44B3-826C-6907D7DD5499}" type="presOf" srcId="{1DD37DE7-A0D6-4C5C-B9AC-5460B3E51E58}" destId="{0830A8E2-F17B-40AF-82EB-D8B562684B8E}" srcOrd="0" destOrd="0" presId="urn:microsoft.com/office/officeart/2005/8/layout/bProcess3"/>
    <dgm:cxn modelId="{970E7F8D-A2B3-414B-AED3-641E1A296820}" type="presOf" srcId="{D3CA5DE9-3E89-4E78-829E-1D302C766B99}" destId="{051D0AD8-9CD9-4358-82CB-D7329C286B41}" srcOrd="0" destOrd="0" presId="urn:microsoft.com/office/officeart/2005/8/layout/bProcess3"/>
    <dgm:cxn modelId="{9DDD06A9-C902-4394-AD96-E267602DF5C9}" type="presOf" srcId="{E09F2731-0EAD-45A7-A3BA-5339EED1ED43}" destId="{66D86CD4-BF97-457C-A524-28FB4C65384F}" srcOrd="1" destOrd="0" presId="urn:microsoft.com/office/officeart/2005/8/layout/bProcess3"/>
    <dgm:cxn modelId="{77EB04B3-6E38-4049-9B9F-80C690455099}" srcId="{A064A956-6EF3-46D7-9E01-A194EF46BDA8}" destId="{73C8989D-ED58-4D44-BC36-760E2EE72613}" srcOrd="0" destOrd="0" parTransId="{E3E59D6A-85A2-4EE9-9B43-A6B6E6FF36E2}" sibTransId="{E09F2731-0EAD-45A7-A3BA-5339EED1ED43}"/>
    <dgm:cxn modelId="{3E43C9D1-483F-491A-92B6-DA1227ADAD6A}" type="presOf" srcId="{001126A8-91B2-4E0C-BB25-35C53537A069}" destId="{71643BDE-913D-4BBE-B55D-D061789DC9E1}" srcOrd="0" destOrd="0" presId="urn:microsoft.com/office/officeart/2005/8/layout/bProcess3"/>
    <dgm:cxn modelId="{0101FAD1-5CA0-4572-9EE6-D72C4BD6D278}" srcId="{A064A956-6EF3-46D7-9E01-A194EF46BDA8}" destId="{28FA6966-D366-41E0-B1D2-D2564799AA94}" srcOrd="1" destOrd="0" parTransId="{ECCDE7E6-5B1C-4C28-BF66-BA7E2A666428}" sibTransId="{45C6F0A5-05D1-46F1-9A20-B93DA85A4F37}"/>
    <dgm:cxn modelId="{91AEE0F1-432F-44F0-9B5F-888C1C726067}" type="presOf" srcId="{409D7C91-AA13-4C24-A1FA-752FAA53F9D0}" destId="{C0B89E77-528C-454C-A359-5C0CA279E889}" srcOrd="0" destOrd="0" presId="urn:microsoft.com/office/officeart/2005/8/layout/bProcess3"/>
    <dgm:cxn modelId="{C93757FF-9EB7-4488-BD52-C05BD8D3D88E}" type="presOf" srcId="{1DD37DE7-A0D6-4C5C-B9AC-5460B3E51E58}" destId="{AD708A51-FE25-4502-B21C-6D705DEB75A5}" srcOrd="1" destOrd="0" presId="urn:microsoft.com/office/officeart/2005/8/layout/bProcess3"/>
    <dgm:cxn modelId="{3D703BF1-CBE8-4775-AAF2-2C0B1B229B3A}" type="presParOf" srcId="{79DDEAB5-89CE-43A6-8450-0E6D2C79FE05}" destId="{4F0022A6-8C37-47D7-8332-E34B677B7023}" srcOrd="0" destOrd="0" presId="urn:microsoft.com/office/officeart/2005/8/layout/bProcess3"/>
    <dgm:cxn modelId="{A300A668-5A72-4403-B745-BF689254152F}" type="presParOf" srcId="{79DDEAB5-89CE-43A6-8450-0E6D2C79FE05}" destId="{4142C799-0D93-4E44-8888-56C51FE5F196}" srcOrd="1" destOrd="0" presId="urn:microsoft.com/office/officeart/2005/8/layout/bProcess3"/>
    <dgm:cxn modelId="{37B423A3-9276-4290-A0AD-FE4F853B693E}" type="presParOf" srcId="{4142C799-0D93-4E44-8888-56C51FE5F196}" destId="{66D86CD4-BF97-457C-A524-28FB4C65384F}" srcOrd="0" destOrd="0" presId="urn:microsoft.com/office/officeart/2005/8/layout/bProcess3"/>
    <dgm:cxn modelId="{483C2464-B8A4-40B0-8EBE-47903CC17D99}" type="presParOf" srcId="{79DDEAB5-89CE-43A6-8450-0E6D2C79FE05}" destId="{1AAFE3D1-815E-4995-8CA1-C20278F4F847}" srcOrd="2" destOrd="0" presId="urn:microsoft.com/office/officeart/2005/8/layout/bProcess3"/>
    <dgm:cxn modelId="{3F23C12C-12D3-47F7-937C-4ACB4D02D0A1}" type="presParOf" srcId="{79DDEAB5-89CE-43A6-8450-0E6D2C79FE05}" destId="{57B3EE95-3CF3-4092-AF09-72AE28B5345A}" srcOrd="3" destOrd="0" presId="urn:microsoft.com/office/officeart/2005/8/layout/bProcess3"/>
    <dgm:cxn modelId="{BD7E962E-71FA-4E66-9EA8-0BBE7E6DBBAF}" type="presParOf" srcId="{57B3EE95-3CF3-4092-AF09-72AE28B5345A}" destId="{666CA879-41B7-4ACC-AA4E-7385A7A59A3A}" srcOrd="0" destOrd="0" presId="urn:microsoft.com/office/officeart/2005/8/layout/bProcess3"/>
    <dgm:cxn modelId="{CEBF78FE-9AC0-41F0-A49E-6B00A88F6EB6}" type="presParOf" srcId="{79DDEAB5-89CE-43A6-8450-0E6D2C79FE05}" destId="{08CBE165-7EBB-41FB-9889-8BE31ECAE79F}" srcOrd="4" destOrd="0" presId="urn:microsoft.com/office/officeart/2005/8/layout/bProcess3"/>
    <dgm:cxn modelId="{5D1DD461-34CB-4979-80AD-E7C86ABEF99C}" type="presParOf" srcId="{79DDEAB5-89CE-43A6-8450-0E6D2C79FE05}" destId="{71643BDE-913D-4BBE-B55D-D061789DC9E1}" srcOrd="5" destOrd="0" presId="urn:microsoft.com/office/officeart/2005/8/layout/bProcess3"/>
    <dgm:cxn modelId="{6FAF3551-D8FB-492C-A29B-9EDA32359654}" type="presParOf" srcId="{71643BDE-913D-4BBE-B55D-D061789DC9E1}" destId="{20AC9B5C-6A36-4A6D-A61C-229776D6E0F3}" srcOrd="0" destOrd="0" presId="urn:microsoft.com/office/officeart/2005/8/layout/bProcess3"/>
    <dgm:cxn modelId="{9EE7954A-A6A6-4203-A231-C62D6AB4E91B}" type="presParOf" srcId="{79DDEAB5-89CE-43A6-8450-0E6D2C79FE05}" destId="{C0B89E77-528C-454C-A359-5C0CA279E889}" srcOrd="6" destOrd="0" presId="urn:microsoft.com/office/officeart/2005/8/layout/bProcess3"/>
    <dgm:cxn modelId="{6B897579-8D57-4D98-9932-C37BA446B65E}" type="presParOf" srcId="{79DDEAB5-89CE-43A6-8450-0E6D2C79FE05}" destId="{0830A8E2-F17B-40AF-82EB-D8B562684B8E}" srcOrd="7" destOrd="0" presId="urn:microsoft.com/office/officeart/2005/8/layout/bProcess3"/>
    <dgm:cxn modelId="{6B22248B-EB6F-49D6-A274-12B777707E15}" type="presParOf" srcId="{0830A8E2-F17B-40AF-82EB-D8B562684B8E}" destId="{AD708A51-FE25-4502-B21C-6D705DEB75A5}" srcOrd="0" destOrd="0" presId="urn:microsoft.com/office/officeart/2005/8/layout/bProcess3"/>
    <dgm:cxn modelId="{56DF17E6-04F9-4ECF-98FD-18F604A23CC7}" type="presParOf" srcId="{79DDEAB5-89CE-43A6-8450-0E6D2C79FE05}" destId="{051D0AD8-9CD9-4358-82CB-D7329C286B41}" srcOrd="8" destOrd="0" presId="urn:microsoft.com/office/officeart/2005/8/layout/bProcess3"/>
    <dgm:cxn modelId="{2E8DF834-FFBC-49DD-A2BE-241534AF720F}" type="presParOf" srcId="{79DDEAB5-89CE-43A6-8450-0E6D2C79FE05}" destId="{EE068AC2-BE5E-4BA3-B89D-A917BA8E057F}" srcOrd="9" destOrd="0" presId="urn:microsoft.com/office/officeart/2005/8/layout/bProcess3"/>
    <dgm:cxn modelId="{EFA926EA-0821-4EB6-BFFA-10604FB7D0CB}" type="presParOf" srcId="{EE068AC2-BE5E-4BA3-B89D-A917BA8E057F}" destId="{CC363594-0E2B-454B-972B-1D7941C768F8}" srcOrd="0" destOrd="0" presId="urn:microsoft.com/office/officeart/2005/8/layout/bProcess3"/>
    <dgm:cxn modelId="{62A1272A-A008-4AFD-9D39-B6EC6E07DC99}" type="presParOf" srcId="{79DDEAB5-89CE-43A6-8450-0E6D2C79FE05}" destId="{777392E7-4F95-4A9C-A729-CF473455B5B3}" srcOrd="10" destOrd="0" presId="urn:microsoft.com/office/officeart/2005/8/layout/b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D29696-A100-482D-AE93-D590AA5BE255}" type="doc">
      <dgm:prSet loTypeId="urn:microsoft.com/office/officeart/2005/8/layout/chevron1" loCatId="process" qsTypeId="urn:microsoft.com/office/officeart/2005/8/quickstyle/simple1" qsCatId="simple" csTypeId="urn:microsoft.com/office/officeart/2005/8/colors/accent1_3" csCatId="accent1" phldr="1"/>
      <dgm:spPr/>
    </dgm:pt>
    <dgm:pt modelId="{52F9C464-FD53-4099-8074-6A64558B98EB}">
      <dgm:prSet phldrT="[Texto]" custT="1"/>
      <dgm:spPr/>
      <dgm:t>
        <a:bodyPr/>
        <a:lstStyle/>
        <a:p>
          <a:r>
            <a:rPr lang="pt-BR" sz="1800" b="1" i="1" dirty="0">
              <a:solidFill>
                <a:schemeClr val="bg1"/>
              </a:solidFill>
            </a:rPr>
            <a:t>DRI-PCH (UHE)</a:t>
          </a:r>
        </a:p>
      </dgm:t>
    </dgm:pt>
    <dgm:pt modelId="{FAADB101-340A-4476-8511-74FA085684DA}" type="parTrans" cxnId="{24B28C5E-CF0A-4C68-8247-76F6373B87EE}">
      <dgm:prSet/>
      <dgm:spPr/>
      <dgm:t>
        <a:bodyPr/>
        <a:lstStyle/>
        <a:p>
          <a:endParaRPr lang="pt-BR" sz="1600" b="1">
            <a:solidFill>
              <a:schemeClr val="tx1"/>
            </a:solidFill>
          </a:endParaRPr>
        </a:p>
      </dgm:t>
    </dgm:pt>
    <dgm:pt modelId="{12485432-8056-4E40-B1EA-A78C42093691}" type="sibTrans" cxnId="{24B28C5E-CF0A-4C68-8247-76F6373B87EE}">
      <dgm:prSet/>
      <dgm:spPr/>
      <dgm:t>
        <a:bodyPr/>
        <a:lstStyle/>
        <a:p>
          <a:endParaRPr lang="pt-BR" sz="1600" b="1">
            <a:solidFill>
              <a:schemeClr val="tx1"/>
            </a:solidFill>
          </a:endParaRPr>
        </a:p>
      </dgm:t>
    </dgm:pt>
    <dgm:pt modelId="{71B50E13-A5E8-4359-B8F4-670E407B90D1}">
      <dgm:prSet phldrT="[Texto]" custT="1"/>
      <dgm:spPr/>
      <dgm:t>
        <a:bodyPr/>
        <a:lstStyle/>
        <a:p>
          <a:pPr marL="0" lvl="0" indent="0" algn="ctr" defTabSz="889000">
            <a:lnSpc>
              <a:spcPct val="90000"/>
            </a:lnSpc>
            <a:spcBef>
              <a:spcPct val="0"/>
            </a:spcBef>
            <a:spcAft>
              <a:spcPct val="35000"/>
            </a:spcAft>
            <a:buNone/>
          </a:pPr>
          <a:r>
            <a:rPr lang="pt-BR" sz="1200" b="1" i="1" kern="1200" dirty="0">
              <a:solidFill>
                <a:prstClr val="white"/>
              </a:solidFill>
              <a:latin typeface="Calibri" panose="020F0502020204030204"/>
              <a:ea typeface="+mn-ea"/>
              <a:cs typeface="+mn-cs"/>
            </a:rPr>
            <a:t>Prazo 14 meses – Entrega PB e Sumário Executivo </a:t>
          </a:r>
        </a:p>
      </dgm:t>
    </dgm:pt>
    <dgm:pt modelId="{DC521A53-5AD8-428C-8D1B-B55B2C9064C4}" type="parTrans" cxnId="{8C724E3D-0B27-47F2-AB02-282AA50D9BC6}">
      <dgm:prSet/>
      <dgm:spPr/>
      <dgm:t>
        <a:bodyPr/>
        <a:lstStyle/>
        <a:p>
          <a:endParaRPr lang="pt-BR" sz="1600" b="1">
            <a:solidFill>
              <a:schemeClr val="tx1"/>
            </a:solidFill>
          </a:endParaRPr>
        </a:p>
      </dgm:t>
    </dgm:pt>
    <dgm:pt modelId="{B6D10F0E-F8BA-4666-BFDA-C73D99281402}" type="sibTrans" cxnId="{8C724E3D-0B27-47F2-AB02-282AA50D9BC6}">
      <dgm:prSet/>
      <dgm:spPr/>
      <dgm:t>
        <a:bodyPr/>
        <a:lstStyle/>
        <a:p>
          <a:endParaRPr lang="pt-BR" sz="1600" b="1">
            <a:solidFill>
              <a:schemeClr val="tx1"/>
            </a:solidFill>
          </a:endParaRPr>
        </a:p>
      </dgm:t>
    </dgm:pt>
    <dgm:pt modelId="{7C20FC95-DE9F-4ACE-8498-BD754F7565C9}">
      <dgm:prSet phldrT="[Texto]" custT="1"/>
      <dgm:spPr/>
      <dgm:t>
        <a:bodyPr/>
        <a:lstStyle/>
        <a:p>
          <a:pPr marL="0" lvl="0" indent="0" algn="ctr" defTabSz="889000">
            <a:lnSpc>
              <a:spcPct val="90000"/>
            </a:lnSpc>
            <a:spcBef>
              <a:spcPct val="0"/>
            </a:spcBef>
            <a:spcAft>
              <a:spcPct val="35000"/>
            </a:spcAft>
            <a:buNone/>
          </a:pPr>
          <a:r>
            <a:rPr lang="pt-BR" sz="1800" b="1" i="1" kern="1200" dirty="0">
              <a:solidFill>
                <a:prstClr val="white"/>
              </a:solidFill>
              <a:latin typeface="Calibri" panose="020F0502020204030204"/>
              <a:ea typeface="+mn-ea"/>
              <a:cs typeface="+mn-cs"/>
            </a:rPr>
            <a:t>DRS-PCH (UHE)</a:t>
          </a:r>
        </a:p>
      </dgm:t>
    </dgm:pt>
    <dgm:pt modelId="{F78F09A9-BEB6-4BCE-86D1-8C677BFA61A1}" type="parTrans" cxnId="{D53A8BB2-B0A5-46F6-B69E-A4DD0DB5F04D}">
      <dgm:prSet/>
      <dgm:spPr/>
      <dgm:t>
        <a:bodyPr/>
        <a:lstStyle/>
        <a:p>
          <a:endParaRPr lang="pt-BR" sz="1600" b="1">
            <a:solidFill>
              <a:schemeClr val="tx1"/>
            </a:solidFill>
          </a:endParaRPr>
        </a:p>
      </dgm:t>
    </dgm:pt>
    <dgm:pt modelId="{F3057664-DB26-4E66-A797-71EBEAF2B9ED}" type="sibTrans" cxnId="{D53A8BB2-B0A5-46F6-B69E-A4DD0DB5F04D}">
      <dgm:prSet/>
      <dgm:spPr/>
      <dgm:t>
        <a:bodyPr/>
        <a:lstStyle/>
        <a:p>
          <a:endParaRPr lang="pt-BR" sz="1600" b="1">
            <a:solidFill>
              <a:schemeClr val="tx1"/>
            </a:solidFill>
          </a:endParaRPr>
        </a:p>
      </dgm:t>
    </dgm:pt>
    <dgm:pt modelId="{CFD6CA25-03E6-4BB7-978D-2C117509B275}">
      <dgm:prSet phldrT="[Texto]" custT="1"/>
      <dgm:spPr/>
      <dgm:t>
        <a:bodyPr/>
        <a:lstStyle/>
        <a:p>
          <a:pPr marL="0" lvl="0" indent="0" algn="ctr" defTabSz="889000">
            <a:lnSpc>
              <a:spcPct val="90000"/>
            </a:lnSpc>
            <a:spcBef>
              <a:spcPct val="0"/>
            </a:spcBef>
            <a:spcAft>
              <a:spcPct val="35000"/>
            </a:spcAft>
            <a:buNone/>
          </a:pPr>
          <a:r>
            <a:rPr lang="pt-BR" sz="1200" b="1" i="1" kern="1200" dirty="0">
              <a:solidFill>
                <a:prstClr val="white"/>
              </a:solidFill>
              <a:latin typeface="Calibri" panose="020F0502020204030204"/>
              <a:ea typeface="+mn-ea"/>
              <a:cs typeface="+mn-cs"/>
            </a:rPr>
            <a:t>Prazo 3 anos para apresentar LP e DRDH (prorrogáveis por até 3 anos)</a:t>
          </a:r>
        </a:p>
      </dgm:t>
    </dgm:pt>
    <dgm:pt modelId="{CCD4896E-A070-4698-BD06-3D382A285259}" type="parTrans" cxnId="{093B6070-4A94-44FC-9C9C-B267A4B8257A}">
      <dgm:prSet/>
      <dgm:spPr/>
      <dgm:t>
        <a:bodyPr/>
        <a:lstStyle/>
        <a:p>
          <a:endParaRPr lang="pt-BR" sz="1600" b="1">
            <a:solidFill>
              <a:schemeClr val="tx1"/>
            </a:solidFill>
          </a:endParaRPr>
        </a:p>
      </dgm:t>
    </dgm:pt>
    <dgm:pt modelId="{0C3E54F8-1CFE-4BC7-BDA4-8642C841988C}" type="sibTrans" cxnId="{093B6070-4A94-44FC-9C9C-B267A4B8257A}">
      <dgm:prSet/>
      <dgm:spPr/>
      <dgm:t>
        <a:bodyPr/>
        <a:lstStyle/>
        <a:p>
          <a:endParaRPr lang="pt-BR" sz="1600" b="1">
            <a:solidFill>
              <a:schemeClr val="tx1"/>
            </a:solidFill>
          </a:endParaRPr>
        </a:p>
      </dgm:t>
    </dgm:pt>
    <dgm:pt modelId="{8C52B682-169E-4CF3-B7A3-252D318BCDEB}">
      <dgm:prSet phldrT="[Texto]" custT="1"/>
      <dgm:spPr/>
      <dgm:t>
        <a:bodyPr/>
        <a:lstStyle/>
        <a:p>
          <a:r>
            <a:rPr lang="pt-BR" sz="1800" b="1" i="1" kern="1200" dirty="0">
              <a:solidFill>
                <a:prstClr val="white"/>
              </a:solidFill>
              <a:latin typeface="Calibri" panose="020F0502020204030204"/>
              <a:ea typeface="+mn-ea"/>
              <a:cs typeface="+mn-cs"/>
            </a:rPr>
            <a:t>Outorga de 35 anos</a:t>
          </a:r>
        </a:p>
      </dgm:t>
    </dgm:pt>
    <dgm:pt modelId="{FF495D02-7E9B-4D89-8BB5-D843F657AA00}" type="parTrans" cxnId="{F4FEDB4B-7CCD-4010-9468-F6B5253FD443}">
      <dgm:prSet/>
      <dgm:spPr/>
      <dgm:t>
        <a:bodyPr/>
        <a:lstStyle/>
        <a:p>
          <a:endParaRPr lang="pt-BR" sz="1600" b="1">
            <a:solidFill>
              <a:schemeClr val="tx1"/>
            </a:solidFill>
          </a:endParaRPr>
        </a:p>
      </dgm:t>
    </dgm:pt>
    <dgm:pt modelId="{09963CE3-4EF6-4DC6-B8AB-DA5F6BDAE12F}" type="sibTrans" cxnId="{F4FEDB4B-7CCD-4010-9468-F6B5253FD443}">
      <dgm:prSet/>
      <dgm:spPr/>
      <dgm:t>
        <a:bodyPr/>
        <a:lstStyle/>
        <a:p>
          <a:endParaRPr lang="pt-BR" sz="1600" b="1">
            <a:solidFill>
              <a:schemeClr val="tx1"/>
            </a:solidFill>
          </a:endParaRPr>
        </a:p>
      </dgm:t>
    </dgm:pt>
    <dgm:pt modelId="{47FAC144-69E4-4AE6-8ADA-A28B4AE7E3EA}">
      <dgm:prSet phldrT="[Texto]" custT="1"/>
      <dgm:spPr/>
      <dgm:t>
        <a:bodyPr/>
        <a:lstStyle/>
        <a:p>
          <a:pPr marL="0" lvl="0" indent="0" algn="ctr" defTabSz="889000">
            <a:lnSpc>
              <a:spcPct val="90000"/>
            </a:lnSpc>
            <a:spcBef>
              <a:spcPct val="0"/>
            </a:spcBef>
            <a:spcAft>
              <a:spcPct val="35000"/>
            </a:spcAft>
            <a:buNone/>
          </a:pPr>
          <a:r>
            <a:rPr lang="pt-BR" sz="1200" b="1" i="1" kern="1200" dirty="0">
              <a:solidFill>
                <a:prstClr val="white"/>
              </a:solidFill>
              <a:latin typeface="Calibri" panose="020F0502020204030204"/>
              <a:ea typeface="+mn-ea"/>
              <a:cs typeface="+mn-cs"/>
            </a:rPr>
            <a:t>60 dias para apresentar documentação de Outorga</a:t>
          </a:r>
        </a:p>
      </dgm:t>
    </dgm:pt>
    <dgm:pt modelId="{4EADF595-44B4-4C4B-B129-D82D4E782951}" type="parTrans" cxnId="{7A044F5D-B5E3-46A8-830D-2F24D8CEB175}">
      <dgm:prSet/>
      <dgm:spPr/>
      <dgm:t>
        <a:bodyPr/>
        <a:lstStyle/>
        <a:p>
          <a:endParaRPr lang="pt-BR" sz="1600" b="1">
            <a:solidFill>
              <a:schemeClr val="tx1"/>
            </a:solidFill>
          </a:endParaRPr>
        </a:p>
      </dgm:t>
    </dgm:pt>
    <dgm:pt modelId="{DAD38454-7510-4C92-AF86-273F9F93F85A}" type="sibTrans" cxnId="{7A044F5D-B5E3-46A8-830D-2F24D8CEB175}">
      <dgm:prSet/>
      <dgm:spPr/>
      <dgm:t>
        <a:bodyPr/>
        <a:lstStyle/>
        <a:p>
          <a:endParaRPr lang="pt-BR" sz="1600" b="1">
            <a:solidFill>
              <a:schemeClr val="tx1"/>
            </a:solidFill>
          </a:endParaRPr>
        </a:p>
      </dgm:t>
    </dgm:pt>
    <dgm:pt modelId="{F7067BBB-19C0-4B97-A57D-3CB88EF2D9AE}" type="pres">
      <dgm:prSet presAssocID="{E5D29696-A100-482D-AE93-D590AA5BE255}" presName="Name0" presStyleCnt="0">
        <dgm:presLayoutVars>
          <dgm:dir/>
          <dgm:animLvl val="lvl"/>
          <dgm:resizeHandles val="exact"/>
        </dgm:presLayoutVars>
      </dgm:prSet>
      <dgm:spPr/>
    </dgm:pt>
    <dgm:pt modelId="{F79AF39B-9767-4704-9FF7-D43DAEA0ACF7}" type="pres">
      <dgm:prSet presAssocID="{52F9C464-FD53-4099-8074-6A64558B98EB}" presName="parTxOnly" presStyleLbl="node1" presStyleIdx="0" presStyleCnt="6">
        <dgm:presLayoutVars>
          <dgm:chMax val="0"/>
          <dgm:chPref val="0"/>
          <dgm:bulletEnabled val="1"/>
        </dgm:presLayoutVars>
      </dgm:prSet>
      <dgm:spPr/>
    </dgm:pt>
    <dgm:pt modelId="{AEC8EB37-B38F-4B6C-B1D3-61F4666A07B3}" type="pres">
      <dgm:prSet presAssocID="{12485432-8056-4E40-B1EA-A78C42093691}" presName="parTxOnlySpace" presStyleCnt="0"/>
      <dgm:spPr/>
    </dgm:pt>
    <dgm:pt modelId="{8DE8E38C-7A23-46BA-A3A5-05104B5890BB}" type="pres">
      <dgm:prSet presAssocID="{71B50E13-A5E8-4359-B8F4-670E407B90D1}" presName="parTxOnly" presStyleLbl="node1" presStyleIdx="1" presStyleCnt="6" custScaleX="114723">
        <dgm:presLayoutVars>
          <dgm:chMax val="0"/>
          <dgm:chPref val="0"/>
          <dgm:bulletEnabled val="1"/>
        </dgm:presLayoutVars>
      </dgm:prSet>
      <dgm:spPr/>
    </dgm:pt>
    <dgm:pt modelId="{DA22D4FB-0E00-4664-8A5C-D7CF85D5DFED}" type="pres">
      <dgm:prSet presAssocID="{B6D10F0E-F8BA-4666-BFDA-C73D99281402}" presName="parTxOnlySpace" presStyleCnt="0"/>
      <dgm:spPr/>
    </dgm:pt>
    <dgm:pt modelId="{6799E848-05C2-49B6-9B27-17E0E62F4D47}" type="pres">
      <dgm:prSet presAssocID="{7C20FC95-DE9F-4ACE-8498-BD754F7565C9}" presName="parTxOnly" presStyleLbl="node1" presStyleIdx="2" presStyleCnt="6">
        <dgm:presLayoutVars>
          <dgm:chMax val="0"/>
          <dgm:chPref val="0"/>
          <dgm:bulletEnabled val="1"/>
        </dgm:presLayoutVars>
      </dgm:prSet>
      <dgm:spPr/>
    </dgm:pt>
    <dgm:pt modelId="{021373D9-FBC9-4D8B-89BA-96BCD2247E0E}" type="pres">
      <dgm:prSet presAssocID="{F3057664-DB26-4E66-A797-71EBEAF2B9ED}" presName="parTxOnlySpace" presStyleCnt="0"/>
      <dgm:spPr/>
    </dgm:pt>
    <dgm:pt modelId="{98DB1AB1-8CA5-4117-BC30-844282FB008E}" type="pres">
      <dgm:prSet presAssocID="{CFD6CA25-03E6-4BB7-978D-2C117509B275}" presName="parTxOnly" presStyleLbl="node1" presStyleIdx="3" presStyleCnt="6" custScaleX="121668">
        <dgm:presLayoutVars>
          <dgm:chMax val="0"/>
          <dgm:chPref val="0"/>
          <dgm:bulletEnabled val="1"/>
        </dgm:presLayoutVars>
      </dgm:prSet>
      <dgm:spPr/>
    </dgm:pt>
    <dgm:pt modelId="{A24704D8-0A42-49D6-A824-B6B1CDA4B721}" type="pres">
      <dgm:prSet presAssocID="{0C3E54F8-1CFE-4BC7-BDA4-8642C841988C}" presName="parTxOnlySpace" presStyleCnt="0"/>
      <dgm:spPr/>
    </dgm:pt>
    <dgm:pt modelId="{A999D07C-F5C2-4079-A5D7-3DFDC38224EA}" type="pres">
      <dgm:prSet presAssocID="{47FAC144-69E4-4AE6-8ADA-A28B4AE7E3EA}" presName="parTxOnly" presStyleLbl="node1" presStyleIdx="4" presStyleCnt="6" custScaleX="108391">
        <dgm:presLayoutVars>
          <dgm:chMax val="0"/>
          <dgm:chPref val="0"/>
          <dgm:bulletEnabled val="1"/>
        </dgm:presLayoutVars>
      </dgm:prSet>
      <dgm:spPr/>
    </dgm:pt>
    <dgm:pt modelId="{0423F9E5-888A-481E-BD78-BABFC513D0C7}" type="pres">
      <dgm:prSet presAssocID="{DAD38454-7510-4C92-AF86-273F9F93F85A}" presName="parTxOnlySpace" presStyleCnt="0"/>
      <dgm:spPr/>
    </dgm:pt>
    <dgm:pt modelId="{43DF6FC4-D4D0-42B8-9E6E-10F3F8FEB325}" type="pres">
      <dgm:prSet presAssocID="{8C52B682-169E-4CF3-B7A3-252D318BCDEB}" presName="parTxOnly" presStyleLbl="node1" presStyleIdx="5" presStyleCnt="6" custScaleX="105306">
        <dgm:presLayoutVars>
          <dgm:chMax val="0"/>
          <dgm:chPref val="0"/>
          <dgm:bulletEnabled val="1"/>
        </dgm:presLayoutVars>
      </dgm:prSet>
      <dgm:spPr/>
    </dgm:pt>
  </dgm:ptLst>
  <dgm:cxnLst>
    <dgm:cxn modelId="{29AF1921-9667-415A-8E8C-58897C2FA01F}" type="presOf" srcId="{E5D29696-A100-482D-AE93-D590AA5BE255}" destId="{F7067BBB-19C0-4B97-A57D-3CB88EF2D9AE}" srcOrd="0" destOrd="0" presId="urn:microsoft.com/office/officeart/2005/8/layout/chevron1"/>
    <dgm:cxn modelId="{69703225-B168-4EE0-89ED-C8B270603148}" type="presOf" srcId="{8C52B682-169E-4CF3-B7A3-252D318BCDEB}" destId="{43DF6FC4-D4D0-42B8-9E6E-10F3F8FEB325}" srcOrd="0" destOrd="0" presId="urn:microsoft.com/office/officeart/2005/8/layout/chevron1"/>
    <dgm:cxn modelId="{8C724E3D-0B27-47F2-AB02-282AA50D9BC6}" srcId="{E5D29696-A100-482D-AE93-D590AA5BE255}" destId="{71B50E13-A5E8-4359-B8F4-670E407B90D1}" srcOrd="1" destOrd="0" parTransId="{DC521A53-5AD8-428C-8D1B-B55B2C9064C4}" sibTransId="{B6D10F0E-F8BA-4666-BFDA-C73D99281402}"/>
    <dgm:cxn modelId="{7A044F5D-B5E3-46A8-830D-2F24D8CEB175}" srcId="{E5D29696-A100-482D-AE93-D590AA5BE255}" destId="{47FAC144-69E4-4AE6-8ADA-A28B4AE7E3EA}" srcOrd="4" destOrd="0" parTransId="{4EADF595-44B4-4C4B-B129-D82D4E782951}" sibTransId="{DAD38454-7510-4C92-AF86-273F9F93F85A}"/>
    <dgm:cxn modelId="{24B28C5E-CF0A-4C68-8247-76F6373B87EE}" srcId="{E5D29696-A100-482D-AE93-D590AA5BE255}" destId="{52F9C464-FD53-4099-8074-6A64558B98EB}" srcOrd="0" destOrd="0" parTransId="{FAADB101-340A-4476-8511-74FA085684DA}" sibTransId="{12485432-8056-4E40-B1EA-A78C42093691}"/>
    <dgm:cxn modelId="{B0823C6A-30F5-425A-AA84-AFE6D3D03513}" type="presOf" srcId="{47FAC144-69E4-4AE6-8ADA-A28B4AE7E3EA}" destId="{A999D07C-F5C2-4079-A5D7-3DFDC38224EA}" srcOrd="0" destOrd="0" presId="urn:microsoft.com/office/officeart/2005/8/layout/chevron1"/>
    <dgm:cxn modelId="{F4FEDB4B-7CCD-4010-9468-F6B5253FD443}" srcId="{E5D29696-A100-482D-AE93-D590AA5BE255}" destId="{8C52B682-169E-4CF3-B7A3-252D318BCDEB}" srcOrd="5" destOrd="0" parTransId="{FF495D02-7E9B-4D89-8BB5-D843F657AA00}" sibTransId="{09963CE3-4EF6-4DC6-B8AB-DA5F6BDAE12F}"/>
    <dgm:cxn modelId="{093B6070-4A94-44FC-9C9C-B267A4B8257A}" srcId="{E5D29696-A100-482D-AE93-D590AA5BE255}" destId="{CFD6CA25-03E6-4BB7-978D-2C117509B275}" srcOrd="3" destOrd="0" parTransId="{CCD4896E-A070-4698-BD06-3D382A285259}" sibTransId="{0C3E54F8-1CFE-4BC7-BDA4-8642C841988C}"/>
    <dgm:cxn modelId="{7862AB91-A8E2-49F3-B006-7E993EE8ED1D}" type="presOf" srcId="{52F9C464-FD53-4099-8074-6A64558B98EB}" destId="{F79AF39B-9767-4704-9FF7-D43DAEA0ACF7}" srcOrd="0" destOrd="0" presId="urn:microsoft.com/office/officeart/2005/8/layout/chevron1"/>
    <dgm:cxn modelId="{D53A8BB2-B0A5-46F6-B69E-A4DD0DB5F04D}" srcId="{E5D29696-A100-482D-AE93-D590AA5BE255}" destId="{7C20FC95-DE9F-4ACE-8498-BD754F7565C9}" srcOrd="2" destOrd="0" parTransId="{F78F09A9-BEB6-4BCE-86D1-8C677BFA61A1}" sibTransId="{F3057664-DB26-4E66-A797-71EBEAF2B9ED}"/>
    <dgm:cxn modelId="{F359F8BD-8D67-4283-8E67-D57C3954A084}" type="presOf" srcId="{CFD6CA25-03E6-4BB7-978D-2C117509B275}" destId="{98DB1AB1-8CA5-4117-BC30-844282FB008E}" srcOrd="0" destOrd="0" presId="urn:microsoft.com/office/officeart/2005/8/layout/chevron1"/>
    <dgm:cxn modelId="{515EF1D5-B974-431A-A20D-1822C6CEC784}" type="presOf" srcId="{71B50E13-A5E8-4359-B8F4-670E407B90D1}" destId="{8DE8E38C-7A23-46BA-A3A5-05104B5890BB}" srcOrd="0" destOrd="0" presId="urn:microsoft.com/office/officeart/2005/8/layout/chevron1"/>
    <dgm:cxn modelId="{BC5130FF-AEF7-4EFB-90B3-81EB8E65B5BC}" type="presOf" srcId="{7C20FC95-DE9F-4ACE-8498-BD754F7565C9}" destId="{6799E848-05C2-49B6-9B27-17E0E62F4D47}" srcOrd="0" destOrd="0" presId="urn:microsoft.com/office/officeart/2005/8/layout/chevron1"/>
    <dgm:cxn modelId="{55D1057E-CF87-4C76-8A0F-B3431AA2FEFE}" type="presParOf" srcId="{F7067BBB-19C0-4B97-A57D-3CB88EF2D9AE}" destId="{F79AF39B-9767-4704-9FF7-D43DAEA0ACF7}" srcOrd="0" destOrd="0" presId="urn:microsoft.com/office/officeart/2005/8/layout/chevron1"/>
    <dgm:cxn modelId="{B44006E4-00FA-46A3-91F3-11C4288C167B}" type="presParOf" srcId="{F7067BBB-19C0-4B97-A57D-3CB88EF2D9AE}" destId="{AEC8EB37-B38F-4B6C-B1D3-61F4666A07B3}" srcOrd="1" destOrd="0" presId="urn:microsoft.com/office/officeart/2005/8/layout/chevron1"/>
    <dgm:cxn modelId="{9229F982-D310-49C7-B520-0123697AC241}" type="presParOf" srcId="{F7067BBB-19C0-4B97-A57D-3CB88EF2D9AE}" destId="{8DE8E38C-7A23-46BA-A3A5-05104B5890BB}" srcOrd="2" destOrd="0" presId="urn:microsoft.com/office/officeart/2005/8/layout/chevron1"/>
    <dgm:cxn modelId="{56FB9F62-4D51-4A23-A804-791A48EFD497}" type="presParOf" srcId="{F7067BBB-19C0-4B97-A57D-3CB88EF2D9AE}" destId="{DA22D4FB-0E00-4664-8A5C-D7CF85D5DFED}" srcOrd="3" destOrd="0" presId="urn:microsoft.com/office/officeart/2005/8/layout/chevron1"/>
    <dgm:cxn modelId="{ECCAA06F-7502-4C02-B65A-13AD4E9DF994}" type="presParOf" srcId="{F7067BBB-19C0-4B97-A57D-3CB88EF2D9AE}" destId="{6799E848-05C2-49B6-9B27-17E0E62F4D47}" srcOrd="4" destOrd="0" presId="urn:microsoft.com/office/officeart/2005/8/layout/chevron1"/>
    <dgm:cxn modelId="{8F83CB04-9CFF-4981-8339-F2DAED774F5D}" type="presParOf" srcId="{F7067BBB-19C0-4B97-A57D-3CB88EF2D9AE}" destId="{021373D9-FBC9-4D8B-89BA-96BCD2247E0E}" srcOrd="5" destOrd="0" presId="urn:microsoft.com/office/officeart/2005/8/layout/chevron1"/>
    <dgm:cxn modelId="{4179BE3A-B13E-4804-82B7-ED947E777F2F}" type="presParOf" srcId="{F7067BBB-19C0-4B97-A57D-3CB88EF2D9AE}" destId="{98DB1AB1-8CA5-4117-BC30-844282FB008E}" srcOrd="6" destOrd="0" presId="urn:microsoft.com/office/officeart/2005/8/layout/chevron1"/>
    <dgm:cxn modelId="{AE53621C-EB9C-4A77-92B6-DAD8A7680D9A}" type="presParOf" srcId="{F7067BBB-19C0-4B97-A57D-3CB88EF2D9AE}" destId="{A24704D8-0A42-49D6-A824-B6B1CDA4B721}" srcOrd="7" destOrd="0" presId="urn:microsoft.com/office/officeart/2005/8/layout/chevron1"/>
    <dgm:cxn modelId="{52640C64-3C2D-4DD2-B2EA-15A34A21B72E}" type="presParOf" srcId="{F7067BBB-19C0-4B97-A57D-3CB88EF2D9AE}" destId="{A999D07C-F5C2-4079-A5D7-3DFDC38224EA}" srcOrd="8" destOrd="0" presId="urn:microsoft.com/office/officeart/2005/8/layout/chevron1"/>
    <dgm:cxn modelId="{A0DDE9E6-460C-4FA6-963C-44278931DF0E}" type="presParOf" srcId="{F7067BBB-19C0-4B97-A57D-3CB88EF2D9AE}" destId="{0423F9E5-888A-481E-BD78-BABFC513D0C7}" srcOrd="9" destOrd="0" presId="urn:microsoft.com/office/officeart/2005/8/layout/chevron1"/>
    <dgm:cxn modelId="{999EF3E5-16C4-4649-BDD0-6936F17B2FB1}" type="presParOf" srcId="{F7067BBB-19C0-4B97-A57D-3CB88EF2D9AE}" destId="{43DF6FC4-D4D0-42B8-9E6E-10F3F8FEB325}" srcOrd="1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D29696-A100-482D-AE93-D590AA5BE255}" type="doc">
      <dgm:prSet loTypeId="urn:microsoft.com/office/officeart/2005/8/layout/chevron1" loCatId="process" qsTypeId="urn:microsoft.com/office/officeart/2005/8/quickstyle/simple1" qsCatId="simple" csTypeId="urn:microsoft.com/office/officeart/2005/8/colors/accent2_3" csCatId="accent2" phldr="1"/>
      <dgm:spPr/>
    </dgm:pt>
    <dgm:pt modelId="{52F9C464-FD53-4099-8074-6A64558B98EB}">
      <dgm:prSet phldrT="[Texto]" custT="1"/>
      <dgm:spPr/>
      <dgm:t>
        <a:bodyPr/>
        <a:lstStyle/>
        <a:p>
          <a:r>
            <a:rPr lang="pt-BR" sz="1600" b="1" i="1"/>
            <a:t>DRI-PCH</a:t>
          </a:r>
        </a:p>
      </dgm:t>
    </dgm:pt>
    <dgm:pt modelId="{FAADB101-340A-4476-8511-74FA085684DA}" type="parTrans" cxnId="{24B28C5E-CF0A-4C68-8247-76F6373B87EE}">
      <dgm:prSet/>
      <dgm:spPr/>
      <dgm:t>
        <a:bodyPr/>
        <a:lstStyle/>
        <a:p>
          <a:endParaRPr lang="pt-BR" sz="1600" b="1">
            <a:solidFill>
              <a:schemeClr val="tx1"/>
            </a:solidFill>
          </a:endParaRPr>
        </a:p>
      </dgm:t>
    </dgm:pt>
    <dgm:pt modelId="{12485432-8056-4E40-B1EA-A78C42093691}" type="sibTrans" cxnId="{24B28C5E-CF0A-4C68-8247-76F6373B87EE}">
      <dgm:prSet/>
      <dgm:spPr/>
      <dgm:t>
        <a:bodyPr/>
        <a:lstStyle/>
        <a:p>
          <a:endParaRPr lang="pt-BR" sz="1600" b="1">
            <a:solidFill>
              <a:schemeClr val="tx1"/>
            </a:solidFill>
          </a:endParaRPr>
        </a:p>
      </dgm:t>
    </dgm:pt>
    <dgm:pt modelId="{71B50E13-A5E8-4359-B8F4-670E407B90D1}">
      <dgm:prSet phldrT="[Texto]" custT="1"/>
      <dgm:spPr/>
      <dgm:t>
        <a:bodyPr/>
        <a:lstStyle/>
        <a:p>
          <a:pPr marL="0" lvl="0" indent="0" algn="ctr" defTabSz="889000">
            <a:lnSpc>
              <a:spcPct val="90000"/>
            </a:lnSpc>
            <a:spcBef>
              <a:spcPct val="0"/>
            </a:spcBef>
            <a:spcAft>
              <a:spcPct val="35000"/>
            </a:spcAft>
            <a:buNone/>
          </a:pPr>
          <a:r>
            <a:rPr lang="pt-BR" sz="1200" b="1" i="1" kern="1200">
              <a:latin typeface="Calibri" panose="020F0502020204030204"/>
              <a:ea typeface="+mn-ea"/>
              <a:cs typeface="+mn-cs"/>
            </a:rPr>
            <a:t>Prazo 14 meses – Entrega PB e Sumário Executivo </a:t>
          </a:r>
        </a:p>
      </dgm:t>
    </dgm:pt>
    <dgm:pt modelId="{DC521A53-5AD8-428C-8D1B-B55B2C9064C4}" type="parTrans" cxnId="{8C724E3D-0B27-47F2-AB02-282AA50D9BC6}">
      <dgm:prSet/>
      <dgm:spPr/>
      <dgm:t>
        <a:bodyPr/>
        <a:lstStyle/>
        <a:p>
          <a:endParaRPr lang="pt-BR" sz="1600" b="1">
            <a:solidFill>
              <a:schemeClr val="tx1"/>
            </a:solidFill>
          </a:endParaRPr>
        </a:p>
      </dgm:t>
    </dgm:pt>
    <dgm:pt modelId="{B6D10F0E-F8BA-4666-BFDA-C73D99281402}" type="sibTrans" cxnId="{8C724E3D-0B27-47F2-AB02-282AA50D9BC6}">
      <dgm:prSet/>
      <dgm:spPr/>
      <dgm:t>
        <a:bodyPr/>
        <a:lstStyle/>
        <a:p>
          <a:endParaRPr lang="pt-BR" sz="1600" b="1">
            <a:solidFill>
              <a:schemeClr val="tx1"/>
            </a:solidFill>
          </a:endParaRPr>
        </a:p>
      </dgm:t>
    </dgm:pt>
    <dgm:pt modelId="{7C20FC95-DE9F-4ACE-8498-BD754F7565C9}">
      <dgm:prSet phldrT="[Texto]" custT="1"/>
      <dgm:spPr/>
      <dgm:t>
        <a:bodyPr/>
        <a:lstStyle/>
        <a:p>
          <a:pPr marL="0" lvl="0" indent="0" algn="ctr" defTabSz="889000">
            <a:lnSpc>
              <a:spcPct val="90000"/>
            </a:lnSpc>
            <a:spcBef>
              <a:spcPct val="0"/>
            </a:spcBef>
            <a:spcAft>
              <a:spcPct val="35000"/>
            </a:spcAft>
            <a:buNone/>
          </a:pPr>
          <a:r>
            <a:rPr lang="pt-BR" sz="1800" b="1" i="1" kern="1200">
              <a:latin typeface="Calibri" panose="020F0502020204030204"/>
              <a:ea typeface="+mn-ea"/>
              <a:cs typeface="+mn-cs"/>
            </a:rPr>
            <a:t>DRS-PCH</a:t>
          </a:r>
        </a:p>
      </dgm:t>
    </dgm:pt>
    <dgm:pt modelId="{F78F09A9-BEB6-4BCE-86D1-8C677BFA61A1}" type="parTrans" cxnId="{D53A8BB2-B0A5-46F6-B69E-A4DD0DB5F04D}">
      <dgm:prSet/>
      <dgm:spPr/>
      <dgm:t>
        <a:bodyPr/>
        <a:lstStyle/>
        <a:p>
          <a:endParaRPr lang="pt-BR" sz="1600" b="1">
            <a:solidFill>
              <a:schemeClr val="tx1"/>
            </a:solidFill>
          </a:endParaRPr>
        </a:p>
      </dgm:t>
    </dgm:pt>
    <dgm:pt modelId="{F3057664-DB26-4E66-A797-71EBEAF2B9ED}" type="sibTrans" cxnId="{D53A8BB2-B0A5-46F6-B69E-A4DD0DB5F04D}">
      <dgm:prSet/>
      <dgm:spPr/>
      <dgm:t>
        <a:bodyPr/>
        <a:lstStyle/>
        <a:p>
          <a:endParaRPr lang="pt-BR" sz="1600" b="1">
            <a:solidFill>
              <a:schemeClr val="tx1"/>
            </a:solidFill>
          </a:endParaRPr>
        </a:p>
      </dgm:t>
    </dgm:pt>
    <dgm:pt modelId="{CFD6CA25-03E6-4BB7-978D-2C117509B275}">
      <dgm:prSet phldrT="[Texto]" custT="1"/>
      <dgm:spPr/>
      <dgm:t>
        <a:bodyPr/>
        <a:lstStyle/>
        <a:p>
          <a:pPr marL="0" lvl="0" indent="0" algn="ctr" defTabSz="889000">
            <a:lnSpc>
              <a:spcPct val="90000"/>
            </a:lnSpc>
            <a:spcBef>
              <a:spcPct val="0"/>
            </a:spcBef>
            <a:spcAft>
              <a:spcPct val="35000"/>
            </a:spcAft>
            <a:buNone/>
          </a:pPr>
          <a:r>
            <a:rPr lang="pt-BR" sz="1200" b="1" i="1" kern="1200">
              <a:latin typeface="Calibri" panose="020F0502020204030204"/>
              <a:ea typeface="+mn-ea"/>
              <a:cs typeface="+mn-cs"/>
            </a:rPr>
            <a:t>Prazo 3 anos para apresentar LP e DRDH (prorrogáveis por até 3 anos)</a:t>
          </a:r>
        </a:p>
      </dgm:t>
    </dgm:pt>
    <dgm:pt modelId="{CCD4896E-A070-4698-BD06-3D382A285259}" type="parTrans" cxnId="{093B6070-4A94-44FC-9C9C-B267A4B8257A}">
      <dgm:prSet/>
      <dgm:spPr/>
      <dgm:t>
        <a:bodyPr/>
        <a:lstStyle/>
        <a:p>
          <a:endParaRPr lang="pt-BR" sz="1600" b="1">
            <a:solidFill>
              <a:schemeClr val="tx1"/>
            </a:solidFill>
          </a:endParaRPr>
        </a:p>
      </dgm:t>
    </dgm:pt>
    <dgm:pt modelId="{0C3E54F8-1CFE-4BC7-BDA4-8642C841988C}" type="sibTrans" cxnId="{093B6070-4A94-44FC-9C9C-B267A4B8257A}">
      <dgm:prSet/>
      <dgm:spPr/>
      <dgm:t>
        <a:bodyPr/>
        <a:lstStyle/>
        <a:p>
          <a:endParaRPr lang="pt-BR" sz="1600" b="1">
            <a:solidFill>
              <a:schemeClr val="tx1"/>
            </a:solidFill>
          </a:endParaRPr>
        </a:p>
      </dgm:t>
    </dgm:pt>
    <dgm:pt modelId="{8C52B682-169E-4CF3-B7A3-252D318BCDEB}">
      <dgm:prSet phldrT="[Texto]" custT="1"/>
      <dgm:spPr/>
      <dgm:t>
        <a:bodyPr/>
        <a:lstStyle/>
        <a:p>
          <a:r>
            <a:rPr lang="pt-BR" sz="1600" b="1" i="1" kern="1200">
              <a:latin typeface="Calibri" panose="020F0502020204030204"/>
              <a:ea typeface="+mn-ea"/>
              <a:cs typeface="+mn-cs"/>
            </a:rPr>
            <a:t>Outorga de 35 anos</a:t>
          </a:r>
        </a:p>
      </dgm:t>
    </dgm:pt>
    <dgm:pt modelId="{FF495D02-7E9B-4D89-8BB5-D843F657AA00}" type="parTrans" cxnId="{F4FEDB4B-7CCD-4010-9468-F6B5253FD443}">
      <dgm:prSet/>
      <dgm:spPr/>
      <dgm:t>
        <a:bodyPr/>
        <a:lstStyle/>
        <a:p>
          <a:endParaRPr lang="pt-BR" sz="1600" b="1">
            <a:solidFill>
              <a:schemeClr val="tx1"/>
            </a:solidFill>
          </a:endParaRPr>
        </a:p>
      </dgm:t>
    </dgm:pt>
    <dgm:pt modelId="{09963CE3-4EF6-4DC6-B8AB-DA5F6BDAE12F}" type="sibTrans" cxnId="{F4FEDB4B-7CCD-4010-9468-F6B5253FD443}">
      <dgm:prSet/>
      <dgm:spPr/>
      <dgm:t>
        <a:bodyPr/>
        <a:lstStyle/>
        <a:p>
          <a:endParaRPr lang="pt-BR" sz="1600" b="1">
            <a:solidFill>
              <a:schemeClr val="tx1"/>
            </a:solidFill>
          </a:endParaRPr>
        </a:p>
      </dgm:t>
    </dgm:pt>
    <dgm:pt modelId="{47FAC144-69E4-4AE6-8ADA-A28B4AE7E3EA}">
      <dgm:prSet phldrT="[Texto]" custT="1"/>
      <dgm:spPr/>
      <dgm:t>
        <a:bodyPr/>
        <a:lstStyle/>
        <a:p>
          <a:pPr marL="0" lvl="0" indent="0" algn="ctr" defTabSz="889000">
            <a:lnSpc>
              <a:spcPct val="90000"/>
            </a:lnSpc>
            <a:spcBef>
              <a:spcPct val="0"/>
            </a:spcBef>
            <a:spcAft>
              <a:spcPct val="35000"/>
            </a:spcAft>
            <a:buNone/>
          </a:pPr>
          <a:r>
            <a:rPr lang="pt-BR" sz="1200" b="1" i="1" kern="1200">
              <a:latin typeface="Calibri" panose="020F0502020204030204"/>
              <a:ea typeface="+mn-ea"/>
              <a:cs typeface="+mn-cs"/>
            </a:rPr>
            <a:t>60 dias para apresentar documentação de Outorga</a:t>
          </a:r>
        </a:p>
      </dgm:t>
    </dgm:pt>
    <dgm:pt modelId="{4EADF595-44B4-4C4B-B129-D82D4E782951}" type="parTrans" cxnId="{7A044F5D-B5E3-46A8-830D-2F24D8CEB175}">
      <dgm:prSet/>
      <dgm:spPr/>
      <dgm:t>
        <a:bodyPr/>
        <a:lstStyle/>
        <a:p>
          <a:endParaRPr lang="pt-BR" sz="1600" b="1">
            <a:solidFill>
              <a:schemeClr val="tx1"/>
            </a:solidFill>
          </a:endParaRPr>
        </a:p>
      </dgm:t>
    </dgm:pt>
    <dgm:pt modelId="{DAD38454-7510-4C92-AF86-273F9F93F85A}" type="sibTrans" cxnId="{7A044F5D-B5E3-46A8-830D-2F24D8CEB175}">
      <dgm:prSet/>
      <dgm:spPr/>
      <dgm:t>
        <a:bodyPr/>
        <a:lstStyle/>
        <a:p>
          <a:endParaRPr lang="pt-BR" sz="1600" b="1">
            <a:solidFill>
              <a:schemeClr val="tx1"/>
            </a:solidFill>
          </a:endParaRPr>
        </a:p>
      </dgm:t>
    </dgm:pt>
    <dgm:pt modelId="{F7067BBB-19C0-4B97-A57D-3CB88EF2D9AE}" type="pres">
      <dgm:prSet presAssocID="{E5D29696-A100-482D-AE93-D590AA5BE255}" presName="Name0" presStyleCnt="0">
        <dgm:presLayoutVars>
          <dgm:dir/>
          <dgm:animLvl val="lvl"/>
          <dgm:resizeHandles val="exact"/>
        </dgm:presLayoutVars>
      </dgm:prSet>
      <dgm:spPr/>
    </dgm:pt>
    <dgm:pt modelId="{F79AF39B-9767-4704-9FF7-D43DAEA0ACF7}" type="pres">
      <dgm:prSet presAssocID="{52F9C464-FD53-4099-8074-6A64558B98EB}" presName="parTxOnly" presStyleLbl="node1" presStyleIdx="0" presStyleCnt="6">
        <dgm:presLayoutVars>
          <dgm:chMax val="0"/>
          <dgm:chPref val="0"/>
          <dgm:bulletEnabled val="1"/>
        </dgm:presLayoutVars>
      </dgm:prSet>
      <dgm:spPr/>
    </dgm:pt>
    <dgm:pt modelId="{AEC8EB37-B38F-4B6C-B1D3-61F4666A07B3}" type="pres">
      <dgm:prSet presAssocID="{12485432-8056-4E40-B1EA-A78C42093691}" presName="parTxOnlySpace" presStyleCnt="0"/>
      <dgm:spPr/>
    </dgm:pt>
    <dgm:pt modelId="{8DE8E38C-7A23-46BA-A3A5-05104B5890BB}" type="pres">
      <dgm:prSet presAssocID="{71B50E13-A5E8-4359-B8F4-670E407B90D1}" presName="parTxOnly" presStyleLbl="node1" presStyleIdx="1" presStyleCnt="6" custScaleX="114723" custLinFactNeighborY="1406">
        <dgm:presLayoutVars>
          <dgm:chMax val="0"/>
          <dgm:chPref val="0"/>
          <dgm:bulletEnabled val="1"/>
        </dgm:presLayoutVars>
      </dgm:prSet>
      <dgm:spPr/>
    </dgm:pt>
    <dgm:pt modelId="{DA22D4FB-0E00-4664-8A5C-D7CF85D5DFED}" type="pres">
      <dgm:prSet presAssocID="{B6D10F0E-F8BA-4666-BFDA-C73D99281402}" presName="parTxOnlySpace" presStyleCnt="0"/>
      <dgm:spPr/>
    </dgm:pt>
    <dgm:pt modelId="{6799E848-05C2-49B6-9B27-17E0E62F4D47}" type="pres">
      <dgm:prSet presAssocID="{7C20FC95-DE9F-4ACE-8498-BD754F7565C9}" presName="parTxOnly" presStyleLbl="node1" presStyleIdx="2" presStyleCnt="6">
        <dgm:presLayoutVars>
          <dgm:chMax val="0"/>
          <dgm:chPref val="0"/>
          <dgm:bulletEnabled val="1"/>
        </dgm:presLayoutVars>
      </dgm:prSet>
      <dgm:spPr/>
    </dgm:pt>
    <dgm:pt modelId="{021373D9-FBC9-4D8B-89BA-96BCD2247E0E}" type="pres">
      <dgm:prSet presAssocID="{F3057664-DB26-4E66-A797-71EBEAF2B9ED}" presName="parTxOnlySpace" presStyleCnt="0"/>
      <dgm:spPr/>
    </dgm:pt>
    <dgm:pt modelId="{98DB1AB1-8CA5-4117-BC30-844282FB008E}" type="pres">
      <dgm:prSet presAssocID="{CFD6CA25-03E6-4BB7-978D-2C117509B275}" presName="parTxOnly" presStyleLbl="node1" presStyleIdx="3" presStyleCnt="6" custScaleX="121668">
        <dgm:presLayoutVars>
          <dgm:chMax val="0"/>
          <dgm:chPref val="0"/>
          <dgm:bulletEnabled val="1"/>
        </dgm:presLayoutVars>
      </dgm:prSet>
      <dgm:spPr/>
    </dgm:pt>
    <dgm:pt modelId="{A24704D8-0A42-49D6-A824-B6B1CDA4B721}" type="pres">
      <dgm:prSet presAssocID="{0C3E54F8-1CFE-4BC7-BDA4-8642C841988C}" presName="parTxOnlySpace" presStyleCnt="0"/>
      <dgm:spPr/>
    </dgm:pt>
    <dgm:pt modelId="{A999D07C-F5C2-4079-A5D7-3DFDC38224EA}" type="pres">
      <dgm:prSet presAssocID="{47FAC144-69E4-4AE6-8ADA-A28B4AE7E3EA}" presName="parTxOnly" presStyleLbl="node1" presStyleIdx="4" presStyleCnt="6" custScaleX="108391">
        <dgm:presLayoutVars>
          <dgm:chMax val="0"/>
          <dgm:chPref val="0"/>
          <dgm:bulletEnabled val="1"/>
        </dgm:presLayoutVars>
      </dgm:prSet>
      <dgm:spPr/>
    </dgm:pt>
    <dgm:pt modelId="{0423F9E5-888A-481E-BD78-BABFC513D0C7}" type="pres">
      <dgm:prSet presAssocID="{DAD38454-7510-4C92-AF86-273F9F93F85A}" presName="parTxOnlySpace" presStyleCnt="0"/>
      <dgm:spPr/>
    </dgm:pt>
    <dgm:pt modelId="{43DF6FC4-D4D0-42B8-9E6E-10F3F8FEB325}" type="pres">
      <dgm:prSet presAssocID="{8C52B682-169E-4CF3-B7A3-252D318BCDEB}" presName="parTxOnly" presStyleLbl="node1" presStyleIdx="5" presStyleCnt="6" custScaleX="105306">
        <dgm:presLayoutVars>
          <dgm:chMax val="0"/>
          <dgm:chPref val="0"/>
          <dgm:bulletEnabled val="1"/>
        </dgm:presLayoutVars>
      </dgm:prSet>
      <dgm:spPr/>
    </dgm:pt>
  </dgm:ptLst>
  <dgm:cxnLst>
    <dgm:cxn modelId="{29AF1921-9667-415A-8E8C-58897C2FA01F}" type="presOf" srcId="{E5D29696-A100-482D-AE93-D590AA5BE255}" destId="{F7067BBB-19C0-4B97-A57D-3CB88EF2D9AE}" srcOrd="0" destOrd="0" presId="urn:microsoft.com/office/officeart/2005/8/layout/chevron1"/>
    <dgm:cxn modelId="{69703225-B168-4EE0-89ED-C8B270603148}" type="presOf" srcId="{8C52B682-169E-4CF3-B7A3-252D318BCDEB}" destId="{43DF6FC4-D4D0-42B8-9E6E-10F3F8FEB325}" srcOrd="0" destOrd="0" presId="urn:microsoft.com/office/officeart/2005/8/layout/chevron1"/>
    <dgm:cxn modelId="{8C724E3D-0B27-47F2-AB02-282AA50D9BC6}" srcId="{E5D29696-A100-482D-AE93-D590AA5BE255}" destId="{71B50E13-A5E8-4359-B8F4-670E407B90D1}" srcOrd="1" destOrd="0" parTransId="{DC521A53-5AD8-428C-8D1B-B55B2C9064C4}" sibTransId="{B6D10F0E-F8BA-4666-BFDA-C73D99281402}"/>
    <dgm:cxn modelId="{7A044F5D-B5E3-46A8-830D-2F24D8CEB175}" srcId="{E5D29696-A100-482D-AE93-D590AA5BE255}" destId="{47FAC144-69E4-4AE6-8ADA-A28B4AE7E3EA}" srcOrd="4" destOrd="0" parTransId="{4EADF595-44B4-4C4B-B129-D82D4E782951}" sibTransId="{DAD38454-7510-4C92-AF86-273F9F93F85A}"/>
    <dgm:cxn modelId="{24B28C5E-CF0A-4C68-8247-76F6373B87EE}" srcId="{E5D29696-A100-482D-AE93-D590AA5BE255}" destId="{52F9C464-FD53-4099-8074-6A64558B98EB}" srcOrd="0" destOrd="0" parTransId="{FAADB101-340A-4476-8511-74FA085684DA}" sibTransId="{12485432-8056-4E40-B1EA-A78C42093691}"/>
    <dgm:cxn modelId="{B0823C6A-30F5-425A-AA84-AFE6D3D03513}" type="presOf" srcId="{47FAC144-69E4-4AE6-8ADA-A28B4AE7E3EA}" destId="{A999D07C-F5C2-4079-A5D7-3DFDC38224EA}" srcOrd="0" destOrd="0" presId="urn:microsoft.com/office/officeart/2005/8/layout/chevron1"/>
    <dgm:cxn modelId="{F4FEDB4B-7CCD-4010-9468-F6B5253FD443}" srcId="{E5D29696-A100-482D-AE93-D590AA5BE255}" destId="{8C52B682-169E-4CF3-B7A3-252D318BCDEB}" srcOrd="5" destOrd="0" parTransId="{FF495D02-7E9B-4D89-8BB5-D843F657AA00}" sibTransId="{09963CE3-4EF6-4DC6-B8AB-DA5F6BDAE12F}"/>
    <dgm:cxn modelId="{093B6070-4A94-44FC-9C9C-B267A4B8257A}" srcId="{E5D29696-A100-482D-AE93-D590AA5BE255}" destId="{CFD6CA25-03E6-4BB7-978D-2C117509B275}" srcOrd="3" destOrd="0" parTransId="{CCD4896E-A070-4698-BD06-3D382A285259}" sibTransId="{0C3E54F8-1CFE-4BC7-BDA4-8642C841988C}"/>
    <dgm:cxn modelId="{7862AB91-A8E2-49F3-B006-7E993EE8ED1D}" type="presOf" srcId="{52F9C464-FD53-4099-8074-6A64558B98EB}" destId="{F79AF39B-9767-4704-9FF7-D43DAEA0ACF7}" srcOrd="0" destOrd="0" presId="urn:microsoft.com/office/officeart/2005/8/layout/chevron1"/>
    <dgm:cxn modelId="{D53A8BB2-B0A5-46F6-B69E-A4DD0DB5F04D}" srcId="{E5D29696-A100-482D-AE93-D590AA5BE255}" destId="{7C20FC95-DE9F-4ACE-8498-BD754F7565C9}" srcOrd="2" destOrd="0" parTransId="{F78F09A9-BEB6-4BCE-86D1-8C677BFA61A1}" sibTransId="{F3057664-DB26-4E66-A797-71EBEAF2B9ED}"/>
    <dgm:cxn modelId="{F359F8BD-8D67-4283-8E67-D57C3954A084}" type="presOf" srcId="{CFD6CA25-03E6-4BB7-978D-2C117509B275}" destId="{98DB1AB1-8CA5-4117-BC30-844282FB008E}" srcOrd="0" destOrd="0" presId="urn:microsoft.com/office/officeart/2005/8/layout/chevron1"/>
    <dgm:cxn modelId="{515EF1D5-B974-431A-A20D-1822C6CEC784}" type="presOf" srcId="{71B50E13-A5E8-4359-B8F4-670E407B90D1}" destId="{8DE8E38C-7A23-46BA-A3A5-05104B5890BB}" srcOrd="0" destOrd="0" presId="urn:microsoft.com/office/officeart/2005/8/layout/chevron1"/>
    <dgm:cxn modelId="{BC5130FF-AEF7-4EFB-90B3-81EB8E65B5BC}" type="presOf" srcId="{7C20FC95-DE9F-4ACE-8498-BD754F7565C9}" destId="{6799E848-05C2-49B6-9B27-17E0E62F4D47}" srcOrd="0" destOrd="0" presId="urn:microsoft.com/office/officeart/2005/8/layout/chevron1"/>
    <dgm:cxn modelId="{55D1057E-CF87-4C76-8A0F-B3431AA2FEFE}" type="presParOf" srcId="{F7067BBB-19C0-4B97-A57D-3CB88EF2D9AE}" destId="{F79AF39B-9767-4704-9FF7-D43DAEA0ACF7}" srcOrd="0" destOrd="0" presId="urn:microsoft.com/office/officeart/2005/8/layout/chevron1"/>
    <dgm:cxn modelId="{B44006E4-00FA-46A3-91F3-11C4288C167B}" type="presParOf" srcId="{F7067BBB-19C0-4B97-A57D-3CB88EF2D9AE}" destId="{AEC8EB37-B38F-4B6C-B1D3-61F4666A07B3}" srcOrd="1" destOrd="0" presId="urn:microsoft.com/office/officeart/2005/8/layout/chevron1"/>
    <dgm:cxn modelId="{9229F982-D310-49C7-B520-0123697AC241}" type="presParOf" srcId="{F7067BBB-19C0-4B97-A57D-3CB88EF2D9AE}" destId="{8DE8E38C-7A23-46BA-A3A5-05104B5890BB}" srcOrd="2" destOrd="0" presId="urn:microsoft.com/office/officeart/2005/8/layout/chevron1"/>
    <dgm:cxn modelId="{56FB9F62-4D51-4A23-A804-791A48EFD497}" type="presParOf" srcId="{F7067BBB-19C0-4B97-A57D-3CB88EF2D9AE}" destId="{DA22D4FB-0E00-4664-8A5C-D7CF85D5DFED}" srcOrd="3" destOrd="0" presId="urn:microsoft.com/office/officeart/2005/8/layout/chevron1"/>
    <dgm:cxn modelId="{ECCAA06F-7502-4C02-B65A-13AD4E9DF994}" type="presParOf" srcId="{F7067BBB-19C0-4B97-A57D-3CB88EF2D9AE}" destId="{6799E848-05C2-49B6-9B27-17E0E62F4D47}" srcOrd="4" destOrd="0" presId="urn:microsoft.com/office/officeart/2005/8/layout/chevron1"/>
    <dgm:cxn modelId="{8F83CB04-9CFF-4981-8339-F2DAED774F5D}" type="presParOf" srcId="{F7067BBB-19C0-4B97-A57D-3CB88EF2D9AE}" destId="{021373D9-FBC9-4D8B-89BA-96BCD2247E0E}" srcOrd="5" destOrd="0" presId="urn:microsoft.com/office/officeart/2005/8/layout/chevron1"/>
    <dgm:cxn modelId="{4179BE3A-B13E-4804-82B7-ED947E777F2F}" type="presParOf" srcId="{F7067BBB-19C0-4B97-A57D-3CB88EF2D9AE}" destId="{98DB1AB1-8CA5-4117-BC30-844282FB008E}" srcOrd="6" destOrd="0" presId="urn:microsoft.com/office/officeart/2005/8/layout/chevron1"/>
    <dgm:cxn modelId="{AE53621C-EB9C-4A77-92B6-DAD8A7680D9A}" type="presParOf" srcId="{F7067BBB-19C0-4B97-A57D-3CB88EF2D9AE}" destId="{A24704D8-0A42-49D6-A824-B6B1CDA4B721}" srcOrd="7" destOrd="0" presId="urn:microsoft.com/office/officeart/2005/8/layout/chevron1"/>
    <dgm:cxn modelId="{52640C64-3C2D-4DD2-B2EA-15A34A21B72E}" type="presParOf" srcId="{F7067BBB-19C0-4B97-A57D-3CB88EF2D9AE}" destId="{A999D07C-F5C2-4079-A5D7-3DFDC38224EA}" srcOrd="8" destOrd="0" presId="urn:microsoft.com/office/officeart/2005/8/layout/chevron1"/>
    <dgm:cxn modelId="{A0DDE9E6-460C-4FA6-963C-44278931DF0E}" type="presParOf" srcId="{F7067BBB-19C0-4B97-A57D-3CB88EF2D9AE}" destId="{0423F9E5-888A-481E-BD78-BABFC513D0C7}" srcOrd="9" destOrd="0" presId="urn:microsoft.com/office/officeart/2005/8/layout/chevron1"/>
    <dgm:cxn modelId="{999EF3E5-16C4-4649-BDD0-6936F17B2FB1}" type="presParOf" srcId="{F7067BBB-19C0-4B97-A57D-3CB88EF2D9AE}" destId="{43DF6FC4-D4D0-42B8-9E6E-10F3F8FEB325}" srcOrd="10"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D29696-A100-482D-AE93-D590AA5BE255}" type="doc">
      <dgm:prSet loTypeId="urn:microsoft.com/office/officeart/2005/8/layout/chevron1" loCatId="process" qsTypeId="urn:microsoft.com/office/officeart/2005/8/quickstyle/simple1" qsCatId="simple" csTypeId="urn:microsoft.com/office/officeart/2005/8/colors/accent6_3" csCatId="accent6" phldr="1"/>
      <dgm:spPr/>
    </dgm:pt>
    <dgm:pt modelId="{52F9C464-FD53-4099-8074-6A64558B98EB}">
      <dgm:prSet phldrT="[Texto]" custT="1"/>
      <dgm:spPr/>
      <dgm:t>
        <a:bodyPr/>
        <a:lstStyle/>
        <a:p>
          <a:r>
            <a:rPr lang="pt-BR" sz="1500" b="1" i="1">
              <a:solidFill>
                <a:schemeClr val="bg1"/>
              </a:solidFill>
            </a:rPr>
            <a:t>DRI-PCH</a:t>
          </a:r>
        </a:p>
      </dgm:t>
    </dgm:pt>
    <dgm:pt modelId="{FAADB101-340A-4476-8511-74FA085684DA}" type="parTrans" cxnId="{24B28C5E-CF0A-4C68-8247-76F6373B87EE}">
      <dgm:prSet/>
      <dgm:spPr/>
      <dgm:t>
        <a:bodyPr/>
        <a:lstStyle/>
        <a:p>
          <a:endParaRPr lang="pt-BR" sz="1600" b="1">
            <a:solidFill>
              <a:schemeClr val="tx1"/>
            </a:solidFill>
          </a:endParaRPr>
        </a:p>
      </dgm:t>
    </dgm:pt>
    <dgm:pt modelId="{12485432-8056-4E40-B1EA-A78C42093691}" type="sibTrans" cxnId="{24B28C5E-CF0A-4C68-8247-76F6373B87EE}">
      <dgm:prSet/>
      <dgm:spPr/>
      <dgm:t>
        <a:bodyPr/>
        <a:lstStyle/>
        <a:p>
          <a:endParaRPr lang="pt-BR" sz="1600" b="1">
            <a:solidFill>
              <a:schemeClr val="tx1"/>
            </a:solidFill>
          </a:endParaRPr>
        </a:p>
      </dgm:t>
    </dgm:pt>
    <dgm:pt modelId="{71B50E13-A5E8-4359-B8F4-670E407B90D1}">
      <dgm:prSet phldrT="[Texto]" custT="1"/>
      <dgm:spPr/>
      <dgm:t>
        <a:bodyPr/>
        <a:lstStyle/>
        <a:p>
          <a:pPr marL="0" lvl="0" indent="0" algn="ctr" defTabSz="889000">
            <a:lnSpc>
              <a:spcPct val="90000"/>
            </a:lnSpc>
            <a:spcBef>
              <a:spcPct val="0"/>
            </a:spcBef>
            <a:spcAft>
              <a:spcPct val="35000"/>
            </a:spcAft>
            <a:buNone/>
          </a:pPr>
          <a:r>
            <a:rPr lang="pt-BR" sz="1600" b="1" i="1" kern="1200">
              <a:solidFill>
                <a:prstClr val="white"/>
              </a:solidFill>
              <a:latin typeface="Calibri" panose="020F0502020204030204"/>
              <a:ea typeface="+mn-ea"/>
              <a:cs typeface="+mn-cs"/>
            </a:rPr>
            <a:t>Prazo 14 meses – Entrega PB e Sumário Executivo</a:t>
          </a:r>
        </a:p>
      </dgm:t>
    </dgm:pt>
    <dgm:pt modelId="{DC521A53-5AD8-428C-8D1B-B55B2C9064C4}" type="parTrans" cxnId="{8C724E3D-0B27-47F2-AB02-282AA50D9BC6}">
      <dgm:prSet/>
      <dgm:spPr/>
      <dgm:t>
        <a:bodyPr/>
        <a:lstStyle/>
        <a:p>
          <a:endParaRPr lang="pt-BR" sz="1600" b="1">
            <a:solidFill>
              <a:schemeClr val="tx1"/>
            </a:solidFill>
          </a:endParaRPr>
        </a:p>
      </dgm:t>
    </dgm:pt>
    <dgm:pt modelId="{B6D10F0E-F8BA-4666-BFDA-C73D99281402}" type="sibTrans" cxnId="{8C724E3D-0B27-47F2-AB02-282AA50D9BC6}">
      <dgm:prSet/>
      <dgm:spPr/>
      <dgm:t>
        <a:bodyPr/>
        <a:lstStyle/>
        <a:p>
          <a:endParaRPr lang="pt-BR" sz="1600" b="1">
            <a:solidFill>
              <a:schemeClr val="tx1"/>
            </a:solidFill>
          </a:endParaRPr>
        </a:p>
      </dgm:t>
    </dgm:pt>
    <dgm:pt modelId="{7C20FC95-DE9F-4ACE-8498-BD754F7565C9}">
      <dgm:prSet phldrT="[Texto]" custT="1"/>
      <dgm:spPr/>
      <dgm:t>
        <a:bodyPr/>
        <a:lstStyle/>
        <a:p>
          <a:r>
            <a:rPr lang="pt-BR" sz="1800" b="1" i="1" kern="1200">
              <a:solidFill>
                <a:prstClr val="white"/>
              </a:solidFill>
              <a:latin typeface="Calibri" panose="020F0502020204030204"/>
              <a:ea typeface="+mn-ea"/>
              <a:cs typeface="+mn-cs"/>
            </a:rPr>
            <a:t>DRS-PCH</a:t>
          </a:r>
        </a:p>
      </dgm:t>
    </dgm:pt>
    <dgm:pt modelId="{F78F09A9-BEB6-4BCE-86D1-8C677BFA61A1}" type="parTrans" cxnId="{D53A8BB2-B0A5-46F6-B69E-A4DD0DB5F04D}">
      <dgm:prSet/>
      <dgm:spPr/>
      <dgm:t>
        <a:bodyPr/>
        <a:lstStyle/>
        <a:p>
          <a:endParaRPr lang="pt-BR" sz="1600" b="1">
            <a:solidFill>
              <a:schemeClr val="tx1"/>
            </a:solidFill>
          </a:endParaRPr>
        </a:p>
      </dgm:t>
    </dgm:pt>
    <dgm:pt modelId="{F3057664-DB26-4E66-A797-71EBEAF2B9ED}" type="sibTrans" cxnId="{D53A8BB2-B0A5-46F6-B69E-A4DD0DB5F04D}">
      <dgm:prSet/>
      <dgm:spPr/>
      <dgm:t>
        <a:bodyPr/>
        <a:lstStyle/>
        <a:p>
          <a:endParaRPr lang="pt-BR" sz="1600" b="1">
            <a:solidFill>
              <a:schemeClr val="tx1"/>
            </a:solidFill>
          </a:endParaRPr>
        </a:p>
      </dgm:t>
    </dgm:pt>
    <dgm:pt modelId="{CFD6CA25-03E6-4BB7-978D-2C117509B275}">
      <dgm:prSet phldrT="[Texto]" custT="1"/>
      <dgm:spPr/>
      <dgm:t>
        <a:bodyPr/>
        <a:lstStyle/>
        <a:p>
          <a:r>
            <a:rPr lang="pt-BR" sz="1400" b="1" i="1">
              <a:solidFill>
                <a:schemeClr val="bg1"/>
              </a:solidFill>
            </a:rPr>
            <a:t>Prazo 8 anos para apresentar documentação de Outorga</a:t>
          </a:r>
        </a:p>
      </dgm:t>
    </dgm:pt>
    <dgm:pt modelId="{CCD4896E-A070-4698-BD06-3D382A285259}" type="parTrans" cxnId="{093B6070-4A94-44FC-9C9C-B267A4B8257A}">
      <dgm:prSet/>
      <dgm:spPr/>
      <dgm:t>
        <a:bodyPr/>
        <a:lstStyle/>
        <a:p>
          <a:endParaRPr lang="pt-BR" sz="1600" b="1">
            <a:solidFill>
              <a:schemeClr val="tx1"/>
            </a:solidFill>
          </a:endParaRPr>
        </a:p>
      </dgm:t>
    </dgm:pt>
    <dgm:pt modelId="{0C3E54F8-1CFE-4BC7-BDA4-8642C841988C}" type="sibTrans" cxnId="{093B6070-4A94-44FC-9C9C-B267A4B8257A}">
      <dgm:prSet/>
      <dgm:spPr/>
      <dgm:t>
        <a:bodyPr/>
        <a:lstStyle/>
        <a:p>
          <a:endParaRPr lang="pt-BR" sz="1600" b="1">
            <a:solidFill>
              <a:schemeClr val="tx1"/>
            </a:solidFill>
          </a:endParaRPr>
        </a:p>
      </dgm:t>
    </dgm:pt>
    <dgm:pt modelId="{8C52B682-169E-4CF3-B7A3-252D318BCDEB}">
      <dgm:prSet phldrT="[Texto]" custT="1"/>
      <dgm:spPr/>
      <dgm:t>
        <a:bodyPr/>
        <a:lstStyle/>
        <a:p>
          <a:r>
            <a:rPr lang="pt-BR" sz="1600" b="1" i="1">
              <a:solidFill>
                <a:schemeClr val="bg1"/>
              </a:solidFill>
            </a:rPr>
            <a:t>Outorga de 35 anos</a:t>
          </a:r>
        </a:p>
      </dgm:t>
    </dgm:pt>
    <dgm:pt modelId="{FF495D02-7E9B-4D89-8BB5-D843F657AA00}" type="parTrans" cxnId="{F4FEDB4B-7CCD-4010-9468-F6B5253FD443}">
      <dgm:prSet/>
      <dgm:spPr/>
      <dgm:t>
        <a:bodyPr/>
        <a:lstStyle/>
        <a:p>
          <a:endParaRPr lang="pt-BR" sz="1600" b="1">
            <a:solidFill>
              <a:schemeClr val="tx1"/>
            </a:solidFill>
          </a:endParaRPr>
        </a:p>
      </dgm:t>
    </dgm:pt>
    <dgm:pt modelId="{09963CE3-4EF6-4DC6-B8AB-DA5F6BDAE12F}" type="sibTrans" cxnId="{F4FEDB4B-7CCD-4010-9468-F6B5253FD443}">
      <dgm:prSet/>
      <dgm:spPr/>
      <dgm:t>
        <a:bodyPr/>
        <a:lstStyle/>
        <a:p>
          <a:endParaRPr lang="pt-BR" sz="1600" b="1">
            <a:solidFill>
              <a:schemeClr val="tx1"/>
            </a:solidFill>
          </a:endParaRPr>
        </a:p>
      </dgm:t>
    </dgm:pt>
    <dgm:pt modelId="{F7067BBB-19C0-4B97-A57D-3CB88EF2D9AE}" type="pres">
      <dgm:prSet presAssocID="{E5D29696-A100-482D-AE93-D590AA5BE255}" presName="Name0" presStyleCnt="0">
        <dgm:presLayoutVars>
          <dgm:dir/>
          <dgm:animLvl val="lvl"/>
          <dgm:resizeHandles val="exact"/>
        </dgm:presLayoutVars>
      </dgm:prSet>
      <dgm:spPr/>
    </dgm:pt>
    <dgm:pt modelId="{F79AF39B-9767-4704-9FF7-D43DAEA0ACF7}" type="pres">
      <dgm:prSet presAssocID="{52F9C464-FD53-4099-8074-6A64558B98EB}" presName="parTxOnly" presStyleLbl="node1" presStyleIdx="0" presStyleCnt="5" custScaleX="86756">
        <dgm:presLayoutVars>
          <dgm:chMax val="0"/>
          <dgm:chPref val="0"/>
          <dgm:bulletEnabled val="1"/>
        </dgm:presLayoutVars>
      </dgm:prSet>
      <dgm:spPr/>
    </dgm:pt>
    <dgm:pt modelId="{AEC8EB37-B38F-4B6C-B1D3-61F4666A07B3}" type="pres">
      <dgm:prSet presAssocID="{12485432-8056-4E40-B1EA-A78C42093691}" presName="parTxOnlySpace" presStyleCnt="0"/>
      <dgm:spPr/>
    </dgm:pt>
    <dgm:pt modelId="{8DE8E38C-7A23-46BA-A3A5-05104B5890BB}" type="pres">
      <dgm:prSet presAssocID="{71B50E13-A5E8-4359-B8F4-670E407B90D1}" presName="parTxOnly" presStyleLbl="node1" presStyleIdx="1" presStyleCnt="5" custScaleX="131571">
        <dgm:presLayoutVars>
          <dgm:chMax val="0"/>
          <dgm:chPref val="0"/>
          <dgm:bulletEnabled val="1"/>
        </dgm:presLayoutVars>
      </dgm:prSet>
      <dgm:spPr/>
    </dgm:pt>
    <dgm:pt modelId="{DA22D4FB-0E00-4664-8A5C-D7CF85D5DFED}" type="pres">
      <dgm:prSet presAssocID="{B6D10F0E-F8BA-4666-BFDA-C73D99281402}" presName="parTxOnlySpace" presStyleCnt="0"/>
      <dgm:spPr/>
    </dgm:pt>
    <dgm:pt modelId="{6799E848-05C2-49B6-9B27-17E0E62F4D47}" type="pres">
      <dgm:prSet presAssocID="{7C20FC95-DE9F-4ACE-8498-BD754F7565C9}" presName="parTxOnly" presStyleLbl="node1" presStyleIdx="2" presStyleCnt="5" custScaleX="92101">
        <dgm:presLayoutVars>
          <dgm:chMax val="0"/>
          <dgm:chPref val="0"/>
          <dgm:bulletEnabled val="1"/>
        </dgm:presLayoutVars>
      </dgm:prSet>
      <dgm:spPr/>
    </dgm:pt>
    <dgm:pt modelId="{021373D9-FBC9-4D8B-89BA-96BCD2247E0E}" type="pres">
      <dgm:prSet presAssocID="{F3057664-DB26-4E66-A797-71EBEAF2B9ED}" presName="parTxOnlySpace" presStyleCnt="0"/>
      <dgm:spPr/>
    </dgm:pt>
    <dgm:pt modelId="{98DB1AB1-8CA5-4117-BC30-844282FB008E}" type="pres">
      <dgm:prSet presAssocID="{CFD6CA25-03E6-4BB7-978D-2C117509B275}" presName="parTxOnly" presStyleLbl="node1" presStyleIdx="3" presStyleCnt="5" custScaleX="145377">
        <dgm:presLayoutVars>
          <dgm:chMax val="0"/>
          <dgm:chPref val="0"/>
          <dgm:bulletEnabled val="1"/>
        </dgm:presLayoutVars>
      </dgm:prSet>
      <dgm:spPr/>
    </dgm:pt>
    <dgm:pt modelId="{A24704D8-0A42-49D6-A824-B6B1CDA4B721}" type="pres">
      <dgm:prSet presAssocID="{0C3E54F8-1CFE-4BC7-BDA4-8642C841988C}" presName="parTxOnlySpace" presStyleCnt="0"/>
      <dgm:spPr/>
    </dgm:pt>
    <dgm:pt modelId="{43DF6FC4-D4D0-42B8-9E6E-10F3F8FEB325}" type="pres">
      <dgm:prSet presAssocID="{8C52B682-169E-4CF3-B7A3-252D318BCDEB}" presName="parTxOnly" presStyleLbl="node1" presStyleIdx="4" presStyleCnt="5">
        <dgm:presLayoutVars>
          <dgm:chMax val="0"/>
          <dgm:chPref val="0"/>
          <dgm:bulletEnabled val="1"/>
        </dgm:presLayoutVars>
      </dgm:prSet>
      <dgm:spPr/>
    </dgm:pt>
  </dgm:ptLst>
  <dgm:cxnLst>
    <dgm:cxn modelId="{29AF1921-9667-415A-8E8C-58897C2FA01F}" type="presOf" srcId="{E5D29696-A100-482D-AE93-D590AA5BE255}" destId="{F7067BBB-19C0-4B97-A57D-3CB88EF2D9AE}" srcOrd="0" destOrd="0" presId="urn:microsoft.com/office/officeart/2005/8/layout/chevron1"/>
    <dgm:cxn modelId="{69703225-B168-4EE0-89ED-C8B270603148}" type="presOf" srcId="{8C52B682-169E-4CF3-B7A3-252D318BCDEB}" destId="{43DF6FC4-D4D0-42B8-9E6E-10F3F8FEB325}" srcOrd="0" destOrd="0" presId="urn:microsoft.com/office/officeart/2005/8/layout/chevron1"/>
    <dgm:cxn modelId="{8C724E3D-0B27-47F2-AB02-282AA50D9BC6}" srcId="{E5D29696-A100-482D-AE93-D590AA5BE255}" destId="{71B50E13-A5E8-4359-B8F4-670E407B90D1}" srcOrd="1" destOrd="0" parTransId="{DC521A53-5AD8-428C-8D1B-B55B2C9064C4}" sibTransId="{B6D10F0E-F8BA-4666-BFDA-C73D99281402}"/>
    <dgm:cxn modelId="{24B28C5E-CF0A-4C68-8247-76F6373B87EE}" srcId="{E5D29696-A100-482D-AE93-D590AA5BE255}" destId="{52F9C464-FD53-4099-8074-6A64558B98EB}" srcOrd="0" destOrd="0" parTransId="{FAADB101-340A-4476-8511-74FA085684DA}" sibTransId="{12485432-8056-4E40-B1EA-A78C42093691}"/>
    <dgm:cxn modelId="{F4FEDB4B-7CCD-4010-9468-F6B5253FD443}" srcId="{E5D29696-A100-482D-AE93-D590AA5BE255}" destId="{8C52B682-169E-4CF3-B7A3-252D318BCDEB}" srcOrd="4" destOrd="0" parTransId="{FF495D02-7E9B-4D89-8BB5-D843F657AA00}" sibTransId="{09963CE3-4EF6-4DC6-B8AB-DA5F6BDAE12F}"/>
    <dgm:cxn modelId="{093B6070-4A94-44FC-9C9C-B267A4B8257A}" srcId="{E5D29696-A100-482D-AE93-D590AA5BE255}" destId="{CFD6CA25-03E6-4BB7-978D-2C117509B275}" srcOrd="3" destOrd="0" parTransId="{CCD4896E-A070-4698-BD06-3D382A285259}" sibTransId="{0C3E54F8-1CFE-4BC7-BDA4-8642C841988C}"/>
    <dgm:cxn modelId="{7862AB91-A8E2-49F3-B006-7E993EE8ED1D}" type="presOf" srcId="{52F9C464-FD53-4099-8074-6A64558B98EB}" destId="{F79AF39B-9767-4704-9FF7-D43DAEA0ACF7}" srcOrd="0" destOrd="0" presId="urn:microsoft.com/office/officeart/2005/8/layout/chevron1"/>
    <dgm:cxn modelId="{D53A8BB2-B0A5-46F6-B69E-A4DD0DB5F04D}" srcId="{E5D29696-A100-482D-AE93-D590AA5BE255}" destId="{7C20FC95-DE9F-4ACE-8498-BD754F7565C9}" srcOrd="2" destOrd="0" parTransId="{F78F09A9-BEB6-4BCE-86D1-8C677BFA61A1}" sibTransId="{F3057664-DB26-4E66-A797-71EBEAF2B9ED}"/>
    <dgm:cxn modelId="{F359F8BD-8D67-4283-8E67-D57C3954A084}" type="presOf" srcId="{CFD6CA25-03E6-4BB7-978D-2C117509B275}" destId="{98DB1AB1-8CA5-4117-BC30-844282FB008E}" srcOrd="0" destOrd="0" presId="urn:microsoft.com/office/officeart/2005/8/layout/chevron1"/>
    <dgm:cxn modelId="{515EF1D5-B974-431A-A20D-1822C6CEC784}" type="presOf" srcId="{71B50E13-A5E8-4359-B8F4-670E407B90D1}" destId="{8DE8E38C-7A23-46BA-A3A5-05104B5890BB}" srcOrd="0" destOrd="0" presId="urn:microsoft.com/office/officeart/2005/8/layout/chevron1"/>
    <dgm:cxn modelId="{BC5130FF-AEF7-4EFB-90B3-81EB8E65B5BC}" type="presOf" srcId="{7C20FC95-DE9F-4ACE-8498-BD754F7565C9}" destId="{6799E848-05C2-49B6-9B27-17E0E62F4D47}" srcOrd="0" destOrd="0" presId="urn:microsoft.com/office/officeart/2005/8/layout/chevron1"/>
    <dgm:cxn modelId="{55D1057E-CF87-4C76-8A0F-B3431AA2FEFE}" type="presParOf" srcId="{F7067BBB-19C0-4B97-A57D-3CB88EF2D9AE}" destId="{F79AF39B-9767-4704-9FF7-D43DAEA0ACF7}" srcOrd="0" destOrd="0" presId="urn:microsoft.com/office/officeart/2005/8/layout/chevron1"/>
    <dgm:cxn modelId="{B44006E4-00FA-46A3-91F3-11C4288C167B}" type="presParOf" srcId="{F7067BBB-19C0-4B97-A57D-3CB88EF2D9AE}" destId="{AEC8EB37-B38F-4B6C-B1D3-61F4666A07B3}" srcOrd="1" destOrd="0" presId="urn:microsoft.com/office/officeart/2005/8/layout/chevron1"/>
    <dgm:cxn modelId="{9229F982-D310-49C7-B520-0123697AC241}" type="presParOf" srcId="{F7067BBB-19C0-4B97-A57D-3CB88EF2D9AE}" destId="{8DE8E38C-7A23-46BA-A3A5-05104B5890BB}" srcOrd="2" destOrd="0" presId="urn:microsoft.com/office/officeart/2005/8/layout/chevron1"/>
    <dgm:cxn modelId="{56FB9F62-4D51-4A23-A804-791A48EFD497}" type="presParOf" srcId="{F7067BBB-19C0-4B97-A57D-3CB88EF2D9AE}" destId="{DA22D4FB-0E00-4664-8A5C-D7CF85D5DFED}" srcOrd="3" destOrd="0" presId="urn:microsoft.com/office/officeart/2005/8/layout/chevron1"/>
    <dgm:cxn modelId="{ECCAA06F-7502-4C02-B65A-13AD4E9DF994}" type="presParOf" srcId="{F7067BBB-19C0-4B97-A57D-3CB88EF2D9AE}" destId="{6799E848-05C2-49B6-9B27-17E0E62F4D47}" srcOrd="4" destOrd="0" presId="urn:microsoft.com/office/officeart/2005/8/layout/chevron1"/>
    <dgm:cxn modelId="{8F83CB04-9CFF-4981-8339-F2DAED774F5D}" type="presParOf" srcId="{F7067BBB-19C0-4B97-A57D-3CB88EF2D9AE}" destId="{021373D9-FBC9-4D8B-89BA-96BCD2247E0E}" srcOrd="5" destOrd="0" presId="urn:microsoft.com/office/officeart/2005/8/layout/chevron1"/>
    <dgm:cxn modelId="{4179BE3A-B13E-4804-82B7-ED947E777F2F}" type="presParOf" srcId="{F7067BBB-19C0-4B97-A57D-3CB88EF2D9AE}" destId="{98DB1AB1-8CA5-4117-BC30-844282FB008E}" srcOrd="6" destOrd="0" presId="urn:microsoft.com/office/officeart/2005/8/layout/chevron1"/>
    <dgm:cxn modelId="{AE53621C-EB9C-4A77-92B6-DAD8A7680D9A}" type="presParOf" srcId="{F7067BBB-19C0-4B97-A57D-3CB88EF2D9AE}" destId="{A24704D8-0A42-49D6-A824-B6B1CDA4B721}" srcOrd="7" destOrd="0" presId="urn:microsoft.com/office/officeart/2005/8/layout/chevron1"/>
    <dgm:cxn modelId="{999EF3E5-16C4-4649-BDD0-6936F17B2FB1}" type="presParOf" srcId="{F7067BBB-19C0-4B97-A57D-3CB88EF2D9AE}" destId="{43DF6FC4-D4D0-42B8-9E6E-10F3F8FEB325}" srcOrd="8"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D29696-A100-482D-AE93-D590AA5BE255}" type="doc">
      <dgm:prSet loTypeId="urn:microsoft.com/office/officeart/2005/8/layout/chevron1" loCatId="process" qsTypeId="urn:microsoft.com/office/officeart/2005/8/quickstyle/simple1" qsCatId="simple" csTypeId="urn:microsoft.com/office/officeart/2005/8/colors/accent1_3" csCatId="accent1" phldr="1"/>
      <dgm:spPr/>
    </dgm:pt>
    <dgm:pt modelId="{52F9C464-FD53-4099-8074-6A64558B98EB}">
      <dgm:prSet phldrT="[Texto]" custT="1"/>
      <dgm:spPr/>
      <dgm:t>
        <a:bodyPr/>
        <a:lstStyle/>
        <a:p>
          <a:r>
            <a:rPr lang="pt-BR" sz="1500" b="1" i="1"/>
            <a:t>DRI-PCH</a:t>
          </a:r>
        </a:p>
      </dgm:t>
    </dgm:pt>
    <dgm:pt modelId="{FAADB101-340A-4476-8511-74FA085684DA}" type="parTrans" cxnId="{24B28C5E-CF0A-4C68-8247-76F6373B87EE}">
      <dgm:prSet/>
      <dgm:spPr/>
      <dgm:t>
        <a:bodyPr/>
        <a:lstStyle/>
        <a:p>
          <a:endParaRPr lang="pt-BR" sz="1600" b="1">
            <a:solidFill>
              <a:schemeClr val="tx1"/>
            </a:solidFill>
          </a:endParaRPr>
        </a:p>
      </dgm:t>
    </dgm:pt>
    <dgm:pt modelId="{12485432-8056-4E40-B1EA-A78C42093691}" type="sibTrans" cxnId="{24B28C5E-CF0A-4C68-8247-76F6373B87EE}">
      <dgm:prSet/>
      <dgm:spPr/>
      <dgm:t>
        <a:bodyPr/>
        <a:lstStyle/>
        <a:p>
          <a:endParaRPr lang="pt-BR" sz="1600" b="1">
            <a:solidFill>
              <a:schemeClr val="tx1"/>
            </a:solidFill>
          </a:endParaRPr>
        </a:p>
      </dgm:t>
    </dgm:pt>
    <dgm:pt modelId="{71B50E13-A5E8-4359-B8F4-670E407B90D1}">
      <dgm:prSet phldrT="[Texto]" custT="1"/>
      <dgm:spPr/>
      <dgm:t>
        <a:bodyPr/>
        <a:lstStyle/>
        <a:p>
          <a:pPr marL="0" lvl="0" indent="0" algn="ctr" defTabSz="889000">
            <a:lnSpc>
              <a:spcPct val="90000"/>
            </a:lnSpc>
            <a:spcBef>
              <a:spcPct val="0"/>
            </a:spcBef>
            <a:spcAft>
              <a:spcPct val="35000"/>
            </a:spcAft>
            <a:buNone/>
          </a:pPr>
          <a:r>
            <a:rPr lang="pt-BR" sz="1600" b="1" i="1" kern="1200">
              <a:latin typeface="Calibri" panose="020F0502020204030204"/>
              <a:ea typeface="+mn-ea"/>
              <a:cs typeface="+mn-cs"/>
            </a:rPr>
            <a:t>Prazo 14 meses – Entrega PB e Sumário Executivo</a:t>
          </a:r>
        </a:p>
      </dgm:t>
    </dgm:pt>
    <dgm:pt modelId="{DC521A53-5AD8-428C-8D1B-B55B2C9064C4}" type="parTrans" cxnId="{8C724E3D-0B27-47F2-AB02-282AA50D9BC6}">
      <dgm:prSet/>
      <dgm:spPr/>
      <dgm:t>
        <a:bodyPr/>
        <a:lstStyle/>
        <a:p>
          <a:endParaRPr lang="pt-BR" sz="1600" b="1">
            <a:solidFill>
              <a:schemeClr val="tx1"/>
            </a:solidFill>
          </a:endParaRPr>
        </a:p>
      </dgm:t>
    </dgm:pt>
    <dgm:pt modelId="{B6D10F0E-F8BA-4666-BFDA-C73D99281402}" type="sibTrans" cxnId="{8C724E3D-0B27-47F2-AB02-282AA50D9BC6}">
      <dgm:prSet/>
      <dgm:spPr/>
      <dgm:t>
        <a:bodyPr/>
        <a:lstStyle/>
        <a:p>
          <a:endParaRPr lang="pt-BR" sz="1600" b="1">
            <a:solidFill>
              <a:schemeClr val="tx1"/>
            </a:solidFill>
          </a:endParaRPr>
        </a:p>
      </dgm:t>
    </dgm:pt>
    <dgm:pt modelId="{7C20FC95-DE9F-4ACE-8498-BD754F7565C9}">
      <dgm:prSet phldrT="[Texto]" custT="1"/>
      <dgm:spPr/>
      <dgm:t>
        <a:bodyPr/>
        <a:lstStyle/>
        <a:p>
          <a:r>
            <a:rPr lang="pt-BR" sz="1800" b="1" i="1" kern="1200">
              <a:latin typeface="Calibri" panose="020F0502020204030204"/>
              <a:ea typeface="+mn-ea"/>
              <a:cs typeface="+mn-cs"/>
            </a:rPr>
            <a:t>DRS-PCH</a:t>
          </a:r>
        </a:p>
      </dgm:t>
    </dgm:pt>
    <dgm:pt modelId="{F78F09A9-BEB6-4BCE-86D1-8C677BFA61A1}" type="parTrans" cxnId="{D53A8BB2-B0A5-46F6-B69E-A4DD0DB5F04D}">
      <dgm:prSet/>
      <dgm:spPr/>
      <dgm:t>
        <a:bodyPr/>
        <a:lstStyle/>
        <a:p>
          <a:endParaRPr lang="pt-BR" sz="1600" b="1">
            <a:solidFill>
              <a:schemeClr val="tx1"/>
            </a:solidFill>
          </a:endParaRPr>
        </a:p>
      </dgm:t>
    </dgm:pt>
    <dgm:pt modelId="{F3057664-DB26-4E66-A797-71EBEAF2B9ED}" type="sibTrans" cxnId="{D53A8BB2-B0A5-46F6-B69E-A4DD0DB5F04D}">
      <dgm:prSet/>
      <dgm:spPr/>
      <dgm:t>
        <a:bodyPr/>
        <a:lstStyle/>
        <a:p>
          <a:endParaRPr lang="pt-BR" sz="1600" b="1">
            <a:solidFill>
              <a:schemeClr val="tx1"/>
            </a:solidFill>
          </a:endParaRPr>
        </a:p>
      </dgm:t>
    </dgm:pt>
    <dgm:pt modelId="{CFD6CA25-03E6-4BB7-978D-2C117509B275}">
      <dgm:prSet phldrT="[Texto]" custT="1"/>
      <dgm:spPr/>
      <dgm:t>
        <a:bodyPr/>
        <a:lstStyle/>
        <a:p>
          <a:r>
            <a:rPr lang="pt-BR" sz="1200" b="1" i="1"/>
            <a:t>Prazo 8 anos ou 2026, o que for maior, para apresentar documentação de Outorga</a:t>
          </a:r>
        </a:p>
      </dgm:t>
    </dgm:pt>
    <dgm:pt modelId="{CCD4896E-A070-4698-BD06-3D382A285259}" type="parTrans" cxnId="{093B6070-4A94-44FC-9C9C-B267A4B8257A}">
      <dgm:prSet/>
      <dgm:spPr/>
      <dgm:t>
        <a:bodyPr/>
        <a:lstStyle/>
        <a:p>
          <a:endParaRPr lang="pt-BR" sz="1600" b="1">
            <a:solidFill>
              <a:schemeClr val="tx1"/>
            </a:solidFill>
          </a:endParaRPr>
        </a:p>
      </dgm:t>
    </dgm:pt>
    <dgm:pt modelId="{0C3E54F8-1CFE-4BC7-BDA4-8642C841988C}" type="sibTrans" cxnId="{093B6070-4A94-44FC-9C9C-B267A4B8257A}">
      <dgm:prSet/>
      <dgm:spPr/>
      <dgm:t>
        <a:bodyPr/>
        <a:lstStyle/>
        <a:p>
          <a:endParaRPr lang="pt-BR" sz="1600" b="1">
            <a:solidFill>
              <a:schemeClr val="tx1"/>
            </a:solidFill>
          </a:endParaRPr>
        </a:p>
      </dgm:t>
    </dgm:pt>
    <dgm:pt modelId="{8C52B682-169E-4CF3-B7A3-252D318BCDEB}">
      <dgm:prSet phldrT="[Texto]" custT="1"/>
      <dgm:spPr/>
      <dgm:t>
        <a:bodyPr/>
        <a:lstStyle/>
        <a:p>
          <a:r>
            <a:rPr lang="pt-BR" sz="1600" b="1" i="1"/>
            <a:t>Outorga de 35 anos</a:t>
          </a:r>
        </a:p>
      </dgm:t>
    </dgm:pt>
    <dgm:pt modelId="{FF495D02-7E9B-4D89-8BB5-D843F657AA00}" type="parTrans" cxnId="{F4FEDB4B-7CCD-4010-9468-F6B5253FD443}">
      <dgm:prSet/>
      <dgm:spPr/>
      <dgm:t>
        <a:bodyPr/>
        <a:lstStyle/>
        <a:p>
          <a:endParaRPr lang="pt-BR" sz="1600" b="1">
            <a:solidFill>
              <a:schemeClr val="tx1"/>
            </a:solidFill>
          </a:endParaRPr>
        </a:p>
      </dgm:t>
    </dgm:pt>
    <dgm:pt modelId="{09963CE3-4EF6-4DC6-B8AB-DA5F6BDAE12F}" type="sibTrans" cxnId="{F4FEDB4B-7CCD-4010-9468-F6B5253FD443}">
      <dgm:prSet/>
      <dgm:spPr/>
      <dgm:t>
        <a:bodyPr/>
        <a:lstStyle/>
        <a:p>
          <a:endParaRPr lang="pt-BR" sz="1600" b="1">
            <a:solidFill>
              <a:schemeClr val="tx1"/>
            </a:solidFill>
          </a:endParaRPr>
        </a:p>
      </dgm:t>
    </dgm:pt>
    <dgm:pt modelId="{F7067BBB-19C0-4B97-A57D-3CB88EF2D9AE}" type="pres">
      <dgm:prSet presAssocID="{E5D29696-A100-482D-AE93-D590AA5BE255}" presName="Name0" presStyleCnt="0">
        <dgm:presLayoutVars>
          <dgm:dir/>
          <dgm:animLvl val="lvl"/>
          <dgm:resizeHandles val="exact"/>
        </dgm:presLayoutVars>
      </dgm:prSet>
      <dgm:spPr/>
    </dgm:pt>
    <dgm:pt modelId="{F79AF39B-9767-4704-9FF7-D43DAEA0ACF7}" type="pres">
      <dgm:prSet presAssocID="{52F9C464-FD53-4099-8074-6A64558B98EB}" presName="parTxOnly" presStyleLbl="node1" presStyleIdx="0" presStyleCnt="5" custScaleX="86756">
        <dgm:presLayoutVars>
          <dgm:chMax val="0"/>
          <dgm:chPref val="0"/>
          <dgm:bulletEnabled val="1"/>
        </dgm:presLayoutVars>
      </dgm:prSet>
      <dgm:spPr/>
    </dgm:pt>
    <dgm:pt modelId="{AEC8EB37-B38F-4B6C-B1D3-61F4666A07B3}" type="pres">
      <dgm:prSet presAssocID="{12485432-8056-4E40-B1EA-A78C42093691}" presName="parTxOnlySpace" presStyleCnt="0"/>
      <dgm:spPr/>
    </dgm:pt>
    <dgm:pt modelId="{8DE8E38C-7A23-46BA-A3A5-05104B5890BB}" type="pres">
      <dgm:prSet presAssocID="{71B50E13-A5E8-4359-B8F4-670E407B90D1}" presName="parTxOnly" presStyleLbl="node1" presStyleIdx="1" presStyleCnt="5" custScaleX="131571">
        <dgm:presLayoutVars>
          <dgm:chMax val="0"/>
          <dgm:chPref val="0"/>
          <dgm:bulletEnabled val="1"/>
        </dgm:presLayoutVars>
      </dgm:prSet>
      <dgm:spPr/>
    </dgm:pt>
    <dgm:pt modelId="{DA22D4FB-0E00-4664-8A5C-D7CF85D5DFED}" type="pres">
      <dgm:prSet presAssocID="{B6D10F0E-F8BA-4666-BFDA-C73D99281402}" presName="parTxOnlySpace" presStyleCnt="0"/>
      <dgm:spPr/>
    </dgm:pt>
    <dgm:pt modelId="{6799E848-05C2-49B6-9B27-17E0E62F4D47}" type="pres">
      <dgm:prSet presAssocID="{7C20FC95-DE9F-4ACE-8498-BD754F7565C9}" presName="parTxOnly" presStyleLbl="node1" presStyleIdx="2" presStyleCnt="5" custScaleX="92101">
        <dgm:presLayoutVars>
          <dgm:chMax val="0"/>
          <dgm:chPref val="0"/>
          <dgm:bulletEnabled val="1"/>
        </dgm:presLayoutVars>
      </dgm:prSet>
      <dgm:spPr/>
    </dgm:pt>
    <dgm:pt modelId="{021373D9-FBC9-4D8B-89BA-96BCD2247E0E}" type="pres">
      <dgm:prSet presAssocID="{F3057664-DB26-4E66-A797-71EBEAF2B9ED}" presName="parTxOnlySpace" presStyleCnt="0"/>
      <dgm:spPr/>
    </dgm:pt>
    <dgm:pt modelId="{98DB1AB1-8CA5-4117-BC30-844282FB008E}" type="pres">
      <dgm:prSet presAssocID="{CFD6CA25-03E6-4BB7-978D-2C117509B275}" presName="parTxOnly" presStyleLbl="node1" presStyleIdx="3" presStyleCnt="5" custScaleX="145377">
        <dgm:presLayoutVars>
          <dgm:chMax val="0"/>
          <dgm:chPref val="0"/>
          <dgm:bulletEnabled val="1"/>
        </dgm:presLayoutVars>
      </dgm:prSet>
      <dgm:spPr/>
    </dgm:pt>
    <dgm:pt modelId="{A24704D8-0A42-49D6-A824-B6B1CDA4B721}" type="pres">
      <dgm:prSet presAssocID="{0C3E54F8-1CFE-4BC7-BDA4-8642C841988C}" presName="parTxOnlySpace" presStyleCnt="0"/>
      <dgm:spPr/>
    </dgm:pt>
    <dgm:pt modelId="{43DF6FC4-D4D0-42B8-9E6E-10F3F8FEB325}" type="pres">
      <dgm:prSet presAssocID="{8C52B682-169E-4CF3-B7A3-252D318BCDEB}" presName="parTxOnly" presStyleLbl="node1" presStyleIdx="4" presStyleCnt="5">
        <dgm:presLayoutVars>
          <dgm:chMax val="0"/>
          <dgm:chPref val="0"/>
          <dgm:bulletEnabled val="1"/>
        </dgm:presLayoutVars>
      </dgm:prSet>
      <dgm:spPr/>
    </dgm:pt>
  </dgm:ptLst>
  <dgm:cxnLst>
    <dgm:cxn modelId="{29AF1921-9667-415A-8E8C-58897C2FA01F}" type="presOf" srcId="{E5D29696-A100-482D-AE93-D590AA5BE255}" destId="{F7067BBB-19C0-4B97-A57D-3CB88EF2D9AE}" srcOrd="0" destOrd="0" presId="urn:microsoft.com/office/officeart/2005/8/layout/chevron1"/>
    <dgm:cxn modelId="{69703225-B168-4EE0-89ED-C8B270603148}" type="presOf" srcId="{8C52B682-169E-4CF3-B7A3-252D318BCDEB}" destId="{43DF6FC4-D4D0-42B8-9E6E-10F3F8FEB325}" srcOrd="0" destOrd="0" presId="urn:microsoft.com/office/officeart/2005/8/layout/chevron1"/>
    <dgm:cxn modelId="{8C724E3D-0B27-47F2-AB02-282AA50D9BC6}" srcId="{E5D29696-A100-482D-AE93-D590AA5BE255}" destId="{71B50E13-A5E8-4359-B8F4-670E407B90D1}" srcOrd="1" destOrd="0" parTransId="{DC521A53-5AD8-428C-8D1B-B55B2C9064C4}" sibTransId="{B6D10F0E-F8BA-4666-BFDA-C73D99281402}"/>
    <dgm:cxn modelId="{24B28C5E-CF0A-4C68-8247-76F6373B87EE}" srcId="{E5D29696-A100-482D-AE93-D590AA5BE255}" destId="{52F9C464-FD53-4099-8074-6A64558B98EB}" srcOrd="0" destOrd="0" parTransId="{FAADB101-340A-4476-8511-74FA085684DA}" sibTransId="{12485432-8056-4E40-B1EA-A78C42093691}"/>
    <dgm:cxn modelId="{F4FEDB4B-7CCD-4010-9468-F6B5253FD443}" srcId="{E5D29696-A100-482D-AE93-D590AA5BE255}" destId="{8C52B682-169E-4CF3-B7A3-252D318BCDEB}" srcOrd="4" destOrd="0" parTransId="{FF495D02-7E9B-4D89-8BB5-D843F657AA00}" sibTransId="{09963CE3-4EF6-4DC6-B8AB-DA5F6BDAE12F}"/>
    <dgm:cxn modelId="{093B6070-4A94-44FC-9C9C-B267A4B8257A}" srcId="{E5D29696-A100-482D-AE93-D590AA5BE255}" destId="{CFD6CA25-03E6-4BB7-978D-2C117509B275}" srcOrd="3" destOrd="0" parTransId="{CCD4896E-A070-4698-BD06-3D382A285259}" sibTransId="{0C3E54F8-1CFE-4BC7-BDA4-8642C841988C}"/>
    <dgm:cxn modelId="{7862AB91-A8E2-49F3-B006-7E993EE8ED1D}" type="presOf" srcId="{52F9C464-FD53-4099-8074-6A64558B98EB}" destId="{F79AF39B-9767-4704-9FF7-D43DAEA0ACF7}" srcOrd="0" destOrd="0" presId="urn:microsoft.com/office/officeart/2005/8/layout/chevron1"/>
    <dgm:cxn modelId="{D53A8BB2-B0A5-46F6-B69E-A4DD0DB5F04D}" srcId="{E5D29696-A100-482D-AE93-D590AA5BE255}" destId="{7C20FC95-DE9F-4ACE-8498-BD754F7565C9}" srcOrd="2" destOrd="0" parTransId="{F78F09A9-BEB6-4BCE-86D1-8C677BFA61A1}" sibTransId="{F3057664-DB26-4E66-A797-71EBEAF2B9ED}"/>
    <dgm:cxn modelId="{F359F8BD-8D67-4283-8E67-D57C3954A084}" type="presOf" srcId="{CFD6CA25-03E6-4BB7-978D-2C117509B275}" destId="{98DB1AB1-8CA5-4117-BC30-844282FB008E}" srcOrd="0" destOrd="0" presId="urn:microsoft.com/office/officeart/2005/8/layout/chevron1"/>
    <dgm:cxn modelId="{515EF1D5-B974-431A-A20D-1822C6CEC784}" type="presOf" srcId="{71B50E13-A5E8-4359-B8F4-670E407B90D1}" destId="{8DE8E38C-7A23-46BA-A3A5-05104B5890BB}" srcOrd="0" destOrd="0" presId="urn:microsoft.com/office/officeart/2005/8/layout/chevron1"/>
    <dgm:cxn modelId="{BC5130FF-AEF7-4EFB-90B3-81EB8E65B5BC}" type="presOf" srcId="{7C20FC95-DE9F-4ACE-8498-BD754F7565C9}" destId="{6799E848-05C2-49B6-9B27-17E0E62F4D47}" srcOrd="0" destOrd="0" presId="urn:microsoft.com/office/officeart/2005/8/layout/chevron1"/>
    <dgm:cxn modelId="{55D1057E-CF87-4C76-8A0F-B3431AA2FEFE}" type="presParOf" srcId="{F7067BBB-19C0-4B97-A57D-3CB88EF2D9AE}" destId="{F79AF39B-9767-4704-9FF7-D43DAEA0ACF7}" srcOrd="0" destOrd="0" presId="urn:microsoft.com/office/officeart/2005/8/layout/chevron1"/>
    <dgm:cxn modelId="{B44006E4-00FA-46A3-91F3-11C4288C167B}" type="presParOf" srcId="{F7067BBB-19C0-4B97-A57D-3CB88EF2D9AE}" destId="{AEC8EB37-B38F-4B6C-B1D3-61F4666A07B3}" srcOrd="1" destOrd="0" presId="urn:microsoft.com/office/officeart/2005/8/layout/chevron1"/>
    <dgm:cxn modelId="{9229F982-D310-49C7-B520-0123697AC241}" type="presParOf" srcId="{F7067BBB-19C0-4B97-A57D-3CB88EF2D9AE}" destId="{8DE8E38C-7A23-46BA-A3A5-05104B5890BB}" srcOrd="2" destOrd="0" presId="urn:microsoft.com/office/officeart/2005/8/layout/chevron1"/>
    <dgm:cxn modelId="{56FB9F62-4D51-4A23-A804-791A48EFD497}" type="presParOf" srcId="{F7067BBB-19C0-4B97-A57D-3CB88EF2D9AE}" destId="{DA22D4FB-0E00-4664-8A5C-D7CF85D5DFED}" srcOrd="3" destOrd="0" presId="urn:microsoft.com/office/officeart/2005/8/layout/chevron1"/>
    <dgm:cxn modelId="{ECCAA06F-7502-4C02-B65A-13AD4E9DF994}" type="presParOf" srcId="{F7067BBB-19C0-4B97-A57D-3CB88EF2D9AE}" destId="{6799E848-05C2-49B6-9B27-17E0E62F4D47}" srcOrd="4" destOrd="0" presId="urn:microsoft.com/office/officeart/2005/8/layout/chevron1"/>
    <dgm:cxn modelId="{8F83CB04-9CFF-4981-8339-F2DAED774F5D}" type="presParOf" srcId="{F7067BBB-19C0-4B97-A57D-3CB88EF2D9AE}" destId="{021373D9-FBC9-4D8B-89BA-96BCD2247E0E}" srcOrd="5" destOrd="0" presId="urn:microsoft.com/office/officeart/2005/8/layout/chevron1"/>
    <dgm:cxn modelId="{4179BE3A-B13E-4804-82B7-ED947E777F2F}" type="presParOf" srcId="{F7067BBB-19C0-4B97-A57D-3CB88EF2D9AE}" destId="{98DB1AB1-8CA5-4117-BC30-844282FB008E}" srcOrd="6" destOrd="0" presId="urn:microsoft.com/office/officeart/2005/8/layout/chevron1"/>
    <dgm:cxn modelId="{AE53621C-EB9C-4A77-92B6-DAD8A7680D9A}" type="presParOf" srcId="{F7067BBB-19C0-4B97-A57D-3CB88EF2D9AE}" destId="{A24704D8-0A42-49D6-A824-B6B1CDA4B721}" srcOrd="7" destOrd="0" presId="urn:microsoft.com/office/officeart/2005/8/layout/chevron1"/>
    <dgm:cxn modelId="{999EF3E5-16C4-4649-BDD0-6936F17B2FB1}" type="presParOf" srcId="{F7067BBB-19C0-4B97-A57D-3CB88EF2D9AE}" destId="{43DF6FC4-D4D0-42B8-9E6E-10F3F8FEB325}" srcOrd="8"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D5E75-9463-493B-A75C-30A754011799}">
      <dsp:nvSpPr>
        <dsp:cNvPr id="0" name=""/>
        <dsp:cNvSpPr/>
      </dsp:nvSpPr>
      <dsp:spPr>
        <a:xfrm rot="16200000">
          <a:off x="-1072975" y="2664671"/>
          <a:ext cx="4279650" cy="14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6125" bIns="0" numCol="1" spcCol="1270" anchor="t" anchorCtr="0">
          <a:noAutofit/>
        </a:bodyPr>
        <a:lstStyle/>
        <a:p>
          <a:pPr marL="0" lvl="0" indent="0" algn="r" defTabSz="444500">
            <a:lnSpc>
              <a:spcPct val="90000"/>
            </a:lnSpc>
            <a:spcBef>
              <a:spcPct val="0"/>
            </a:spcBef>
            <a:spcAft>
              <a:spcPct val="35000"/>
            </a:spcAft>
            <a:buNone/>
          </a:pPr>
          <a:r>
            <a:rPr lang="pt-BR" sz="1000" kern="1200"/>
            <a:t>.</a:t>
          </a:r>
        </a:p>
      </dsp:txBody>
      <dsp:txXfrm>
        <a:off x="-1072975" y="2664671"/>
        <a:ext cx="4279650" cy="143007"/>
      </dsp:txXfrm>
    </dsp:sp>
    <dsp:sp modelId="{3591D5A6-9A83-411C-8300-E313C319EEFB}">
      <dsp:nvSpPr>
        <dsp:cNvPr id="0" name=""/>
        <dsp:cNvSpPr/>
      </dsp:nvSpPr>
      <dsp:spPr>
        <a:xfrm>
          <a:off x="538435" y="334008"/>
          <a:ext cx="1912167" cy="4804335"/>
        </a:xfrm>
        <a:prstGeom prst="rect">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26125" rIns="85344" bIns="85344" numCol="1" spcCol="1270" anchor="t" anchorCtr="0">
          <a:noAutofit/>
        </a:bodyPr>
        <a:lstStyle/>
        <a:p>
          <a:pPr marL="0" lvl="1" indent="0" algn="l" defTabSz="533400">
            <a:lnSpc>
              <a:spcPct val="90000"/>
            </a:lnSpc>
            <a:spcBef>
              <a:spcPct val="0"/>
            </a:spcBef>
            <a:spcAft>
              <a:spcPts val="600"/>
            </a:spcAft>
            <a:buFont typeface="Arial" panose="020B0604020202020204" pitchFamily="34" charset="0"/>
            <a:buNone/>
          </a:pPr>
          <a:endParaRPr lang="pt-BR" sz="1200" b="0" kern="1200"/>
        </a:p>
        <a:p>
          <a:pPr marL="0" lvl="1" indent="0" algn="l" defTabSz="533400">
            <a:lnSpc>
              <a:spcPct val="90000"/>
            </a:lnSpc>
            <a:spcBef>
              <a:spcPct val="0"/>
            </a:spcBef>
            <a:spcAft>
              <a:spcPts val="600"/>
            </a:spcAft>
            <a:buFont typeface="Arial" panose="020B0604020202020204" pitchFamily="34" charset="0"/>
            <a:buChar char="•"/>
          </a:pPr>
          <a:r>
            <a:rPr lang="pt-BR" sz="1200" kern="1200"/>
            <a:t>Elaboração do planejamento da SCG, e acompanhar os resultados; </a:t>
          </a:r>
          <a:endParaRPr lang="pt-BR" sz="1200" b="0" kern="1200"/>
        </a:p>
        <a:p>
          <a:pPr marL="0" lvl="1" indent="0" algn="l" defTabSz="533400">
            <a:lnSpc>
              <a:spcPct val="90000"/>
            </a:lnSpc>
            <a:spcBef>
              <a:spcPct val="0"/>
            </a:spcBef>
            <a:spcAft>
              <a:spcPts val="600"/>
            </a:spcAft>
            <a:buFont typeface="Arial" panose="020B0604020202020204" pitchFamily="34" charset="0"/>
            <a:buChar char="•"/>
          </a:pPr>
          <a:r>
            <a:rPr lang="pt-BR" sz="1200" kern="1200"/>
            <a:t>Apoio aos aprimoramentos da regulamentação;</a:t>
          </a:r>
        </a:p>
        <a:p>
          <a:pPr marL="0" lvl="1" indent="0" algn="l" defTabSz="533400">
            <a:lnSpc>
              <a:spcPct val="90000"/>
            </a:lnSpc>
            <a:spcBef>
              <a:spcPct val="0"/>
            </a:spcBef>
            <a:spcAft>
              <a:spcPts val="600"/>
            </a:spcAft>
            <a:buFont typeface="Arial" panose="020B0604020202020204" pitchFamily="34" charset="0"/>
            <a:buChar char="•"/>
          </a:pPr>
          <a:r>
            <a:rPr lang="pt-BR" sz="1200" kern="1200"/>
            <a:t>Padronização e formalização dos processos internos; </a:t>
          </a:r>
        </a:p>
        <a:p>
          <a:pPr marL="0" lvl="1" indent="0" algn="l" defTabSz="533400">
            <a:lnSpc>
              <a:spcPct val="90000"/>
            </a:lnSpc>
            <a:spcBef>
              <a:spcPct val="0"/>
            </a:spcBef>
            <a:spcAft>
              <a:spcPts val="600"/>
            </a:spcAft>
            <a:buFont typeface="Arial" panose="020B0604020202020204" pitchFamily="34" charset="0"/>
            <a:buChar char="•"/>
          </a:pPr>
          <a:r>
            <a:rPr lang="pt-BR" sz="1200" kern="1200"/>
            <a:t>padronização das decisões da SCG; </a:t>
          </a:r>
        </a:p>
        <a:p>
          <a:pPr marL="0" lvl="1" indent="0" algn="l" defTabSz="533400">
            <a:lnSpc>
              <a:spcPct val="90000"/>
            </a:lnSpc>
            <a:spcBef>
              <a:spcPct val="0"/>
            </a:spcBef>
            <a:spcAft>
              <a:spcPts val="600"/>
            </a:spcAft>
            <a:buFont typeface="Arial" panose="020B0604020202020204" pitchFamily="34" charset="0"/>
            <a:buChar char="•"/>
          </a:pPr>
          <a:r>
            <a:rPr lang="pt-BR" sz="1200" kern="1200"/>
            <a:t>Manutenção do Banco de Dados de Outorgas e de dados georreferenciados; </a:t>
          </a:r>
        </a:p>
        <a:p>
          <a:pPr marL="0" lvl="1" indent="0" algn="l" defTabSz="533400">
            <a:lnSpc>
              <a:spcPct val="90000"/>
            </a:lnSpc>
            <a:spcBef>
              <a:spcPct val="0"/>
            </a:spcBef>
            <a:spcAft>
              <a:spcPts val="600"/>
            </a:spcAft>
            <a:buFont typeface="Arial" panose="020B0604020202020204" pitchFamily="34" charset="0"/>
            <a:buChar char="•"/>
          </a:pPr>
          <a:r>
            <a:rPr lang="pt-BR" sz="1200" kern="1200"/>
            <a:t>Desenho de novos sistemas e manutenção dos existentes;</a:t>
          </a:r>
        </a:p>
        <a:p>
          <a:pPr marL="0" lvl="1" indent="0" algn="l" defTabSz="533400">
            <a:lnSpc>
              <a:spcPct val="90000"/>
            </a:lnSpc>
            <a:spcBef>
              <a:spcPct val="0"/>
            </a:spcBef>
            <a:spcAft>
              <a:spcPts val="600"/>
            </a:spcAft>
            <a:buFont typeface="Arial" panose="020B0604020202020204" pitchFamily="34" charset="0"/>
            <a:buChar char="•"/>
          </a:pPr>
          <a:r>
            <a:rPr lang="pt-BR" sz="1200" kern="1200"/>
            <a:t>Publicações SIGA e outros dados de Outorgas;</a:t>
          </a:r>
        </a:p>
        <a:p>
          <a:pPr marL="0" lvl="1" indent="0" algn="l" defTabSz="533400">
            <a:lnSpc>
              <a:spcPct val="90000"/>
            </a:lnSpc>
            <a:spcBef>
              <a:spcPct val="0"/>
            </a:spcBef>
            <a:spcAft>
              <a:spcPts val="600"/>
            </a:spcAft>
            <a:buFont typeface="Arial" panose="020B0604020202020204" pitchFamily="34" charset="0"/>
            <a:buChar char="•"/>
          </a:pPr>
          <a:r>
            <a:rPr lang="pt-BR" sz="1200" kern="1200"/>
            <a:t>Gestão de documentos da SCG (Setorial).</a:t>
          </a:r>
        </a:p>
        <a:p>
          <a:pPr marL="0" lvl="1" indent="0" algn="l" defTabSz="533400">
            <a:lnSpc>
              <a:spcPct val="90000"/>
            </a:lnSpc>
            <a:spcBef>
              <a:spcPct val="0"/>
            </a:spcBef>
            <a:spcAft>
              <a:spcPts val="600"/>
            </a:spcAft>
            <a:buNone/>
          </a:pPr>
          <a:endParaRPr lang="pt-BR" sz="1200" kern="1200"/>
        </a:p>
      </dsp:txBody>
      <dsp:txXfrm>
        <a:off x="538435" y="334008"/>
        <a:ext cx="1912167" cy="4804335"/>
      </dsp:txXfrm>
    </dsp:sp>
    <dsp:sp modelId="{26197F2D-2A40-41BD-8480-C9F929EDB711}">
      <dsp:nvSpPr>
        <dsp:cNvPr id="0" name=""/>
        <dsp:cNvSpPr/>
      </dsp:nvSpPr>
      <dsp:spPr>
        <a:xfrm>
          <a:off x="267137" y="242760"/>
          <a:ext cx="893433" cy="36251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86DA83-A865-4D1E-B298-FAD4BEAF4002}">
      <dsp:nvSpPr>
        <dsp:cNvPr id="0" name=""/>
        <dsp:cNvSpPr/>
      </dsp:nvSpPr>
      <dsp:spPr>
        <a:xfrm rot="16200000">
          <a:off x="1025677" y="2671840"/>
          <a:ext cx="4279650" cy="14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6125" bIns="0" numCol="1" spcCol="1270" anchor="t" anchorCtr="0">
          <a:noAutofit/>
        </a:bodyPr>
        <a:lstStyle/>
        <a:p>
          <a:pPr marL="0" lvl="0" indent="0" algn="r" defTabSz="444500">
            <a:lnSpc>
              <a:spcPct val="90000"/>
            </a:lnSpc>
            <a:spcBef>
              <a:spcPct val="0"/>
            </a:spcBef>
            <a:spcAft>
              <a:spcPct val="35000"/>
            </a:spcAft>
            <a:buNone/>
          </a:pPr>
          <a:r>
            <a:rPr lang="pt-BR" sz="1000" kern="1200"/>
            <a:t>.</a:t>
          </a:r>
        </a:p>
      </dsp:txBody>
      <dsp:txXfrm>
        <a:off x="1025677" y="2671840"/>
        <a:ext cx="4279650" cy="143007"/>
      </dsp:txXfrm>
    </dsp:sp>
    <dsp:sp modelId="{EA5CA8CE-EE3B-46AB-8406-49EF716A62CC}">
      <dsp:nvSpPr>
        <dsp:cNvPr id="0" name=""/>
        <dsp:cNvSpPr/>
      </dsp:nvSpPr>
      <dsp:spPr>
        <a:xfrm>
          <a:off x="2659889" y="320912"/>
          <a:ext cx="1912167" cy="4818672"/>
        </a:xfrm>
        <a:prstGeom prst="rect">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26125" rIns="85344" bIns="85344" numCol="1" spcCol="1270" anchor="t" anchorCtr="0">
          <a:noAutofit/>
        </a:bodyPr>
        <a:lstStyle/>
        <a:p>
          <a:pPr marL="0" lvl="1" indent="0" algn="l" defTabSz="711200">
            <a:lnSpc>
              <a:spcPct val="90000"/>
            </a:lnSpc>
            <a:spcBef>
              <a:spcPct val="0"/>
            </a:spcBef>
            <a:spcAft>
              <a:spcPts val="600"/>
            </a:spcAft>
            <a:buNone/>
          </a:pPr>
          <a:endParaRPr lang="pt-BR" sz="1200" b="0" kern="1200"/>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Emissão de </a:t>
          </a:r>
          <a:r>
            <a:rPr lang="pt-BR" sz="1200" kern="1200" err="1">
              <a:solidFill>
                <a:srgbClr val="FFFFFF"/>
              </a:solidFill>
              <a:latin typeface="Arial"/>
              <a:ea typeface="Arial"/>
              <a:cs typeface="Arial"/>
            </a:rPr>
            <a:t>DROs</a:t>
          </a:r>
          <a:endParaRPr lang="pt-BR" sz="1200" b="0" kern="1200"/>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Autorização para implantar e explorar empreendimentos de geração;</a:t>
          </a:r>
          <a:endParaRPr lang="pt-BR" sz="1200" b="0" kern="1200">
            <a:solidFill>
              <a:prstClr val="white"/>
            </a:solidFill>
            <a:latin typeface="Calibri" panose="020F0502020204030204"/>
            <a:ea typeface="+mn-ea"/>
            <a:cs typeface="+mn-cs"/>
          </a:endParaRP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Autorização para comercialização;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Transferência de titularidade de autorização;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Revogação de Autorização;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Análise de definição de percentual de redução a ser aplicado às TUSD/TUST</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Registro de central geradora de capacidade reduzida-UTE/UFV/EOL.</a:t>
          </a:r>
        </a:p>
      </dsp:txBody>
      <dsp:txXfrm>
        <a:off x="2659889" y="320912"/>
        <a:ext cx="1912167" cy="4818672"/>
      </dsp:txXfrm>
    </dsp:sp>
    <dsp:sp modelId="{DD3CA6E8-5259-4728-B96D-4BDB344CEB2B}">
      <dsp:nvSpPr>
        <dsp:cNvPr id="0" name=""/>
        <dsp:cNvSpPr/>
      </dsp:nvSpPr>
      <dsp:spPr>
        <a:xfrm>
          <a:off x="2410675" y="246785"/>
          <a:ext cx="893433" cy="36251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6272F-18C5-40FA-9ACB-AC3FDAB7026C}">
      <dsp:nvSpPr>
        <dsp:cNvPr id="0" name=""/>
        <dsp:cNvSpPr/>
      </dsp:nvSpPr>
      <dsp:spPr>
        <a:xfrm rot="16200000">
          <a:off x="3124330" y="2670213"/>
          <a:ext cx="4279650" cy="14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6125" bIns="0" numCol="1" spcCol="1270" anchor="t" anchorCtr="0">
          <a:noAutofit/>
        </a:bodyPr>
        <a:lstStyle/>
        <a:p>
          <a:pPr marL="0" lvl="0" indent="0" algn="r" defTabSz="444500">
            <a:lnSpc>
              <a:spcPct val="90000"/>
            </a:lnSpc>
            <a:spcBef>
              <a:spcPct val="0"/>
            </a:spcBef>
            <a:spcAft>
              <a:spcPct val="35000"/>
            </a:spcAft>
            <a:buNone/>
          </a:pPr>
          <a:r>
            <a:rPr lang="pt-BR" sz="1000" kern="1200"/>
            <a:t>.</a:t>
          </a:r>
        </a:p>
      </dsp:txBody>
      <dsp:txXfrm>
        <a:off x="3124330" y="2670213"/>
        <a:ext cx="4279650" cy="143007"/>
      </dsp:txXfrm>
    </dsp:sp>
    <dsp:sp modelId="{09558A3E-D1E1-4E82-A38D-5D1A2E9AF9A6}">
      <dsp:nvSpPr>
        <dsp:cNvPr id="0" name=""/>
        <dsp:cNvSpPr/>
      </dsp:nvSpPr>
      <dsp:spPr>
        <a:xfrm>
          <a:off x="4756249" y="320227"/>
          <a:ext cx="1912167" cy="4815419"/>
        </a:xfrm>
        <a:prstGeom prst="rect">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26125" rIns="113792" bIns="113792" numCol="1" spcCol="1270" anchor="t" anchorCtr="0">
          <a:noAutofit/>
        </a:bodyPr>
        <a:lstStyle/>
        <a:p>
          <a:pPr marL="171450" lvl="1" indent="0" algn="l" defTabSz="711200">
            <a:lnSpc>
              <a:spcPct val="90000"/>
            </a:lnSpc>
            <a:spcBef>
              <a:spcPct val="0"/>
            </a:spcBef>
            <a:spcAft>
              <a:spcPct val="15000"/>
            </a:spcAft>
            <a:buChar char="•"/>
          </a:pPr>
          <a:endParaRPr lang="pt-BR" sz="1600" b="0" kern="1200">
            <a:solidFill>
              <a:prstClr val="white"/>
            </a:solidFill>
            <a:latin typeface="Calibri" panose="020F0502020204030204"/>
            <a:ea typeface="+mn-ea"/>
            <a:cs typeface="+mn-cs"/>
          </a:endParaRPr>
        </a:p>
        <a:p>
          <a:pPr marL="0" lvl="1" indent="0" algn="l" defTabSz="5334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de outorgas de autorização;</a:t>
          </a:r>
          <a:endParaRPr lang="pt-BR" sz="1200" kern="1200">
            <a:solidFill>
              <a:srgbClr val="FFFFFF"/>
            </a:solidFill>
            <a:latin typeface="Arial"/>
            <a:ea typeface="Arial"/>
            <a:cs typeface="Arial"/>
          </a:endParaRPr>
        </a:p>
        <a:p>
          <a:pPr marL="0" lvl="1" indent="0" algn="l" defTabSz="5334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Alteração de características técnicas das usinas</a:t>
          </a:r>
        </a:p>
        <a:p>
          <a:pPr marL="0" lvl="1" indent="0" algn="l" defTabSz="5334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Alteração de cronograma de implantação de empreendimentos de geração;</a:t>
          </a:r>
        </a:p>
        <a:p>
          <a:pPr marL="0" lvl="1" indent="0" algn="l" defTabSz="5334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Recomposição de prazo de outorga de autorização;</a:t>
          </a:r>
        </a:p>
        <a:p>
          <a:pPr marL="0" lvl="1" indent="0" algn="l" defTabSz="5334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Enquadramento de usinas termelétricas ou de unidades consumidoras como cogeração qualificada;</a:t>
          </a:r>
        </a:p>
        <a:p>
          <a:pPr marL="0" lvl="1" indent="0" algn="l" defTabSz="5334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Análise de pedidos de enquadramento de empreendimentos de geração no REIDI.</a:t>
          </a:r>
        </a:p>
      </dsp:txBody>
      <dsp:txXfrm>
        <a:off x="4756249" y="320227"/>
        <a:ext cx="1912167" cy="4815419"/>
      </dsp:txXfrm>
    </dsp:sp>
    <dsp:sp modelId="{25952AD8-496E-48A3-97C4-2E2FC90C6D6B}">
      <dsp:nvSpPr>
        <dsp:cNvPr id="0" name=""/>
        <dsp:cNvSpPr/>
      </dsp:nvSpPr>
      <dsp:spPr>
        <a:xfrm>
          <a:off x="4514323" y="243097"/>
          <a:ext cx="892589" cy="36251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E2CE2B-A0DB-4E16-81F8-8360FDDC495E}">
      <dsp:nvSpPr>
        <dsp:cNvPr id="0" name=""/>
        <dsp:cNvSpPr/>
      </dsp:nvSpPr>
      <dsp:spPr>
        <a:xfrm rot="16200000">
          <a:off x="5222983" y="2671861"/>
          <a:ext cx="4279650" cy="14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6125" bIns="0" numCol="1" spcCol="1270" anchor="t" anchorCtr="0">
          <a:noAutofit/>
        </a:bodyPr>
        <a:lstStyle/>
        <a:p>
          <a:pPr marL="0" lvl="0" indent="0" algn="r" defTabSz="444500">
            <a:lnSpc>
              <a:spcPct val="90000"/>
            </a:lnSpc>
            <a:spcBef>
              <a:spcPct val="0"/>
            </a:spcBef>
            <a:spcAft>
              <a:spcPct val="35000"/>
            </a:spcAft>
            <a:buNone/>
          </a:pPr>
          <a:r>
            <a:rPr lang="pt-BR" sz="1000" kern="1200"/>
            <a:t>.</a:t>
          </a:r>
        </a:p>
      </dsp:txBody>
      <dsp:txXfrm>
        <a:off x="5222983" y="2671861"/>
        <a:ext cx="4279650" cy="143007"/>
      </dsp:txXfrm>
    </dsp:sp>
    <dsp:sp modelId="{5553421F-7F5B-4700-B087-B9DC09FC3ED6}">
      <dsp:nvSpPr>
        <dsp:cNvPr id="0" name=""/>
        <dsp:cNvSpPr/>
      </dsp:nvSpPr>
      <dsp:spPr>
        <a:xfrm>
          <a:off x="6834394" y="334008"/>
          <a:ext cx="1912167" cy="4818714"/>
        </a:xfrm>
        <a:prstGeom prst="rect">
          <a:avLst/>
        </a:prstGeom>
        <a:no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126125" rIns="99568" bIns="99568" numCol="1" spcCol="1270" anchor="t" anchorCtr="0">
          <a:noAutofit/>
        </a:bodyPr>
        <a:lstStyle/>
        <a:p>
          <a:pPr marL="171450" lvl="1" indent="-114300" algn="l" defTabSz="622300">
            <a:lnSpc>
              <a:spcPct val="90000"/>
            </a:lnSpc>
            <a:spcBef>
              <a:spcPct val="0"/>
            </a:spcBef>
            <a:spcAft>
              <a:spcPct val="15000"/>
            </a:spcAft>
            <a:buNone/>
          </a:pPr>
          <a:endParaRPr lang="pt-BR" sz="1400" b="0" kern="1200">
            <a:solidFill>
              <a:prstClr val="white"/>
            </a:solidFill>
            <a:latin typeface="Calibri" panose="020F0502020204030204"/>
            <a:ea typeface="+mn-ea"/>
            <a:cs typeface="+mn-cs"/>
          </a:endParaRPr>
        </a:p>
        <a:p>
          <a:pPr marL="0" lvl="1" indent="-114300" algn="l" defTabSz="533400">
            <a:lnSpc>
              <a:spcPct val="90000"/>
            </a:lnSpc>
            <a:spcBef>
              <a:spcPct val="0"/>
            </a:spcBef>
            <a:spcAft>
              <a:spcPct val="15000"/>
            </a:spcAft>
            <a:buFont typeface="Arial" panose="020B0604020202020204" pitchFamily="34" charset="0"/>
            <a:buChar char="•"/>
          </a:pPr>
          <a:r>
            <a:rPr lang="pt-BR" sz="1200" kern="1200" dirty="0">
              <a:solidFill>
                <a:srgbClr val="9FF9A1"/>
              </a:solidFill>
            </a:rPr>
            <a:t>Estudos de inventários </a:t>
          </a:r>
          <a:r>
            <a:rPr lang="pt-BR" sz="1200" kern="1200" dirty="0">
              <a:solidFill>
                <a:srgbClr val="9FF9A1"/>
              </a:solidFill>
              <a:latin typeface="Arial"/>
              <a:ea typeface="Arial"/>
              <a:cs typeface="Arial"/>
            </a:rPr>
            <a:t>hidrelétricos</a:t>
          </a:r>
          <a:r>
            <a:rPr lang="pt-BR" sz="1200" kern="1200" dirty="0">
              <a:solidFill>
                <a:srgbClr val="9FF9A1"/>
              </a:solidFill>
            </a:rPr>
            <a:t>;</a:t>
          </a:r>
          <a:endParaRPr lang="pt-BR" sz="1600" b="0" kern="1200" dirty="0">
            <a:solidFill>
              <a:srgbClr val="9FF9A1"/>
            </a:solidFill>
            <a:latin typeface="Calibri" panose="020F0502020204030204"/>
            <a:ea typeface="+mn-ea"/>
            <a:cs typeface="+mn-cs"/>
          </a:endParaRPr>
        </a:p>
        <a:p>
          <a:pPr marL="0" lvl="1" indent="-114300" algn="l" defTabSz="533400">
            <a:lnSpc>
              <a:spcPct val="100000"/>
            </a:lnSpc>
            <a:spcBef>
              <a:spcPct val="0"/>
            </a:spcBef>
            <a:spcAft>
              <a:spcPts val="600"/>
            </a:spcAft>
            <a:buFont typeface="Arial" panose="020B0604020202020204" pitchFamily="34" charset="0"/>
            <a:buChar char="•"/>
          </a:pPr>
          <a:r>
            <a:rPr lang="pt-BR" sz="1200" kern="1200" dirty="0">
              <a:solidFill>
                <a:srgbClr val="9FF9A1"/>
              </a:solidFill>
            </a:rPr>
            <a:t>Adequabilidade do </a:t>
          </a:r>
          <a:r>
            <a:rPr lang="pt-BR" sz="1200" kern="1200" dirty="0">
              <a:solidFill>
                <a:srgbClr val="9FF9A1"/>
              </a:solidFill>
              <a:latin typeface="Arial"/>
              <a:ea typeface="Arial"/>
              <a:cs typeface="Arial"/>
            </a:rPr>
            <a:t>Sumário Executivo de Projetos Básicos - DRS-PCH/UHE;</a:t>
          </a:r>
        </a:p>
        <a:p>
          <a:pPr marL="0" lvl="1" indent="-114300" algn="l" defTabSz="533400">
            <a:lnSpc>
              <a:spcPct val="100000"/>
            </a:lnSpc>
            <a:spcBef>
              <a:spcPct val="0"/>
            </a:spcBef>
            <a:spcAft>
              <a:spcPts val="600"/>
            </a:spcAft>
            <a:buFont typeface="Arial" panose="020B0604020202020204" pitchFamily="34" charset="0"/>
            <a:buChar char="•"/>
          </a:pPr>
          <a:r>
            <a:rPr lang="pt-BR" sz="1200" kern="1200" dirty="0">
              <a:solidFill>
                <a:srgbClr val="9FF9A1"/>
              </a:solidFill>
              <a:latin typeface="Arial"/>
              <a:ea typeface="Arial"/>
              <a:cs typeface="Arial"/>
            </a:rPr>
            <a:t>Avaliação de EVTE;</a:t>
          </a:r>
        </a:p>
        <a:p>
          <a:pPr marL="0" lvl="1" indent="-114300" algn="l" defTabSz="533400">
            <a:lnSpc>
              <a:spcPct val="100000"/>
            </a:lnSpc>
            <a:spcBef>
              <a:spcPct val="0"/>
            </a:spcBef>
            <a:spcAft>
              <a:spcPts val="600"/>
            </a:spcAft>
            <a:buFont typeface="Arial" panose="020B0604020202020204" pitchFamily="34" charset="0"/>
            <a:buChar char="•"/>
          </a:pPr>
          <a:r>
            <a:rPr lang="pt-BR" sz="1200" kern="1200" dirty="0">
              <a:solidFill>
                <a:srgbClr val="9FF9A1"/>
              </a:solidFill>
              <a:latin typeface="Arial"/>
              <a:ea typeface="Arial"/>
              <a:cs typeface="Arial"/>
            </a:rPr>
            <a:t>Registro de central geradora de capacidade reduzida de fonte hídrica (CGH);</a:t>
          </a:r>
        </a:p>
        <a:p>
          <a:pPr marL="0" lvl="1" indent="-114300" algn="l" defTabSz="533400">
            <a:lnSpc>
              <a:spcPct val="100000"/>
            </a:lnSpc>
            <a:spcBef>
              <a:spcPct val="0"/>
            </a:spcBef>
            <a:spcAft>
              <a:spcPts val="600"/>
            </a:spcAft>
            <a:buFont typeface="Arial" panose="020B0604020202020204" pitchFamily="34" charset="0"/>
            <a:buChar char="•"/>
          </a:pPr>
          <a:r>
            <a:rPr lang="pt-BR" sz="1200" kern="1200" dirty="0">
              <a:solidFill>
                <a:srgbClr val="9FF9A1"/>
              </a:solidFill>
            </a:rPr>
            <a:t>Avaliação de parâmetros para o cálculo de garantia física de CGH, PCH e UHE objeto de autorização;</a:t>
          </a:r>
          <a:endParaRPr lang="pt-BR" sz="1600" b="0" kern="1200" dirty="0">
            <a:solidFill>
              <a:srgbClr val="9FF9A1"/>
            </a:solidFill>
            <a:latin typeface="Calibri" panose="020F0502020204030204"/>
            <a:ea typeface="+mn-ea"/>
            <a:cs typeface="+mn-cs"/>
          </a:endParaRPr>
        </a:p>
        <a:p>
          <a:pPr marL="0" lvl="1" indent="-114300" algn="l" defTabSz="533400">
            <a:lnSpc>
              <a:spcPct val="100000"/>
            </a:lnSpc>
            <a:spcBef>
              <a:spcPct val="0"/>
            </a:spcBef>
            <a:spcAft>
              <a:spcPts val="600"/>
            </a:spcAft>
            <a:buFont typeface="Arial" panose="020B0604020202020204" pitchFamily="34" charset="0"/>
            <a:buChar char="•"/>
          </a:pPr>
          <a:r>
            <a:rPr lang="pt-BR" sz="1200" kern="1200" dirty="0">
              <a:solidFill>
                <a:srgbClr val="9FF9A1"/>
              </a:solidFill>
              <a:latin typeface="Arial"/>
              <a:ea typeface="Arial"/>
              <a:cs typeface="Arial"/>
            </a:rPr>
            <a:t>Avaliação de Declaração de Utilidade Pública – DUP;</a:t>
          </a:r>
        </a:p>
        <a:p>
          <a:pPr marL="0" lvl="1" indent="-114300" algn="l" defTabSz="533400">
            <a:lnSpc>
              <a:spcPct val="100000"/>
            </a:lnSpc>
            <a:spcBef>
              <a:spcPct val="0"/>
            </a:spcBef>
            <a:spcAft>
              <a:spcPts val="600"/>
            </a:spcAft>
            <a:buFont typeface="Arial" panose="020B0604020202020204" pitchFamily="34" charset="0"/>
            <a:buChar char="•"/>
          </a:pPr>
          <a:r>
            <a:rPr lang="pt-BR" sz="1200" kern="1200" dirty="0">
              <a:solidFill>
                <a:srgbClr val="9FF9A1"/>
              </a:solidFill>
              <a:latin typeface="Arial"/>
              <a:ea typeface="Arial"/>
              <a:cs typeface="Arial"/>
            </a:rPr>
            <a:t>Definição dos coeficientes de distribuição dos recursos da CFURH.</a:t>
          </a:r>
        </a:p>
        <a:p>
          <a:pPr marL="114300" lvl="1" indent="-114300" algn="l" defTabSz="533400">
            <a:lnSpc>
              <a:spcPct val="90000"/>
            </a:lnSpc>
            <a:spcBef>
              <a:spcPct val="0"/>
            </a:spcBef>
            <a:spcAft>
              <a:spcPct val="15000"/>
            </a:spcAft>
            <a:buChar char="•"/>
          </a:pPr>
          <a:endParaRPr lang="pt-BR" sz="1200" kern="1200" dirty="0"/>
        </a:p>
      </dsp:txBody>
      <dsp:txXfrm>
        <a:off x="6834394" y="334008"/>
        <a:ext cx="1912167" cy="4818714"/>
      </dsp:txXfrm>
    </dsp:sp>
    <dsp:sp modelId="{8A79E663-DACC-486F-BA46-FD7BA3B8E6C9}">
      <dsp:nvSpPr>
        <dsp:cNvPr id="0" name=""/>
        <dsp:cNvSpPr/>
      </dsp:nvSpPr>
      <dsp:spPr>
        <a:xfrm>
          <a:off x="6611335" y="241653"/>
          <a:ext cx="893433" cy="362513"/>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D80A9D-8CEB-488D-83D5-925950A7E432}">
      <dsp:nvSpPr>
        <dsp:cNvPr id="0" name=""/>
        <dsp:cNvSpPr/>
      </dsp:nvSpPr>
      <dsp:spPr>
        <a:xfrm rot="16200000">
          <a:off x="7321636" y="2671861"/>
          <a:ext cx="4279650" cy="143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6125" bIns="0" numCol="1" spcCol="1270" anchor="t" anchorCtr="0">
          <a:noAutofit/>
        </a:bodyPr>
        <a:lstStyle/>
        <a:p>
          <a:pPr marL="0" lvl="0" indent="0" algn="r" defTabSz="444500">
            <a:lnSpc>
              <a:spcPct val="90000"/>
            </a:lnSpc>
            <a:spcBef>
              <a:spcPct val="0"/>
            </a:spcBef>
            <a:spcAft>
              <a:spcPct val="35000"/>
            </a:spcAft>
            <a:buNone/>
          </a:pPr>
          <a:r>
            <a:rPr lang="pt-BR" sz="1000" kern="1200"/>
            <a:t>.</a:t>
          </a:r>
        </a:p>
      </dsp:txBody>
      <dsp:txXfrm>
        <a:off x="7321636" y="2671861"/>
        <a:ext cx="4279650" cy="143007"/>
      </dsp:txXfrm>
    </dsp:sp>
    <dsp:sp modelId="{918A1B4F-F15B-4A95-9533-AA21F89793D8}">
      <dsp:nvSpPr>
        <dsp:cNvPr id="0" name=""/>
        <dsp:cNvSpPr/>
      </dsp:nvSpPr>
      <dsp:spPr>
        <a:xfrm>
          <a:off x="8933046" y="334008"/>
          <a:ext cx="1912167" cy="4818714"/>
        </a:xfrm>
        <a:prstGeom prst="rect">
          <a:avLst/>
        </a:prstGeom>
        <a:noFill/>
        <a:ln w="25400"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126125" rIns="85344" bIns="85344" numCol="1" spcCol="1270" anchor="t" anchorCtr="0">
          <a:noAutofit/>
        </a:bodyPr>
        <a:lstStyle/>
        <a:p>
          <a:pPr marL="171450" lvl="1" indent="0" algn="l" defTabSz="711200">
            <a:lnSpc>
              <a:spcPct val="90000"/>
            </a:lnSpc>
            <a:spcBef>
              <a:spcPct val="0"/>
            </a:spcBef>
            <a:spcAft>
              <a:spcPct val="15000"/>
            </a:spcAft>
            <a:buChar char="•"/>
          </a:pPr>
          <a:endParaRPr lang="pt-BR" sz="1200" kern="1200">
            <a:solidFill>
              <a:srgbClr val="FFFFFF"/>
            </a:solidFill>
            <a:latin typeface="Arial"/>
            <a:ea typeface="Arial"/>
            <a:cs typeface="Arial"/>
          </a:endParaRP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Prorrogação de concessões de geração;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ea typeface="Arial"/>
              <a:cs typeface="Arial"/>
            </a:rPr>
            <a:t>Extinção de concessões de geração;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de outorgas de concessão;</a:t>
          </a:r>
          <a:endParaRPr lang="pt-BR" sz="1200" kern="1200">
            <a:solidFill>
              <a:srgbClr val="FFFFFF"/>
            </a:solidFill>
            <a:latin typeface="Arial"/>
            <a:ea typeface="Arial"/>
            <a:cs typeface="Arial"/>
          </a:endParaRP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Recomposição de prazo de outorga de concessão;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Definição de coeficientes de distribuição dos recursos da CFURH (em transição para a COHID);</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de processos referentes ao pagamento pelo Uso do Bem Público;</a:t>
          </a:r>
        </a:p>
        <a:p>
          <a:pPr marL="0" lvl="1" indent="0" algn="l" defTabSz="711200">
            <a:lnSpc>
              <a:spcPct val="90000"/>
            </a:lnSpc>
            <a:spcBef>
              <a:spcPct val="0"/>
            </a:spcBef>
            <a:spcAft>
              <a:spcPts val="600"/>
            </a:spcAft>
            <a:buFont typeface="Arial" panose="020B0604020202020204" pitchFamily="34" charset="0"/>
            <a:buChar char="•"/>
          </a:pPr>
          <a:r>
            <a:rPr lang="pt-BR" sz="1200" kern="1200">
              <a:solidFill>
                <a:srgbClr val="FFFFFF"/>
              </a:solidFill>
              <a:latin typeface="Arial"/>
              <a:cs typeface="Arial"/>
            </a:rPr>
            <a:t>Gestão das garantias de registro e de fiel cumprimento.</a:t>
          </a:r>
        </a:p>
        <a:p>
          <a:pPr marL="0" lvl="1" indent="0" algn="l" defTabSz="711200">
            <a:lnSpc>
              <a:spcPct val="90000"/>
            </a:lnSpc>
            <a:spcBef>
              <a:spcPct val="0"/>
            </a:spcBef>
            <a:spcAft>
              <a:spcPct val="15000"/>
            </a:spcAft>
            <a:buNone/>
          </a:pPr>
          <a:endParaRPr lang="pt-BR" sz="1200" kern="1200">
            <a:solidFill>
              <a:srgbClr val="FFFFFF"/>
            </a:solidFill>
            <a:latin typeface="Arial"/>
            <a:cs typeface="Arial"/>
          </a:endParaRPr>
        </a:p>
      </dsp:txBody>
      <dsp:txXfrm>
        <a:off x="8933046" y="334008"/>
        <a:ext cx="1912167" cy="4818714"/>
      </dsp:txXfrm>
    </dsp:sp>
    <dsp:sp modelId="{81FD5F60-8A4D-4994-A900-D670658502CB}">
      <dsp:nvSpPr>
        <dsp:cNvPr id="0" name=""/>
        <dsp:cNvSpPr/>
      </dsp:nvSpPr>
      <dsp:spPr>
        <a:xfrm>
          <a:off x="8700318" y="242558"/>
          <a:ext cx="893479" cy="3685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2C799-0D93-4E44-8888-56C51FE5F196}">
      <dsp:nvSpPr>
        <dsp:cNvPr id="0" name=""/>
        <dsp:cNvSpPr/>
      </dsp:nvSpPr>
      <dsp:spPr>
        <a:xfrm>
          <a:off x="3081213" y="1688912"/>
          <a:ext cx="676614" cy="91440"/>
        </a:xfrm>
        <a:custGeom>
          <a:avLst/>
          <a:gdLst/>
          <a:ahLst/>
          <a:cxnLst/>
          <a:rect l="0" t="0" r="0" b="0"/>
          <a:pathLst>
            <a:path>
              <a:moveTo>
                <a:pt x="0" y="45720"/>
              </a:moveTo>
              <a:lnTo>
                <a:pt x="676614" y="45720"/>
              </a:lnTo>
            </a:path>
          </a:pathLst>
        </a:custGeom>
        <a:noFill/>
        <a:ln w="63500" cap="sq" cmpd="sng" algn="ctr">
          <a:solidFill>
            <a:srgbClr val="FFC000"/>
          </a:solidFill>
          <a:prstDash val="solid"/>
          <a:round/>
          <a:headEnd type="oval"/>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tx1"/>
            </a:solidFill>
          </a:endParaRPr>
        </a:p>
      </dsp:txBody>
      <dsp:txXfrm>
        <a:off x="3401840" y="1731096"/>
        <a:ext cx="35360" cy="7072"/>
      </dsp:txXfrm>
    </dsp:sp>
    <dsp:sp modelId="{4F0022A6-8C37-47D7-8332-E34B677B7023}">
      <dsp:nvSpPr>
        <dsp:cNvPr id="0" name=""/>
        <dsp:cNvSpPr/>
      </dsp:nvSpPr>
      <dsp:spPr>
        <a:xfrm>
          <a:off x="8168" y="812179"/>
          <a:ext cx="3074844" cy="1844906"/>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0" indent="0" algn="ctr" defTabSz="889000">
            <a:lnSpc>
              <a:spcPct val="90000"/>
            </a:lnSpc>
            <a:spcBef>
              <a:spcPct val="0"/>
            </a:spcBef>
            <a:spcAft>
              <a:spcPct val="35000"/>
            </a:spcAft>
            <a:buNone/>
          </a:pPr>
          <a:r>
            <a:rPr lang="pt-BR" sz="20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Rio Natural</a:t>
          </a:r>
        </a:p>
      </dsp:txBody>
      <dsp:txXfrm>
        <a:off x="8168" y="812179"/>
        <a:ext cx="3074844" cy="1844906"/>
      </dsp:txXfrm>
    </dsp:sp>
    <dsp:sp modelId="{57B3EE95-3CF3-4092-AF09-72AE28B5345A}">
      <dsp:nvSpPr>
        <dsp:cNvPr id="0" name=""/>
        <dsp:cNvSpPr/>
      </dsp:nvSpPr>
      <dsp:spPr>
        <a:xfrm>
          <a:off x="6863272" y="1688912"/>
          <a:ext cx="676614" cy="91440"/>
        </a:xfrm>
        <a:custGeom>
          <a:avLst/>
          <a:gdLst/>
          <a:ahLst/>
          <a:cxnLst/>
          <a:rect l="0" t="0" r="0" b="0"/>
          <a:pathLst>
            <a:path>
              <a:moveTo>
                <a:pt x="0" y="45720"/>
              </a:moveTo>
              <a:lnTo>
                <a:pt x="676614" y="45720"/>
              </a:lnTo>
            </a:path>
          </a:pathLst>
        </a:custGeom>
        <a:noFill/>
        <a:ln w="63500" cap="sq" cmpd="sng" algn="ctr">
          <a:solidFill>
            <a:srgbClr val="FFC000"/>
          </a:solidFill>
          <a:prstDash val="solid"/>
          <a:round/>
          <a:headEnd type="oval"/>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tx1"/>
            </a:solidFill>
          </a:endParaRPr>
        </a:p>
      </dsp:txBody>
      <dsp:txXfrm>
        <a:off x="7183899" y="1731096"/>
        <a:ext cx="35360" cy="7072"/>
      </dsp:txXfrm>
    </dsp:sp>
    <dsp:sp modelId="{1AAFE3D1-815E-4995-8CA1-C20278F4F847}">
      <dsp:nvSpPr>
        <dsp:cNvPr id="0" name=""/>
        <dsp:cNvSpPr/>
      </dsp:nvSpPr>
      <dsp:spPr>
        <a:xfrm>
          <a:off x="3790227" y="812179"/>
          <a:ext cx="3074844" cy="1844906"/>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0" indent="0" algn="ctr" defTabSz="889000">
            <a:lnSpc>
              <a:spcPct val="90000"/>
            </a:lnSpc>
            <a:spcBef>
              <a:spcPct val="0"/>
            </a:spcBef>
            <a:spcAft>
              <a:spcPct val="35000"/>
            </a:spcAft>
            <a:buNone/>
          </a:pPr>
          <a:r>
            <a:rPr lang="pt-BR" sz="20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Inventário</a:t>
          </a:r>
        </a:p>
      </dsp:txBody>
      <dsp:txXfrm>
        <a:off x="3790227" y="812179"/>
        <a:ext cx="3074844" cy="1844906"/>
      </dsp:txXfrm>
    </dsp:sp>
    <dsp:sp modelId="{71643BDE-913D-4BBE-B55D-D061789DC9E1}">
      <dsp:nvSpPr>
        <dsp:cNvPr id="0" name=""/>
        <dsp:cNvSpPr/>
      </dsp:nvSpPr>
      <dsp:spPr>
        <a:xfrm>
          <a:off x="1545590" y="2655286"/>
          <a:ext cx="7564118" cy="676614"/>
        </a:xfrm>
        <a:custGeom>
          <a:avLst/>
          <a:gdLst/>
          <a:ahLst/>
          <a:cxnLst/>
          <a:rect l="0" t="0" r="0" b="0"/>
          <a:pathLst>
            <a:path>
              <a:moveTo>
                <a:pt x="7564118" y="0"/>
              </a:moveTo>
              <a:lnTo>
                <a:pt x="7564118" y="355407"/>
              </a:lnTo>
              <a:lnTo>
                <a:pt x="0" y="355407"/>
              </a:lnTo>
              <a:lnTo>
                <a:pt x="0" y="676614"/>
              </a:lnTo>
            </a:path>
          </a:pathLst>
        </a:custGeom>
        <a:noFill/>
        <a:ln w="63500" cap="sq" cmpd="sng" algn="ctr">
          <a:solidFill>
            <a:srgbClr val="FFC000"/>
          </a:solidFill>
          <a:prstDash val="solid"/>
          <a:round/>
          <a:headEnd type="oval"/>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tx1"/>
            </a:solidFill>
            <a:highlight>
              <a:srgbClr val="FBD00D"/>
            </a:highlight>
          </a:endParaRPr>
        </a:p>
      </dsp:txBody>
      <dsp:txXfrm>
        <a:off x="5137722" y="2990057"/>
        <a:ext cx="379855" cy="7072"/>
      </dsp:txXfrm>
    </dsp:sp>
    <dsp:sp modelId="{08CBE165-7EBB-41FB-9889-8BE31ECAE79F}">
      <dsp:nvSpPr>
        <dsp:cNvPr id="0" name=""/>
        <dsp:cNvSpPr/>
      </dsp:nvSpPr>
      <dsp:spPr>
        <a:xfrm>
          <a:off x="7572286" y="812179"/>
          <a:ext cx="3074844" cy="1844906"/>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0" indent="0" algn="ctr" defTabSz="889000">
            <a:lnSpc>
              <a:spcPct val="90000"/>
            </a:lnSpc>
            <a:spcBef>
              <a:spcPct val="0"/>
            </a:spcBef>
            <a:spcAft>
              <a:spcPct val="35000"/>
            </a:spcAft>
            <a:buNone/>
          </a:pPr>
          <a:r>
            <a:rPr lang="pt-BR" sz="20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Projeto Básico</a:t>
          </a:r>
        </a:p>
      </dsp:txBody>
      <dsp:txXfrm>
        <a:off x="7572286" y="812179"/>
        <a:ext cx="3074844" cy="1844906"/>
      </dsp:txXfrm>
    </dsp:sp>
    <dsp:sp modelId="{0830A8E2-F17B-40AF-82EB-D8B562684B8E}">
      <dsp:nvSpPr>
        <dsp:cNvPr id="0" name=""/>
        <dsp:cNvSpPr/>
      </dsp:nvSpPr>
      <dsp:spPr>
        <a:xfrm>
          <a:off x="3081213" y="4241034"/>
          <a:ext cx="676614" cy="91440"/>
        </a:xfrm>
        <a:custGeom>
          <a:avLst/>
          <a:gdLst/>
          <a:ahLst/>
          <a:cxnLst/>
          <a:rect l="0" t="0" r="0" b="0"/>
          <a:pathLst>
            <a:path>
              <a:moveTo>
                <a:pt x="0" y="45720"/>
              </a:moveTo>
              <a:lnTo>
                <a:pt x="676614" y="45720"/>
              </a:lnTo>
            </a:path>
          </a:pathLst>
        </a:custGeom>
        <a:noFill/>
        <a:ln w="63500" cap="sq" cmpd="sng" algn="ctr">
          <a:solidFill>
            <a:srgbClr val="FFC000"/>
          </a:solidFill>
          <a:prstDash val="solid"/>
          <a:round/>
          <a:headEnd type="oval"/>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tx1"/>
            </a:solidFill>
          </a:endParaRPr>
        </a:p>
      </dsp:txBody>
      <dsp:txXfrm>
        <a:off x="3401840" y="4283218"/>
        <a:ext cx="35360" cy="7072"/>
      </dsp:txXfrm>
    </dsp:sp>
    <dsp:sp modelId="{C0B89E77-528C-454C-A359-5C0CA279E889}">
      <dsp:nvSpPr>
        <dsp:cNvPr id="0" name=""/>
        <dsp:cNvSpPr/>
      </dsp:nvSpPr>
      <dsp:spPr>
        <a:xfrm>
          <a:off x="8168" y="3364300"/>
          <a:ext cx="3074844" cy="1844906"/>
        </a:xfrm>
        <a:prstGeom prst="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0" indent="0" algn="ctr" defTabSz="889000">
            <a:lnSpc>
              <a:spcPct val="90000"/>
            </a:lnSpc>
            <a:spcBef>
              <a:spcPct val="0"/>
            </a:spcBef>
            <a:spcAft>
              <a:spcPct val="35000"/>
            </a:spcAft>
            <a:buNone/>
          </a:pPr>
          <a:r>
            <a:rPr lang="pt-BR" sz="20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Construção</a:t>
          </a:r>
        </a:p>
      </dsp:txBody>
      <dsp:txXfrm>
        <a:off x="8168" y="3364300"/>
        <a:ext cx="3074844" cy="1844906"/>
      </dsp:txXfrm>
    </dsp:sp>
    <dsp:sp modelId="{EE068AC2-BE5E-4BA3-B89D-A917BA8E057F}">
      <dsp:nvSpPr>
        <dsp:cNvPr id="0" name=""/>
        <dsp:cNvSpPr/>
      </dsp:nvSpPr>
      <dsp:spPr>
        <a:xfrm>
          <a:off x="6863272" y="4241034"/>
          <a:ext cx="676614" cy="91440"/>
        </a:xfrm>
        <a:custGeom>
          <a:avLst/>
          <a:gdLst/>
          <a:ahLst/>
          <a:cxnLst/>
          <a:rect l="0" t="0" r="0" b="0"/>
          <a:pathLst>
            <a:path>
              <a:moveTo>
                <a:pt x="0" y="45720"/>
              </a:moveTo>
              <a:lnTo>
                <a:pt x="676614" y="45720"/>
              </a:lnTo>
            </a:path>
          </a:pathLst>
        </a:custGeom>
        <a:noFill/>
        <a:ln w="63500" cap="sq" cmpd="sng" algn="ctr">
          <a:solidFill>
            <a:srgbClr val="FFC000"/>
          </a:solidFill>
          <a:prstDash val="solid"/>
          <a:round/>
          <a:headEnd type="oval"/>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solidFill>
              <a:schemeClr val="tx1"/>
            </a:solidFill>
          </a:endParaRPr>
        </a:p>
      </dsp:txBody>
      <dsp:txXfrm>
        <a:off x="7183899" y="4283218"/>
        <a:ext cx="35360" cy="7072"/>
      </dsp:txXfrm>
    </dsp:sp>
    <dsp:sp modelId="{051D0AD8-9CD9-4358-82CB-D7329C286B41}">
      <dsp:nvSpPr>
        <dsp:cNvPr id="0" name=""/>
        <dsp:cNvSpPr/>
      </dsp:nvSpPr>
      <dsp:spPr>
        <a:xfrm>
          <a:off x="3790227" y="3364300"/>
          <a:ext cx="3074844" cy="1844906"/>
        </a:xfrm>
        <a:prstGeom prst="rect">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0" indent="0" algn="ctr" defTabSz="889000">
            <a:lnSpc>
              <a:spcPct val="90000"/>
            </a:lnSpc>
            <a:spcBef>
              <a:spcPct val="0"/>
            </a:spcBef>
            <a:spcAft>
              <a:spcPct val="35000"/>
            </a:spcAft>
            <a:buNone/>
          </a:pPr>
          <a:r>
            <a:rPr lang="pt-BR" sz="20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Testes</a:t>
          </a:r>
        </a:p>
      </dsp:txBody>
      <dsp:txXfrm>
        <a:off x="3790227" y="3364300"/>
        <a:ext cx="3074844" cy="1844906"/>
      </dsp:txXfrm>
    </dsp:sp>
    <dsp:sp modelId="{777392E7-4F95-4A9C-A729-CF473455B5B3}">
      <dsp:nvSpPr>
        <dsp:cNvPr id="0" name=""/>
        <dsp:cNvSpPr/>
      </dsp:nvSpPr>
      <dsp:spPr>
        <a:xfrm>
          <a:off x="7572286" y="3364300"/>
          <a:ext cx="3074844" cy="1844906"/>
        </a:xfrm>
        <a:prstGeom prst="rect">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b" anchorCtr="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lvl="0" indent="0" algn="ctr" defTabSz="889000">
            <a:lnSpc>
              <a:spcPct val="90000"/>
            </a:lnSpc>
            <a:spcBef>
              <a:spcPct val="0"/>
            </a:spcBef>
            <a:spcAft>
              <a:spcPct val="35000"/>
            </a:spcAft>
            <a:buNone/>
          </a:pPr>
          <a:r>
            <a:rPr lang="pt-BR" sz="2000" b="1" kern="1200"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Operação</a:t>
          </a:r>
        </a:p>
      </dsp:txBody>
      <dsp:txXfrm>
        <a:off x="7572286" y="3364300"/>
        <a:ext cx="3074844" cy="1844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F39B-9767-4704-9FF7-D43DAEA0ACF7}">
      <dsp:nvSpPr>
        <dsp:cNvPr id="0" name=""/>
        <dsp:cNvSpPr/>
      </dsp:nvSpPr>
      <dsp:spPr>
        <a:xfrm>
          <a:off x="4393" y="1233567"/>
          <a:ext cx="1762605" cy="705042"/>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pt-BR" sz="1800" b="1" i="1" kern="1200" dirty="0">
              <a:solidFill>
                <a:schemeClr val="bg1"/>
              </a:solidFill>
            </a:rPr>
            <a:t>DRI-PCH (UHE)</a:t>
          </a:r>
        </a:p>
      </dsp:txBody>
      <dsp:txXfrm>
        <a:off x="356914" y="1233567"/>
        <a:ext cx="1057563" cy="705042"/>
      </dsp:txXfrm>
    </dsp:sp>
    <dsp:sp modelId="{8DE8E38C-7A23-46BA-A3A5-05104B5890BB}">
      <dsp:nvSpPr>
        <dsp:cNvPr id="0" name=""/>
        <dsp:cNvSpPr/>
      </dsp:nvSpPr>
      <dsp:spPr>
        <a:xfrm>
          <a:off x="1590738" y="1233567"/>
          <a:ext cx="2022114" cy="705042"/>
        </a:xfrm>
        <a:prstGeom prst="chevron">
          <a:avLst/>
        </a:prstGeom>
        <a:solidFill>
          <a:schemeClr val="accent1">
            <a:shade val="80000"/>
            <a:hueOff val="69857"/>
            <a:satOff val="-1251"/>
            <a:lumOff val="53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pt-BR" sz="1200" b="1" i="1" kern="1200" dirty="0">
              <a:solidFill>
                <a:prstClr val="white"/>
              </a:solidFill>
              <a:latin typeface="Calibri" panose="020F0502020204030204"/>
              <a:ea typeface="+mn-ea"/>
              <a:cs typeface="+mn-cs"/>
            </a:rPr>
            <a:t>Prazo 14 meses – Entrega PB e Sumário Executivo </a:t>
          </a:r>
        </a:p>
      </dsp:txBody>
      <dsp:txXfrm>
        <a:off x="1943259" y="1233567"/>
        <a:ext cx="1317072" cy="705042"/>
      </dsp:txXfrm>
    </dsp:sp>
    <dsp:sp modelId="{6799E848-05C2-49B6-9B27-17E0E62F4D47}">
      <dsp:nvSpPr>
        <dsp:cNvPr id="0" name=""/>
        <dsp:cNvSpPr/>
      </dsp:nvSpPr>
      <dsp:spPr>
        <a:xfrm>
          <a:off x="3436592" y="1233567"/>
          <a:ext cx="1762605" cy="705042"/>
        </a:xfrm>
        <a:prstGeom prst="chevron">
          <a:avLst/>
        </a:prstGeom>
        <a:solidFill>
          <a:schemeClr val="accent1">
            <a:shade val="80000"/>
            <a:hueOff val="139713"/>
            <a:satOff val="-2502"/>
            <a:lumOff val="106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89000">
            <a:lnSpc>
              <a:spcPct val="90000"/>
            </a:lnSpc>
            <a:spcBef>
              <a:spcPct val="0"/>
            </a:spcBef>
            <a:spcAft>
              <a:spcPct val="35000"/>
            </a:spcAft>
            <a:buNone/>
          </a:pPr>
          <a:r>
            <a:rPr lang="pt-BR" sz="1800" b="1" i="1" kern="1200" dirty="0">
              <a:solidFill>
                <a:prstClr val="white"/>
              </a:solidFill>
              <a:latin typeface="Calibri" panose="020F0502020204030204"/>
              <a:ea typeface="+mn-ea"/>
              <a:cs typeface="+mn-cs"/>
            </a:rPr>
            <a:t>DRS-PCH (UHE)</a:t>
          </a:r>
        </a:p>
      </dsp:txBody>
      <dsp:txXfrm>
        <a:off x="3789113" y="1233567"/>
        <a:ext cx="1057563" cy="705042"/>
      </dsp:txXfrm>
    </dsp:sp>
    <dsp:sp modelId="{98DB1AB1-8CA5-4117-BC30-844282FB008E}">
      <dsp:nvSpPr>
        <dsp:cNvPr id="0" name=""/>
        <dsp:cNvSpPr/>
      </dsp:nvSpPr>
      <dsp:spPr>
        <a:xfrm>
          <a:off x="5022937" y="1233567"/>
          <a:ext cx="2144527" cy="705042"/>
        </a:xfrm>
        <a:prstGeom prst="chevron">
          <a:avLst/>
        </a:prstGeom>
        <a:solidFill>
          <a:schemeClr val="accent1">
            <a:shade val="80000"/>
            <a:hueOff val="209570"/>
            <a:satOff val="-3754"/>
            <a:lumOff val="159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pt-BR" sz="1200" b="1" i="1" kern="1200" dirty="0">
              <a:solidFill>
                <a:prstClr val="white"/>
              </a:solidFill>
              <a:latin typeface="Calibri" panose="020F0502020204030204"/>
              <a:ea typeface="+mn-ea"/>
              <a:cs typeface="+mn-cs"/>
            </a:rPr>
            <a:t>Prazo 3 anos para apresentar LP e DRDH (prorrogáveis por até 3 anos)</a:t>
          </a:r>
        </a:p>
      </dsp:txBody>
      <dsp:txXfrm>
        <a:off x="5375458" y="1233567"/>
        <a:ext cx="1439485" cy="705042"/>
      </dsp:txXfrm>
    </dsp:sp>
    <dsp:sp modelId="{A999D07C-F5C2-4079-A5D7-3DFDC38224EA}">
      <dsp:nvSpPr>
        <dsp:cNvPr id="0" name=""/>
        <dsp:cNvSpPr/>
      </dsp:nvSpPr>
      <dsp:spPr>
        <a:xfrm>
          <a:off x="6991203" y="1233567"/>
          <a:ext cx="1910505" cy="705042"/>
        </a:xfrm>
        <a:prstGeom prst="chevron">
          <a:avLst/>
        </a:prstGeom>
        <a:solidFill>
          <a:schemeClr val="accent1">
            <a:shade val="80000"/>
            <a:hueOff val="279426"/>
            <a:satOff val="-5005"/>
            <a:lumOff val="212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pt-BR" sz="1200" b="1" i="1" kern="1200" dirty="0">
              <a:solidFill>
                <a:prstClr val="white"/>
              </a:solidFill>
              <a:latin typeface="Calibri" panose="020F0502020204030204"/>
              <a:ea typeface="+mn-ea"/>
              <a:cs typeface="+mn-cs"/>
            </a:rPr>
            <a:t>60 dias para apresentar documentação de Outorga</a:t>
          </a:r>
        </a:p>
      </dsp:txBody>
      <dsp:txXfrm>
        <a:off x="7343724" y="1233567"/>
        <a:ext cx="1205463" cy="705042"/>
      </dsp:txXfrm>
    </dsp:sp>
    <dsp:sp modelId="{43DF6FC4-D4D0-42B8-9E6E-10F3F8FEB325}">
      <dsp:nvSpPr>
        <dsp:cNvPr id="0" name=""/>
        <dsp:cNvSpPr/>
      </dsp:nvSpPr>
      <dsp:spPr>
        <a:xfrm>
          <a:off x="8725449" y="1233567"/>
          <a:ext cx="1856129" cy="705042"/>
        </a:xfrm>
        <a:prstGeom prst="chevron">
          <a:avLst/>
        </a:prstGeom>
        <a:solidFill>
          <a:schemeClr val="accent1">
            <a:shade val="80000"/>
            <a:hueOff val="349283"/>
            <a:satOff val="-6256"/>
            <a:lumOff val="265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pt-BR" sz="1800" b="1" i="1" kern="1200" dirty="0">
              <a:solidFill>
                <a:prstClr val="white"/>
              </a:solidFill>
              <a:latin typeface="Calibri" panose="020F0502020204030204"/>
              <a:ea typeface="+mn-ea"/>
              <a:cs typeface="+mn-cs"/>
            </a:rPr>
            <a:t>Outorga de 35 anos</a:t>
          </a:r>
        </a:p>
      </dsp:txBody>
      <dsp:txXfrm>
        <a:off x="9077970" y="1233567"/>
        <a:ext cx="1151087" cy="705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F39B-9767-4704-9FF7-D43DAEA0ACF7}">
      <dsp:nvSpPr>
        <dsp:cNvPr id="0" name=""/>
        <dsp:cNvSpPr/>
      </dsp:nvSpPr>
      <dsp:spPr>
        <a:xfrm>
          <a:off x="4220" y="1248462"/>
          <a:ext cx="1693317" cy="677327"/>
        </a:xfrm>
        <a:prstGeom prst="chevron">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i="1" kern="1200"/>
            <a:t>DRI-PCH</a:t>
          </a:r>
        </a:p>
      </dsp:txBody>
      <dsp:txXfrm>
        <a:off x="342884" y="1248462"/>
        <a:ext cx="1015990" cy="677327"/>
      </dsp:txXfrm>
    </dsp:sp>
    <dsp:sp modelId="{8DE8E38C-7A23-46BA-A3A5-05104B5890BB}">
      <dsp:nvSpPr>
        <dsp:cNvPr id="0" name=""/>
        <dsp:cNvSpPr/>
      </dsp:nvSpPr>
      <dsp:spPr>
        <a:xfrm>
          <a:off x="1528206" y="1257986"/>
          <a:ext cx="1942625" cy="677327"/>
        </a:xfrm>
        <a:prstGeom prst="chevron">
          <a:avLst/>
        </a:prstGeom>
        <a:solidFill>
          <a:schemeClr val="accent2">
            <a:shade val="80000"/>
            <a:hueOff val="-96283"/>
            <a:satOff val="2033"/>
            <a:lumOff val="54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pt-BR" sz="1200" b="1" i="1" kern="1200">
              <a:latin typeface="Calibri" panose="020F0502020204030204"/>
              <a:ea typeface="+mn-ea"/>
              <a:cs typeface="+mn-cs"/>
            </a:rPr>
            <a:t>Prazo 14 meses – Entrega PB e Sumário Executivo </a:t>
          </a:r>
        </a:p>
      </dsp:txBody>
      <dsp:txXfrm>
        <a:off x="1866870" y="1257986"/>
        <a:ext cx="1265298" cy="677327"/>
      </dsp:txXfrm>
    </dsp:sp>
    <dsp:sp modelId="{6799E848-05C2-49B6-9B27-17E0E62F4D47}">
      <dsp:nvSpPr>
        <dsp:cNvPr id="0" name=""/>
        <dsp:cNvSpPr/>
      </dsp:nvSpPr>
      <dsp:spPr>
        <a:xfrm>
          <a:off x="3301500" y="1248462"/>
          <a:ext cx="1693317" cy="677327"/>
        </a:xfrm>
        <a:prstGeom prst="chevron">
          <a:avLst/>
        </a:prstGeom>
        <a:solidFill>
          <a:schemeClr val="accent2">
            <a:shade val="80000"/>
            <a:hueOff val="-192566"/>
            <a:satOff val="4066"/>
            <a:lumOff val="108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89000">
            <a:lnSpc>
              <a:spcPct val="90000"/>
            </a:lnSpc>
            <a:spcBef>
              <a:spcPct val="0"/>
            </a:spcBef>
            <a:spcAft>
              <a:spcPct val="35000"/>
            </a:spcAft>
            <a:buNone/>
          </a:pPr>
          <a:r>
            <a:rPr lang="pt-BR" sz="1800" b="1" i="1" kern="1200">
              <a:latin typeface="Calibri" panose="020F0502020204030204"/>
              <a:ea typeface="+mn-ea"/>
              <a:cs typeface="+mn-cs"/>
            </a:rPr>
            <a:t>DRS-PCH</a:t>
          </a:r>
        </a:p>
      </dsp:txBody>
      <dsp:txXfrm>
        <a:off x="3640164" y="1248462"/>
        <a:ext cx="1015990" cy="677327"/>
      </dsp:txXfrm>
    </dsp:sp>
    <dsp:sp modelId="{98DB1AB1-8CA5-4117-BC30-844282FB008E}">
      <dsp:nvSpPr>
        <dsp:cNvPr id="0" name=""/>
        <dsp:cNvSpPr/>
      </dsp:nvSpPr>
      <dsp:spPr>
        <a:xfrm>
          <a:off x="4825486" y="1248462"/>
          <a:ext cx="2060226" cy="677327"/>
        </a:xfrm>
        <a:prstGeom prst="chevron">
          <a:avLst/>
        </a:prstGeom>
        <a:solidFill>
          <a:schemeClr val="accent2">
            <a:shade val="80000"/>
            <a:hueOff val="-288849"/>
            <a:satOff val="6100"/>
            <a:lumOff val="162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pt-BR" sz="1200" b="1" i="1" kern="1200">
              <a:latin typeface="Calibri" panose="020F0502020204030204"/>
              <a:ea typeface="+mn-ea"/>
              <a:cs typeface="+mn-cs"/>
            </a:rPr>
            <a:t>Prazo 3 anos para apresentar LP e DRDH (prorrogáveis por até 3 anos)</a:t>
          </a:r>
        </a:p>
      </dsp:txBody>
      <dsp:txXfrm>
        <a:off x="5164150" y="1248462"/>
        <a:ext cx="1382899" cy="677327"/>
      </dsp:txXfrm>
    </dsp:sp>
    <dsp:sp modelId="{A999D07C-F5C2-4079-A5D7-3DFDC38224EA}">
      <dsp:nvSpPr>
        <dsp:cNvPr id="0" name=""/>
        <dsp:cNvSpPr/>
      </dsp:nvSpPr>
      <dsp:spPr>
        <a:xfrm>
          <a:off x="6716380" y="1248462"/>
          <a:ext cx="1835404" cy="677327"/>
        </a:xfrm>
        <a:prstGeom prst="chevron">
          <a:avLst/>
        </a:prstGeom>
        <a:solidFill>
          <a:schemeClr val="accent2">
            <a:shade val="80000"/>
            <a:hueOff val="-385132"/>
            <a:satOff val="8133"/>
            <a:lumOff val="216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889000">
            <a:lnSpc>
              <a:spcPct val="90000"/>
            </a:lnSpc>
            <a:spcBef>
              <a:spcPct val="0"/>
            </a:spcBef>
            <a:spcAft>
              <a:spcPct val="35000"/>
            </a:spcAft>
            <a:buNone/>
          </a:pPr>
          <a:r>
            <a:rPr lang="pt-BR" sz="1200" b="1" i="1" kern="1200">
              <a:latin typeface="Calibri" panose="020F0502020204030204"/>
              <a:ea typeface="+mn-ea"/>
              <a:cs typeface="+mn-cs"/>
            </a:rPr>
            <a:t>60 dias para apresentar documentação de Outorga</a:t>
          </a:r>
        </a:p>
      </dsp:txBody>
      <dsp:txXfrm>
        <a:off x="7055044" y="1248462"/>
        <a:ext cx="1158077" cy="677327"/>
      </dsp:txXfrm>
    </dsp:sp>
    <dsp:sp modelId="{43DF6FC4-D4D0-42B8-9E6E-10F3F8FEB325}">
      <dsp:nvSpPr>
        <dsp:cNvPr id="0" name=""/>
        <dsp:cNvSpPr/>
      </dsp:nvSpPr>
      <dsp:spPr>
        <a:xfrm>
          <a:off x="8382452" y="1248462"/>
          <a:ext cx="1783165" cy="677327"/>
        </a:xfrm>
        <a:prstGeom prst="chevron">
          <a:avLst/>
        </a:prstGeom>
        <a:solidFill>
          <a:schemeClr val="accent2">
            <a:shade val="80000"/>
            <a:hueOff val="-481415"/>
            <a:satOff val="10166"/>
            <a:lumOff val="270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i="1" kern="1200">
              <a:latin typeface="Calibri" panose="020F0502020204030204"/>
              <a:ea typeface="+mn-ea"/>
              <a:cs typeface="+mn-cs"/>
            </a:rPr>
            <a:t>Outorga de 35 anos</a:t>
          </a:r>
        </a:p>
      </dsp:txBody>
      <dsp:txXfrm>
        <a:off x="8721116" y="1248462"/>
        <a:ext cx="1105838" cy="677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F39B-9767-4704-9FF7-D43DAEA0ACF7}">
      <dsp:nvSpPr>
        <dsp:cNvPr id="0" name=""/>
        <dsp:cNvSpPr/>
      </dsp:nvSpPr>
      <dsp:spPr>
        <a:xfrm>
          <a:off x="631" y="1192846"/>
          <a:ext cx="1710307" cy="788559"/>
        </a:xfrm>
        <a:prstGeom prst="chevron">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pt-BR" sz="1500" b="1" i="1" kern="1200">
              <a:solidFill>
                <a:schemeClr val="bg1"/>
              </a:solidFill>
            </a:rPr>
            <a:t>DRI-PCH</a:t>
          </a:r>
        </a:p>
      </dsp:txBody>
      <dsp:txXfrm>
        <a:off x="394911" y="1192846"/>
        <a:ext cx="921748" cy="788559"/>
      </dsp:txXfrm>
    </dsp:sp>
    <dsp:sp modelId="{8DE8E38C-7A23-46BA-A3A5-05104B5890BB}">
      <dsp:nvSpPr>
        <dsp:cNvPr id="0" name=""/>
        <dsp:cNvSpPr/>
      </dsp:nvSpPr>
      <dsp:spPr>
        <a:xfrm>
          <a:off x="1513798" y="1192846"/>
          <a:ext cx="2593789" cy="788559"/>
        </a:xfrm>
        <a:prstGeom prst="chevron">
          <a:avLst/>
        </a:prstGeom>
        <a:solidFill>
          <a:schemeClr val="accent6">
            <a:shade val="80000"/>
            <a:hueOff val="80320"/>
            <a:satOff val="-3227"/>
            <a:lumOff val="69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889000">
            <a:lnSpc>
              <a:spcPct val="90000"/>
            </a:lnSpc>
            <a:spcBef>
              <a:spcPct val="0"/>
            </a:spcBef>
            <a:spcAft>
              <a:spcPct val="35000"/>
            </a:spcAft>
            <a:buNone/>
          </a:pPr>
          <a:r>
            <a:rPr lang="pt-BR" sz="1600" b="1" i="1" kern="1200">
              <a:solidFill>
                <a:prstClr val="white"/>
              </a:solidFill>
              <a:latin typeface="Calibri" panose="020F0502020204030204"/>
              <a:ea typeface="+mn-ea"/>
              <a:cs typeface="+mn-cs"/>
            </a:rPr>
            <a:t>Prazo 14 meses – Entrega PB e Sumário Executivo</a:t>
          </a:r>
        </a:p>
      </dsp:txBody>
      <dsp:txXfrm>
        <a:off x="1908078" y="1192846"/>
        <a:ext cx="1805230" cy="788559"/>
      </dsp:txXfrm>
    </dsp:sp>
    <dsp:sp modelId="{6799E848-05C2-49B6-9B27-17E0E62F4D47}">
      <dsp:nvSpPr>
        <dsp:cNvPr id="0" name=""/>
        <dsp:cNvSpPr/>
      </dsp:nvSpPr>
      <dsp:spPr>
        <a:xfrm>
          <a:off x="3910448" y="1192846"/>
          <a:ext cx="1815678" cy="788559"/>
        </a:xfrm>
        <a:prstGeom prst="chevron">
          <a:avLst/>
        </a:prstGeom>
        <a:solidFill>
          <a:schemeClr val="accent6">
            <a:shade val="80000"/>
            <a:hueOff val="160640"/>
            <a:satOff val="-6455"/>
            <a:lumOff val="13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pt-BR" sz="1800" b="1" i="1" kern="1200">
              <a:solidFill>
                <a:prstClr val="white"/>
              </a:solidFill>
              <a:latin typeface="Calibri" panose="020F0502020204030204"/>
              <a:ea typeface="+mn-ea"/>
              <a:cs typeface="+mn-cs"/>
            </a:rPr>
            <a:t>DRS-PCH</a:t>
          </a:r>
        </a:p>
      </dsp:txBody>
      <dsp:txXfrm>
        <a:off x="4304728" y="1192846"/>
        <a:ext cx="1027119" cy="788559"/>
      </dsp:txXfrm>
    </dsp:sp>
    <dsp:sp modelId="{98DB1AB1-8CA5-4117-BC30-844282FB008E}">
      <dsp:nvSpPr>
        <dsp:cNvPr id="0" name=""/>
        <dsp:cNvSpPr/>
      </dsp:nvSpPr>
      <dsp:spPr>
        <a:xfrm>
          <a:off x="5528987" y="1192846"/>
          <a:ext cx="2865961" cy="788559"/>
        </a:xfrm>
        <a:prstGeom prst="chevron">
          <a:avLst/>
        </a:prstGeom>
        <a:solidFill>
          <a:schemeClr val="accent6">
            <a:shade val="80000"/>
            <a:hueOff val="240960"/>
            <a:satOff val="-9682"/>
            <a:lumOff val="207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pt-BR" sz="1400" b="1" i="1" kern="1200">
              <a:solidFill>
                <a:schemeClr val="bg1"/>
              </a:solidFill>
            </a:rPr>
            <a:t>Prazo 8 anos para apresentar documentação de Outorga</a:t>
          </a:r>
        </a:p>
      </dsp:txBody>
      <dsp:txXfrm>
        <a:off x="5923267" y="1192846"/>
        <a:ext cx="2077402" cy="788559"/>
      </dsp:txXfrm>
    </dsp:sp>
    <dsp:sp modelId="{43DF6FC4-D4D0-42B8-9E6E-10F3F8FEB325}">
      <dsp:nvSpPr>
        <dsp:cNvPr id="0" name=""/>
        <dsp:cNvSpPr/>
      </dsp:nvSpPr>
      <dsp:spPr>
        <a:xfrm>
          <a:off x="8197808" y="1192846"/>
          <a:ext cx="1971399" cy="788559"/>
        </a:xfrm>
        <a:prstGeom prst="chevron">
          <a:avLst/>
        </a:prstGeom>
        <a:solidFill>
          <a:schemeClr val="accent6">
            <a:shade val="80000"/>
            <a:hueOff val="321280"/>
            <a:satOff val="-12909"/>
            <a:lumOff val="27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i="1" kern="1200">
              <a:solidFill>
                <a:schemeClr val="bg1"/>
              </a:solidFill>
            </a:rPr>
            <a:t>Outorga de 35 anos</a:t>
          </a:r>
        </a:p>
      </dsp:txBody>
      <dsp:txXfrm>
        <a:off x="8592088" y="1192846"/>
        <a:ext cx="1182840" cy="7885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AF39B-9767-4704-9FF7-D43DAEA0ACF7}">
      <dsp:nvSpPr>
        <dsp:cNvPr id="0" name=""/>
        <dsp:cNvSpPr/>
      </dsp:nvSpPr>
      <dsp:spPr>
        <a:xfrm>
          <a:off x="631" y="1192846"/>
          <a:ext cx="1710307" cy="788559"/>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pt-BR" sz="1500" b="1" i="1" kern="1200"/>
            <a:t>DRI-PCH</a:t>
          </a:r>
        </a:p>
      </dsp:txBody>
      <dsp:txXfrm>
        <a:off x="394911" y="1192846"/>
        <a:ext cx="921748" cy="788559"/>
      </dsp:txXfrm>
    </dsp:sp>
    <dsp:sp modelId="{8DE8E38C-7A23-46BA-A3A5-05104B5890BB}">
      <dsp:nvSpPr>
        <dsp:cNvPr id="0" name=""/>
        <dsp:cNvSpPr/>
      </dsp:nvSpPr>
      <dsp:spPr>
        <a:xfrm>
          <a:off x="1513798" y="1192846"/>
          <a:ext cx="2593789" cy="788559"/>
        </a:xfrm>
        <a:prstGeom prst="chevron">
          <a:avLst/>
        </a:prstGeom>
        <a:solidFill>
          <a:schemeClr val="accent1">
            <a:shade val="80000"/>
            <a:hueOff val="87321"/>
            <a:satOff val="-1564"/>
            <a:lumOff val="6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889000">
            <a:lnSpc>
              <a:spcPct val="90000"/>
            </a:lnSpc>
            <a:spcBef>
              <a:spcPct val="0"/>
            </a:spcBef>
            <a:spcAft>
              <a:spcPct val="35000"/>
            </a:spcAft>
            <a:buNone/>
          </a:pPr>
          <a:r>
            <a:rPr lang="pt-BR" sz="1600" b="1" i="1" kern="1200">
              <a:latin typeface="Calibri" panose="020F0502020204030204"/>
              <a:ea typeface="+mn-ea"/>
              <a:cs typeface="+mn-cs"/>
            </a:rPr>
            <a:t>Prazo 14 meses – Entrega PB e Sumário Executivo</a:t>
          </a:r>
        </a:p>
      </dsp:txBody>
      <dsp:txXfrm>
        <a:off x="1908078" y="1192846"/>
        <a:ext cx="1805230" cy="788559"/>
      </dsp:txXfrm>
    </dsp:sp>
    <dsp:sp modelId="{6799E848-05C2-49B6-9B27-17E0E62F4D47}">
      <dsp:nvSpPr>
        <dsp:cNvPr id="0" name=""/>
        <dsp:cNvSpPr/>
      </dsp:nvSpPr>
      <dsp:spPr>
        <a:xfrm>
          <a:off x="3910448" y="1192846"/>
          <a:ext cx="1815678" cy="788559"/>
        </a:xfrm>
        <a:prstGeom prst="chevron">
          <a:avLst/>
        </a:prstGeom>
        <a:solidFill>
          <a:schemeClr val="accent1">
            <a:shade val="80000"/>
            <a:hueOff val="174641"/>
            <a:satOff val="-3128"/>
            <a:lumOff val="13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pt-BR" sz="1800" b="1" i="1" kern="1200">
              <a:latin typeface="Calibri" panose="020F0502020204030204"/>
              <a:ea typeface="+mn-ea"/>
              <a:cs typeface="+mn-cs"/>
            </a:rPr>
            <a:t>DRS-PCH</a:t>
          </a:r>
        </a:p>
      </dsp:txBody>
      <dsp:txXfrm>
        <a:off x="4304728" y="1192846"/>
        <a:ext cx="1027119" cy="788559"/>
      </dsp:txXfrm>
    </dsp:sp>
    <dsp:sp modelId="{98DB1AB1-8CA5-4117-BC30-844282FB008E}">
      <dsp:nvSpPr>
        <dsp:cNvPr id="0" name=""/>
        <dsp:cNvSpPr/>
      </dsp:nvSpPr>
      <dsp:spPr>
        <a:xfrm>
          <a:off x="5528987" y="1192846"/>
          <a:ext cx="2865961" cy="788559"/>
        </a:xfrm>
        <a:prstGeom prst="chevron">
          <a:avLst/>
        </a:prstGeom>
        <a:solidFill>
          <a:schemeClr val="accent1">
            <a:shade val="80000"/>
            <a:hueOff val="261962"/>
            <a:satOff val="-4692"/>
            <a:lumOff val="199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pt-BR" sz="1200" b="1" i="1" kern="1200"/>
            <a:t>Prazo 8 anos ou 2026, o que for maior, para apresentar documentação de Outorga</a:t>
          </a:r>
        </a:p>
      </dsp:txBody>
      <dsp:txXfrm>
        <a:off x="5923267" y="1192846"/>
        <a:ext cx="2077402" cy="788559"/>
      </dsp:txXfrm>
    </dsp:sp>
    <dsp:sp modelId="{43DF6FC4-D4D0-42B8-9E6E-10F3F8FEB325}">
      <dsp:nvSpPr>
        <dsp:cNvPr id="0" name=""/>
        <dsp:cNvSpPr/>
      </dsp:nvSpPr>
      <dsp:spPr>
        <a:xfrm>
          <a:off x="8197808" y="1192846"/>
          <a:ext cx="1971399" cy="788559"/>
        </a:xfrm>
        <a:prstGeom prst="chevron">
          <a:avLst/>
        </a:prstGeom>
        <a:solidFill>
          <a:schemeClr val="accent1">
            <a:shade val="80000"/>
            <a:hueOff val="349283"/>
            <a:satOff val="-6256"/>
            <a:lumOff val="265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pt-BR" sz="1600" b="1" i="1" kern="1200"/>
            <a:t>Outorga de 35 anos</a:t>
          </a:r>
        </a:p>
      </dsp:txBody>
      <dsp:txXfrm>
        <a:off x="8592088" y="1192846"/>
        <a:ext cx="1182840" cy="788559"/>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70E3B-58F8-4B78-94C4-1F33928BCD43}" type="datetimeFigureOut">
              <a:rPr lang="pt-BR" smtClean="0"/>
              <a:t>16/08/2022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7CD6C-C769-4C2A-BEA2-8149A0D63184}" type="slidenum">
              <a:rPr lang="pt-BR" smtClean="0"/>
              <a:t>‹nº›</a:t>
            </a:fld>
            <a:endParaRPr lang="pt-BR"/>
          </a:p>
        </p:txBody>
      </p:sp>
    </p:spTree>
    <p:extLst>
      <p:ext uri="{BB962C8B-B14F-4D97-AF65-F5344CB8AC3E}">
        <p14:creationId xmlns:p14="http://schemas.microsoft.com/office/powerpoint/2010/main" val="413181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79117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818156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5675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34603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651541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213621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66583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22528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31727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97130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98113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343821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23484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01765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018274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472705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357401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747709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844749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443986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207834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44867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579090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025652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545694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962806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455592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318789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532268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97724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63977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491751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101068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40195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18008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0488" y="744538"/>
            <a:ext cx="6616700" cy="3722687"/>
          </a:xfrm>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318972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45" name="Title Text"/>
          <p:cNvSpPr txBox="1">
            <a:spLocks noGrp="1"/>
          </p:cNvSpPr>
          <p:nvPr>
            <p:ph type="title"/>
          </p:nvPr>
        </p:nvSpPr>
        <p:spPr>
          <a:prstGeom prst="rect">
            <a:avLst/>
          </a:prstGeom>
        </p:spPr>
        <p:txBody>
          <a:bodyPr/>
          <a:lstStyle/>
          <a:p>
            <a:r>
              <a:t>Title Text</a:t>
            </a:r>
          </a:p>
        </p:txBody>
      </p:sp>
      <p:sp>
        <p:nvSpPr>
          <p:cNvPr id="46"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7" name="Google Shape;37;p32"/>
          <p:cNvSpPr txBox="1">
            <a:spLocks noGrp="1"/>
          </p:cNvSpPr>
          <p:nvPr>
            <p:ph type="body" sz="half" idx="13"/>
          </p:nvPr>
        </p:nvSpPr>
        <p:spPr>
          <a:xfrm>
            <a:off x="6172200" y="1825625"/>
            <a:ext cx="5181600" cy="4351338"/>
          </a:xfrm>
          <a:prstGeom prst="rect">
            <a:avLst/>
          </a:prstGeom>
        </p:spPr>
        <p:txBody>
          <a:bodyPr/>
          <a:lstStyle/>
          <a:p>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2721039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89" cy="823913"/>
          </a:xfrm>
          <a:prstGeom prst="rect">
            <a:avLst/>
          </a:prstGeom>
        </p:spPr>
        <p:txBody>
          <a:bodyPr anchor="b"/>
          <a:lstStyle>
            <a:lvl1pPr marL="228600" indent="0">
              <a:buClrTx/>
              <a:buSzTx/>
              <a:buFontTx/>
              <a:buNone/>
              <a:defRPr sz="2400" b="1"/>
            </a:lvl1pPr>
            <a:lvl2pPr marL="228600" indent="457200">
              <a:buClrTx/>
              <a:buSzTx/>
              <a:buFontTx/>
              <a:buNone/>
              <a:defRPr sz="2400" b="1"/>
            </a:lvl2pPr>
            <a:lvl3pPr marL="228600" indent="914400">
              <a:buClrTx/>
              <a:buSzTx/>
              <a:buFontTx/>
              <a:buNone/>
              <a:defRPr sz="2400" b="1"/>
            </a:lvl3pPr>
            <a:lvl4pPr marL="228600" indent="1371600">
              <a:buClrTx/>
              <a:buSzTx/>
              <a:buFontTx/>
              <a:buNone/>
              <a:defRPr sz="2400" b="1"/>
            </a:lvl4pPr>
            <a:lvl5pPr marL="22860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7" name="Google Shape;44;p33"/>
          <p:cNvSpPr txBox="1">
            <a:spLocks noGrp="1"/>
          </p:cNvSpPr>
          <p:nvPr>
            <p:ph type="body" sz="half" idx="13"/>
          </p:nvPr>
        </p:nvSpPr>
        <p:spPr>
          <a:xfrm>
            <a:off x="839787" y="2505075"/>
            <a:ext cx="5157788" cy="3684588"/>
          </a:xfrm>
          <a:prstGeom prst="rect">
            <a:avLst/>
          </a:prstGeom>
        </p:spPr>
        <p:txBody>
          <a:bodyPr/>
          <a:lstStyle/>
          <a:p>
            <a:endParaRPr/>
          </a:p>
        </p:txBody>
      </p:sp>
      <p:sp>
        <p:nvSpPr>
          <p:cNvPr id="58" name="Google Shape;45;p33"/>
          <p:cNvSpPr txBox="1">
            <a:spLocks noGrp="1"/>
          </p:cNvSpPr>
          <p:nvPr>
            <p:ph type="body" sz="quarter" idx="14"/>
          </p:nvPr>
        </p:nvSpPr>
        <p:spPr>
          <a:xfrm>
            <a:off x="6172200" y="1681163"/>
            <a:ext cx="5183188" cy="823913"/>
          </a:xfrm>
          <a:prstGeom prst="rect">
            <a:avLst/>
          </a:prstGeom>
        </p:spPr>
        <p:txBody>
          <a:bodyPr anchor="b"/>
          <a:lstStyle/>
          <a:p>
            <a:pPr marL="228600" indent="0">
              <a:buClrTx/>
              <a:buSzTx/>
              <a:buFontTx/>
              <a:buNone/>
              <a:defRPr sz="2400" b="1"/>
            </a:pPr>
            <a:endParaRPr/>
          </a:p>
        </p:txBody>
      </p:sp>
      <p:sp>
        <p:nvSpPr>
          <p:cNvPr id="59" name="Google Shape;46;p33"/>
          <p:cNvSpPr txBox="1">
            <a:spLocks noGrp="1"/>
          </p:cNvSpPr>
          <p:nvPr>
            <p:ph type="body" sz="half" idx="15"/>
          </p:nvPr>
        </p:nvSpPr>
        <p:spPr>
          <a:xfrm>
            <a:off x="6172200" y="2505075"/>
            <a:ext cx="5183188" cy="3684588"/>
          </a:xfrm>
          <a:prstGeom prst="rect">
            <a:avLst/>
          </a:prstGeom>
        </p:spPr>
        <p:txBody>
          <a:bodyPr/>
          <a:lstStyle/>
          <a:p>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7213923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370595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Body Level One…"/>
          <p:cNvSpPr txBox="1">
            <a:spLocks noGrp="1"/>
          </p:cNvSpPr>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84" name="Google Shape;62;p36"/>
          <p:cNvSpPr txBox="1">
            <a:spLocks noGrp="1"/>
          </p:cNvSpPr>
          <p:nvPr>
            <p:ph type="body" sz="quarter" idx="13"/>
          </p:nvPr>
        </p:nvSpPr>
        <p:spPr>
          <a:xfrm>
            <a:off x="839787" y="2057400"/>
            <a:ext cx="3932238" cy="3811588"/>
          </a:xfrm>
          <a:prstGeom prst="rect">
            <a:avLst/>
          </a:prstGeom>
        </p:spPr>
        <p:txBody>
          <a:bodyPr/>
          <a:lstStyle/>
          <a:p>
            <a:pPr marL="228600" indent="0">
              <a:buClrTx/>
              <a:buSzTx/>
              <a:buFontTx/>
              <a:buNone/>
              <a:defRPr sz="1600"/>
            </a:pPr>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4400486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3" name="Google Shape;68;p37"/>
          <p:cNvSpPr>
            <a:spLocks noGrp="1"/>
          </p:cNvSpPr>
          <p:nvPr>
            <p:ph type="pic" sz="half" idx="13"/>
          </p:nvPr>
        </p:nvSpPr>
        <p:spPr>
          <a:xfrm>
            <a:off x="5183187" y="987425"/>
            <a:ext cx="6172201" cy="4873625"/>
          </a:xfrm>
          <a:prstGeom prst="rect">
            <a:avLst/>
          </a:prstGeom>
        </p:spPr>
        <p:txBody>
          <a:bodyPr lIns="91439" tIns="45719" rIns="91439" bIns="45719">
            <a:noAutofit/>
          </a:bodyPr>
          <a:lstStyle/>
          <a:p>
            <a:endParaRPr/>
          </a:p>
        </p:txBody>
      </p:sp>
      <p:sp>
        <p:nvSpPr>
          <p:cNvPr id="94" name="Body Level One…"/>
          <p:cNvSpPr txBox="1">
            <a:spLocks noGrp="1"/>
          </p:cNvSpPr>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88701511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11"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112" name="Body Level One…"/>
          <p:cNvSpPr txBox="1">
            <a:spLocks noGrp="1"/>
          </p:cNvSpPr>
          <p:nvPr>
            <p:ph type="body" idx="1"/>
          </p:nvPr>
        </p:nvSpPr>
        <p:spPr>
          <a:xfrm rot="5400000">
            <a:off x="1799431" y="-596107"/>
            <a:ext cx="5811838" cy="77343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9737747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753F0-A936-4964-968B-8FBD6B8925B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1DDCED7-A636-40F0-A5A4-6C71434F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7D87341-D58D-49CA-AAD7-281E7B24CAE3}"/>
              </a:ext>
            </a:extLst>
          </p:cNvPr>
          <p:cNvSpPr>
            <a:spLocks noGrp="1"/>
          </p:cNvSpPr>
          <p:nvPr>
            <p:ph type="dt" sz="half" idx="10"/>
          </p:nvPr>
        </p:nvSpPr>
        <p:spPr/>
        <p:txBody>
          <a:bodyPr/>
          <a:lstStyle/>
          <a:p>
            <a:fld id="{762C5FB7-4310-40F2-8959-C3CAB19EA49B}" type="datetimeFigureOut">
              <a:rPr lang="pt-BR" smtClean="0"/>
              <a:t>16/08/2022</a:t>
            </a:fld>
            <a:endParaRPr lang="pt-BR"/>
          </a:p>
        </p:txBody>
      </p:sp>
      <p:sp>
        <p:nvSpPr>
          <p:cNvPr id="5" name="Espaço Reservado para Rodapé 4">
            <a:extLst>
              <a:ext uri="{FF2B5EF4-FFF2-40B4-BE49-F238E27FC236}">
                <a16:creationId xmlns:a16="http://schemas.microsoft.com/office/drawing/2014/main" id="{7D05F4CF-1D99-44B8-B2BA-B6711B84DD3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B077E89-D8AB-4199-B073-A01DCEBBAB8D}"/>
              </a:ext>
            </a:extLst>
          </p:cNvPr>
          <p:cNvSpPr>
            <a:spLocks noGrp="1"/>
          </p:cNvSpPr>
          <p:nvPr>
            <p:ph type="sldNum" sz="quarter" idx="12"/>
          </p:nvPr>
        </p:nvSpPr>
        <p:spPr/>
        <p:txBody>
          <a:bodyPr/>
          <a:lstStyle/>
          <a:p>
            <a:fld id="{5CBD7A35-1E27-42A5-B3E8-8465E0698558}" type="slidenum">
              <a:rPr lang="pt-BR" smtClean="0"/>
              <a:t>‹nº›</a:t>
            </a:fld>
            <a:endParaRPr lang="pt-BR"/>
          </a:p>
        </p:txBody>
      </p:sp>
    </p:spTree>
    <p:extLst>
      <p:ext uri="{BB962C8B-B14F-4D97-AF65-F5344CB8AC3E}">
        <p14:creationId xmlns:p14="http://schemas.microsoft.com/office/powerpoint/2010/main" val="324733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20AC1-D8A5-41F4-9E76-EC519F2E806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ACD52BF-6EA3-4971-AD7F-ECFC03AC105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5A69AB5-442F-41F2-BCEE-1E3EE36167A1}"/>
              </a:ext>
            </a:extLst>
          </p:cNvPr>
          <p:cNvSpPr>
            <a:spLocks noGrp="1"/>
          </p:cNvSpPr>
          <p:nvPr>
            <p:ph type="dt" sz="half" idx="10"/>
          </p:nvPr>
        </p:nvSpPr>
        <p:spPr/>
        <p:txBody>
          <a:bodyPr/>
          <a:lstStyle/>
          <a:p>
            <a:fld id="{2343E1BF-61AF-4018-A275-084B89E967D9}" type="datetimeFigureOut">
              <a:rPr lang="pt-BR" smtClean="0"/>
              <a:t>16/08/2022</a:t>
            </a:fld>
            <a:endParaRPr lang="pt-BR"/>
          </a:p>
        </p:txBody>
      </p:sp>
      <p:sp>
        <p:nvSpPr>
          <p:cNvPr id="5" name="Espaço Reservado para Rodapé 4">
            <a:extLst>
              <a:ext uri="{FF2B5EF4-FFF2-40B4-BE49-F238E27FC236}">
                <a16:creationId xmlns:a16="http://schemas.microsoft.com/office/drawing/2014/main" id="{0F611691-A4CA-4C4D-8F7D-22453FC95C5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392AB33-0682-4974-B75A-8A6E9138B7C5}"/>
              </a:ext>
            </a:extLst>
          </p:cNvPr>
          <p:cNvSpPr>
            <a:spLocks noGrp="1"/>
          </p:cNvSpPr>
          <p:nvPr>
            <p:ph type="sldNum" sz="quarter" idx="12"/>
          </p:nvPr>
        </p:nvSpPr>
        <p:spPr/>
        <p:txBody>
          <a:bodyPr/>
          <a:lstStyle/>
          <a:p>
            <a:fld id="{E5381851-093A-42FD-BD2C-1E7E03BBB794}" type="slidenum">
              <a:rPr lang="pt-BR" smtClean="0"/>
              <a:t>‹nº›</a:t>
            </a:fld>
            <a:endParaRPr lang="pt-BR"/>
          </a:p>
        </p:txBody>
      </p:sp>
    </p:spTree>
    <p:extLst>
      <p:ext uri="{BB962C8B-B14F-4D97-AF65-F5344CB8AC3E}">
        <p14:creationId xmlns:p14="http://schemas.microsoft.com/office/powerpoint/2010/main" val="335265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5190211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9" r:id="rId6"/>
    <p:sldLayoutId id="2147483670" r:id="rId7"/>
    <p:sldLayoutId id="2147483690"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Colors" Target="../diagrams/colors4.xml"/><Relationship Id="rId18" Type="http://schemas.openxmlformats.org/officeDocument/2006/relationships/diagramColors" Target="../diagrams/colors5.xml"/><Relationship Id="rId3" Type="http://schemas.openxmlformats.org/officeDocument/2006/relationships/image" Target="../media/image18.jpeg"/><Relationship Id="rId21" Type="http://schemas.openxmlformats.org/officeDocument/2006/relationships/diagramLayout" Target="../diagrams/layout6.xml"/><Relationship Id="rId7" Type="http://schemas.openxmlformats.org/officeDocument/2006/relationships/image" Target="../media/image6.png"/><Relationship Id="rId12" Type="http://schemas.openxmlformats.org/officeDocument/2006/relationships/diagramQuickStyle" Target="../diagrams/quickStyle4.xml"/><Relationship Id="rId17" Type="http://schemas.openxmlformats.org/officeDocument/2006/relationships/diagramQuickStyle" Target="../diagrams/quickStyle5.xml"/><Relationship Id="rId2" Type="http://schemas.openxmlformats.org/officeDocument/2006/relationships/notesSlide" Target="../notesSlides/notesSlide21.xml"/><Relationship Id="rId16" Type="http://schemas.openxmlformats.org/officeDocument/2006/relationships/diagramLayout" Target="../diagrams/layout5.xml"/><Relationship Id="rId20" Type="http://schemas.openxmlformats.org/officeDocument/2006/relationships/diagramData" Target="../diagrams/data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diagramLayout" Target="../diagrams/layout4.xml"/><Relationship Id="rId24" Type="http://schemas.microsoft.com/office/2007/relationships/diagramDrawing" Target="../diagrams/drawing6.xml"/><Relationship Id="rId5" Type="http://schemas.openxmlformats.org/officeDocument/2006/relationships/image" Target="../media/image4.png"/><Relationship Id="rId15" Type="http://schemas.openxmlformats.org/officeDocument/2006/relationships/diagramData" Target="../diagrams/data5.xml"/><Relationship Id="rId23" Type="http://schemas.openxmlformats.org/officeDocument/2006/relationships/diagramColors" Target="../diagrams/colors6.xml"/><Relationship Id="rId10" Type="http://schemas.openxmlformats.org/officeDocument/2006/relationships/diagramData" Target="../diagrams/data4.xml"/><Relationship Id="rId19" Type="http://schemas.microsoft.com/office/2007/relationships/diagramDrawing" Target="../diagrams/drawing5.xml"/><Relationship Id="rId4" Type="http://schemas.openxmlformats.org/officeDocument/2006/relationships/image" Target="../media/image3.png"/><Relationship Id="rId9" Type="http://schemas.openxmlformats.org/officeDocument/2006/relationships/image" Target="../media/image20.svg"/><Relationship Id="rId14" Type="http://schemas.microsoft.com/office/2007/relationships/diagramDrawing" Target="../diagrams/drawing4.xml"/><Relationship Id="rId22"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0.sv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37.jpeg"/><Relationship Id="rId5" Type="http://schemas.openxmlformats.org/officeDocument/2006/relationships/image" Target="../media/image4.png"/><Relationship Id="rId10"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20.sv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png"/><Relationship Id="rId7" Type="http://schemas.openxmlformats.org/officeDocument/2006/relationships/diagramData" Target="../diagrams/data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sv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png"/><Relationship Id="rId7" Type="http://schemas.openxmlformats.org/officeDocument/2006/relationships/diagramData" Target="../diagrams/data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png"/><Relationship Id="rId11" Type="http://schemas.microsoft.com/office/2007/relationships/diagramDrawing" Target="../diagrams/drawing2.xml"/><Relationship Id="rId5" Type="http://schemas.openxmlformats.org/officeDocument/2006/relationships/image" Target="../media/image5.png"/><Relationship Id="rId10" Type="http://schemas.openxmlformats.org/officeDocument/2006/relationships/diagramColors" Target="../diagrams/colors2.xml"/><Relationship Id="rId4" Type="http://schemas.openxmlformats.org/officeDocument/2006/relationships/image" Target="../media/image4.png"/><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2.emf"/><Relationship Id="rId5" Type="http://schemas.openxmlformats.org/officeDocument/2006/relationships/image" Target="../media/image4.png"/><Relationship Id="rId10" Type="http://schemas.openxmlformats.org/officeDocument/2006/relationships/image" Target="../media/image21.emf"/><Relationship Id="rId4" Type="http://schemas.openxmlformats.org/officeDocument/2006/relationships/image" Target="../media/image3.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diagramColors" Target="../diagrams/colors3.xml"/><Relationship Id="rId3" Type="http://schemas.openxmlformats.org/officeDocument/2006/relationships/image" Target="../media/image18.jpeg"/><Relationship Id="rId7" Type="http://schemas.openxmlformats.org/officeDocument/2006/relationships/image" Target="../media/image6.png"/><Relationship Id="rId12"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diagramLayout" Target="../diagrams/layout3.xml"/><Relationship Id="rId5" Type="http://schemas.openxmlformats.org/officeDocument/2006/relationships/image" Target="../media/image4.png"/><Relationship Id="rId10" Type="http://schemas.openxmlformats.org/officeDocument/2006/relationships/diagramData" Target="../diagrams/data3.xml"/><Relationship Id="rId4" Type="http://schemas.openxmlformats.org/officeDocument/2006/relationships/image" Target="../media/image3.png"/><Relationship Id="rId9" Type="http://schemas.openxmlformats.org/officeDocument/2006/relationships/image" Target="../media/image20.svg"/><Relationship Id="rId14"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Sol no céu&#10;&#10;Descrição gerada automaticamente">
            <a:extLst>
              <a:ext uri="{FF2B5EF4-FFF2-40B4-BE49-F238E27FC236}">
                <a16:creationId xmlns:a16="http://schemas.microsoft.com/office/drawing/2014/main" id="{67E07B7C-4F20-4DE2-BA39-50739163C6D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82171" y="0"/>
            <a:ext cx="11321600" cy="6858000"/>
          </a:xfrm>
          <a:prstGeom prst="rect">
            <a:avLst/>
          </a:prstGeom>
        </p:spPr>
      </p:pic>
      <p:pic>
        <p:nvPicPr>
          <p:cNvPr id="27" name="Imagem 26">
            <a:extLst>
              <a:ext uri="{FF2B5EF4-FFF2-40B4-BE49-F238E27FC236}">
                <a16:creationId xmlns:a16="http://schemas.microsoft.com/office/drawing/2014/main" id="{AFEB2458-8759-4212-A3AE-A904B346F9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809"/>
          <a:stretch/>
        </p:blipFill>
        <p:spPr>
          <a:xfrm>
            <a:off x="-11705" y="-34460"/>
            <a:ext cx="11362349" cy="6892460"/>
          </a:xfrm>
          <a:prstGeom prst="rect">
            <a:avLst/>
          </a:prstGeom>
        </p:spPr>
      </p:pic>
      <p:sp>
        <p:nvSpPr>
          <p:cNvPr id="8" name="Retângulo: Cantos Arredondados 7">
            <a:extLst>
              <a:ext uri="{FF2B5EF4-FFF2-40B4-BE49-F238E27FC236}">
                <a16:creationId xmlns:a16="http://schemas.microsoft.com/office/drawing/2014/main" id="{7A85606A-11F9-4F73-84BF-C1D97A0EABF0}"/>
              </a:ext>
            </a:extLst>
          </p:cNvPr>
          <p:cNvSpPr/>
          <p:nvPr/>
        </p:nvSpPr>
        <p:spPr>
          <a:xfrm>
            <a:off x="-11705" y="-11894"/>
            <a:ext cx="10242351" cy="6869894"/>
          </a:xfrm>
          <a:prstGeom prst="roundRect">
            <a:avLst>
              <a:gd name="adj" fmla="val 0"/>
            </a:avLst>
          </a:prstGeom>
          <a:gradFill flip="none" rotWithShape="1">
            <a:gsLst>
              <a:gs pos="16000">
                <a:srgbClr val="050300"/>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34" name="Line">
            <a:extLst>
              <a:ext uri="{FF2B5EF4-FFF2-40B4-BE49-F238E27FC236}">
                <a16:creationId xmlns:a16="http://schemas.microsoft.com/office/drawing/2014/main" id="{56D48963-649E-4F1A-AD32-584400D19D83}"/>
              </a:ext>
            </a:extLst>
          </p:cNvPr>
          <p:cNvSpPr/>
          <p:nvPr/>
        </p:nvSpPr>
        <p:spPr>
          <a:xfrm flipV="1">
            <a:off x="433381" y="1791796"/>
            <a:ext cx="3276" cy="3819622"/>
          </a:xfrm>
          <a:prstGeom prst="line">
            <a:avLst/>
          </a:prstGeom>
          <a:ln w="38100">
            <a:solidFill>
              <a:schemeClr val="tx2">
                <a:lumMod val="20000"/>
                <a:lumOff val="80000"/>
              </a:schemeClr>
            </a:solidFill>
            <a:miter/>
          </a:ln>
        </p:spPr>
        <p:txBody>
          <a:bodyPr lIns="45719" rIns="45719"/>
          <a:lstStyle/>
          <a:p>
            <a:endParaRPr>
              <a:latin typeface="Calibri" panose="020F0502020204030204" pitchFamily="34" charset="0"/>
              <a:cs typeface="Calibri" panose="020F0502020204030204" pitchFamily="34" charset="0"/>
            </a:endParaRPr>
          </a:p>
        </p:txBody>
      </p:sp>
      <p:sp>
        <p:nvSpPr>
          <p:cNvPr id="46" name="Retângulo 45">
            <a:extLst>
              <a:ext uri="{FF2B5EF4-FFF2-40B4-BE49-F238E27FC236}">
                <a16:creationId xmlns:a16="http://schemas.microsoft.com/office/drawing/2014/main" id="{02FB8F65-05B8-4F01-954C-689100B39955}"/>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a:extLst>
              <a:ext uri="{FF2B5EF4-FFF2-40B4-BE49-F238E27FC236}">
                <a16:creationId xmlns:a16="http://schemas.microsoft.com/office/drawing/2014/main" id="{42D752C7-A043-47CC-998D-4F7CD84BDBE3}"/>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CD4CCDF0-78A7-479A-936C-DDE85257D69F}"/>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4" name="Agrupar 53">
            <a:extLst>
              <a:ext uri="{FF2B5EF4-FFF2-40B4-BE49-F238E27FC236}">
                <a16:creationId xmlns:a16="http://schemas.microsoft.com/office/drawing/2014/main" id="{67325913-027C-4860-8A7C-2E10A4011FF4}"/>
              </a:ext>
            </a:extLst>
          </p:cNvPr>
          <p:cNvGrpSpPr/>
          <p:nvPr/>
        </p:nvGrpSpPr>
        <p:grpSpPr>
          <a:xfrm>
            <a:off x="11266926" y="-11895"/>
            <a:ext cx="2182616" cy="6869895"/>
            <a:chOff x="11266926" y="-11895"/>
            <a:chExt cx="2182616" cy="6869895"/>
          </a:xfrm>
        </p:grpSpPr>
        <p:sp>
          <p:nvSpPr>
            <p:cNvPr id="55" name="Google Shape;94;p1">
              <a:extLst>
                <a:ext uri="{FF2B5EF4-FFF2-40B4-BE49-F238E27FC236}">
                  <a16:creationId xmlns:a16="http://schemas.microsoft.com/office/drawing/2014/main" id="{1D0C8DB9-71DA-4367-8E56-FEA3DFBDDDC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56" name="Google Shape;98;p1">
              <a:extLst>
                <a:ext uri="{FF2B5EF4-FFF2-40B4-BE49-F238E27FC236}">
                  <a16:creationId xmlns:a16="http://schemas.microsoft.com/office/drawing/2014/main" id="{0F351184-420B-4F26-BF96-84EFE3248C4C}"/>
                </a:ext>
              </a:extLst>
            </p:cNvPr>
            <p:cNvGrpSpPr/>
            <p:nvPr/>
          </p:nvGrpSpPr>
          <p:grpSpPr>
            <a:xfrm>
              <a:off x="11390191" y="3109586"/>
              <a:ext cx="666086" cy="707166"/>
              <a:chOff x="0" y="0"/>
              <a:chExt cx="666085" cy="707165"/>
            </a:xfrm>
          </p:grpSpPr>
          <p:pic>
            <p:nvPicPr>
              <p:cNvPr id="57" name="Google Shape;99;p1" descr="Google Shape;99;p1">
                <a:extLst>
                  <a:ext uri="{FF2B5EF4-FFF2-40B4-BE49-F238E27FC236}">
                    <a16:creationId xmlns:a16="http://schemas.microsoft.com/office/drawing/2014/main" id="{93D5B368-25C8-4FC5-97F8-538D0265958E}"/>
                  </a:ext>
                </a:extLst>
              </p:cNvPr>
              <p:cNvPicPr>
                <a:picLocks noChangeAspect="1"/>
              </p:cNvPicPr>
              <p:nvPr/>
            </p:nvPicPr>
            <p:blipFill>
              <a:blip r:embed="rId7"/>
              <a:srcRect t="38964" b="12286"/>
              <a:stretch>
                <a:fillRect/>
              </a:stretch>
            </p:blipFill>
            <p:spPr>
              <a:xfrm>
                <a:off x="0" y="291214"/>
                <a:ext cx="666086" cy="232925"/>
              </a:xfrm>
              <a:prstGeom prst="rect">
                <a:avLst/>
              </a:prstGeom>
              <a:ln w="12700" cap="flat">
                <a:noFill/>
                <a:miter lim="400000"/>
              </a:ln>
              <a:effectLst/>
            </p:spPr>
          </p:pic>
          <p:pic>
            <p:nvPicPr>
              <p:cNvPr id="58" name="Google Shape;100;p1" descr="Google Shape;100;p1">
                <a:extLst>
                  <a:ext uri="{FF2B5EF4-FFF2-40B4-BE49-F238E27FC236}">
                    <a16:creationId xmlns:a16="http://schemas.microsoft.com/office/drawing/2014/main" id="{D77C5FFA-F027-440C-AE82-8FB431AA79AB}"/>
                  </a:ext>
                </a:extLst>
              </p:cNvPr>
              <p:cNvPicPr>
                <a:picLocks noChangeAspect="1"/>
              </p:cNvPicPr>
              <p:nvPr/>
            </p:nvPicPr>
            <p:blipFill>
              <a:blip r:embed="rId8"/>
              <a:srcRect t="90128" r="45559"/>
              <a:stretch>
                <a:fillRect/>
              </a:stretch>
            </p:blipFill>
            <p:spPr>
              <a:xfrm>
                <a:off x="40952" y="556134"/>
                <a:ext cx="596087" cy="72922"/>
              </a:xfrm>
              <a:prstGeom prst="rect">
                <a:avLst/>
              </a:prstGeom>
              <a:ln w="12700" cap="flat">
                <a:noFill/>
                <a:miter lim="400000"/>
              </a:ln>
              <a:effectLst/>
            </p:spPr>
          </p:pic>
          <p:pic>
            <p:nvPicPr>
              <p:cNvPr id="59" name="Google Shape;101;p1" descr="Google Shape;101;p1">
                <a:extLst>
                  <a:ext uri="{FF2B5EF4-FFF2-40B4-BE49-F238E27FC236}">
                    <a16:creationId xmlns:a16="http://schemas.microsoft.com/office/drawing/2014/main" id="{518A1645-B423-4D39-A67E-37841C884754}"/>
                  </a:ext>
                </a:extLst>
              </p:cNvPr>
              <p:cNvPicPr>
                <a:picLocks noChangeAspect="1"/>
              </p:cNvPicPr>
              <p:nvPr/>
            </p:nvPicPr>
            <p:blipFill>
              <a:blip r:embed="rId9"/>
              <a:srcRect l="21882" t="1" r="21611" b="58876"/>
              <a:stretch>
                <a:fillRect/>
              </a:stretch>
            </p:blipFill>
            <p:spPr>
              <a:xfrm>
                <a:off x="29045" y="0"/>
                <a:ext cx="607994" cy="315308"/>
              </a:xfrm>
              <a:prstGeom prst="rect">
                <a:avLst/>
              </a:prstGeom>
              <a:ln w="12700" cap="flat">
                <a:noFill/>
                <a:miter lim="400000"/>
              </a:ln>
              <a:effectLst/>
            </p:spPr>
          </p:pic>
          <p:pic>
            <p:nvPicPr>
              <p:cNvPr id="60" name="Google Shape;102;p1" descr="Google Shape;102;p1">
                <a:extLst>
                  <a:ext uri="{FF2B5EF4-FFF2-40B4-BE49-F238E27FC236}">
                    <a16:creationId xmlns:a16="http://schemas.microsoft.com/office/drawing/2014/main" id="{BB2AC2C7-D0B8-4BB8-A732-B73517A8B56F}"/>
                  </a:ext>
                </a:extLst>
              </p:cNvPr>
              <p:cNvPicPr>
                <a:picLocks noChangeAspect="1"/>
              </p:cNvPicPr>
              <p:nvPr/>
            </p:nvPicPr>
            <p:blipFill>
              <a:blip r:embed="rId10"/>
              <a:srcRect l="53901" t="90128"/>
              <a:stretch>
                <a:fillRect/>
              </a:stretch>
            </p:blipFill>
            <p:spPr>
              <a:xfrm>
                <a:off x="62827" y="632085"/>
                <a:ext cx="505621" cy="75081"/>
              </a:xfrm>
              <a:prstGeom prst="rect">
                <a:avLst/>
              </a:prstGeom>
              <a:ln w="12700" cap="flat">
                <a:noFill/>
                <a:miter lim="400000"/>
              </a:ln>
              <a:effectLst/>
            </p:spPr>
          </p:pic>
        </p:grpSp>
      </p:grpSp>
      <p:grpSp>
        <p:nvGrpSpPr>
          <p:cNvPr id="61" name="Agrupar 60">
            <a:extLst>
              <a:ext uri="{FF2B5EF4-FFF2-40B4-BE49-F238E27FC236}">
                <a16:creationId xmlns:a16="http://schemas.microsoft.com/office/drawing/2014/main" id="{FD723E75-431C-409F-A74E-EE53BFA04E3B}"/>
              </a:ext>
            </a:extLst>
          </p:cNvPr>
          <p:cNvGrpSpPr/>
          <p:nvPr/>
        </p:nvGrpSpPr>
        <p:grpSpPr>
          <a:xfrm>
            <a:off x="10356996" y="-675736"/>
            <a:ext cx="1208647" cy="8041342"/>
            <a:chOff x="10356996" y="-675736"/>
            <a:chExt cx="1208647" cy="8041342"/>
          </a:xfrm>
        </p:grpSpPr>
        <p:sp>
          <p:nvSpPr>
            <p:cNvPr id="62" name="Line">
              <a:extLst>
                <a:ext uri="{FF2B5EF4-FFF2-40B4-BE49-F238E27FC236}">
                  <a16:creationId xmlns:a16="http://schemas.microsoft.com/office/drawing/2014/main" id="{427A6E34-B611-410D-8319-98A2F44891F2}"/>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Line">
              <a:extLst>
                <a:ext uri="{FF2B5EF4-FFF2-40B4-BE49-F238E27FC236}">
                  <a16:creationId xmlns:a16="http://schemas.microsoft.com/office/drawing/2014/main" id="{4FEBB59A-6913-441B-AB59-CBC5844F9A95}"/>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CaixaDeTexto 1">
            <a:extLst>
              <a:ext uri="{FF2B5EF4-FFF2-40B4-BE49-F238E27FC236}">
                <a16:creationId xmlns:a16="http://schemas.microsoft.com/office/drawing/2014/main" id="{0E4BA373-8CF8-45D4-B6B2-403820C7A03B}"/>
              </a:ext>
            </a:extLst>
          </p:cNvPr>
          <p:cNvSpPr txBox="1"/>
          <p:nvPr/>
        </p:nvSpPr>
        <p:spPr>
          <a:xfrm>
            <a:off x="626357" y="4914181"/>
            <a:ext cx="3635542" cy="36933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lvl1pPr>
              <a:defRPr sz="1500">
                <a:solidFill>
                  <a:schemeClr val="accent4">
                    <a:lumOff val="25000"/>
                  </a:schemeClr>
                </a:solidFill>
                <a:latin typeface="Montserrat Regular"/>
                <a:ea typeface="Montserrat Regular"/>
                <a:cs typeface="Montserrat Regular"/>
                <a:sym typeface="Montserrat Regular"/>
              </a:defRPr>
            </a:lvl1pPr>
          </a:lstStyle>
          <a:p>
            <a:r>
              <a:rPr lang="pt-BR" sz="1800" dirty="0">
                <a:solidFill>
                  <a:schemeClr val="tx2">
                    <a:lumMod val="20000"/>
                    <a:lumOff val="80000"/>
                  </a:schemeClr>
                </a:solidFill>
                <a:latin typeface="Calibri" panose="020F0502020204030204" pitchFamily="34" charset="0"/>
                <a:cs typeface="Calibri" panose="020F0502020204030204" pitchFamily="34" charset="0"/>
              </a:rPr>
              <a:t>16 de agosto de 2022</a:t>
            </a:r>
            <a:endParaRPr sz="1800" dirty="0">
              <a:solidFill>
                <a:schemeClr val="tx2">
                  <a:lumMod val="20000"/>
                  <a:lumOff val="80000"/>
                </a:schemeClr>
              </a:solidFill>
              <a:latin typeface="Calibri" panose="020F0502020204030204" pitchFamily="34" charset="0"/>
              <a:cs typeface="Calibri" panose="020F0502020204030204" pitchFamily="34" charset="0"/>
            </a:endParaRPr>
          </a:p>
        </p:txBody>
      </p:sp>
      <p:sp>
        <p:nvSpPr>
          <p:cNvPr id="35" name="4 CuadroTexto">
            <a:extLst>
              <a:ext uri="{FF2B5EF4-FFF2-40B4-BE49-F238E27FC236}">
                <a16:creationId xmlns:a16="http://schemas.microsoft.com/office/drawing/2014/main" id="{F6181030-7C82-4067-A2C3-921E34F26861}"/>
              </a:ext>
            </a:extLst>
          </p:cNvPr>
          <p:cNvSpPr txBox="1"/>
          <p:nvPr/>
        </p:nvSpPr>
        <p:spPr>
          <a:xfrm>
            <a:off x="657272" y="1923966"/>
            <a:ext cx="10504004" cy="17851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800100" algn="l"/>
              </a:tabLst>
              <a:defRPr sz="2600">
                <a:solidFill>
                  <a:schemeClr val="accent4">
                    <a:lumOff val="25000"/>
                  </a:schemeClr>
                </a:solidFill>
                <a:latin typeface="Montserrat Bold"/>
                <a:ea typeface="Montserrat Bold"/>
                <a:cs typeface="Montserrat Bold"/>
                <a:sym typeface="Montserrat Bold"/>
              </a:defRPr>
            </a:lvl1pPr>
          </a:lstStyle>
          <a:p>
            <a:pPr>
              <a:spcAft>
                <a:spcPts val="1200"/>
              </a:spcAft>
            </a:pPr>
            <a:r>
              <a:rPr lang="pt-BR" sz="3200" b="1" dirty="0">
                <a:solidFill>
                  <a:srgbClr val="FBD00D"/>
                </a:solidFill>
              </a:rPr>
              <a:t>I Workshop de Pequenas Centrais Hidrelétricas e</a:t>
            </a:r>
          </a:p>
          <a:p>
            <a:pPr>
              <a:spcAft>
                <a:spcPts val="1200"/>
              </a:spcAft>
            </a:pPr>
            <a:r>
              <a:rPr lang="pt-BR" sz="3200" b="1" dirty="0">
                <a:solidFill>
                  <a:srgbClr val="FBD00D"/>
                </a:solidFill>
              </a:rPr>
              <a:t>Microgeração Hídrica PCHs e </a:t>
            </a:r>
            <a:r>
              <a:rPr lang="pt-BR" sz="3200" b="1" dirty="0" err="1">
                <a:solidFill>
                  <a:srgbClr val="FBD00D"/>
                </a:solidFill>
              </a:rPr>
              <a:t>CGHs</a:t>
            </a:r>
            <a:r>
              <a:rPr lang="pt-BR" sz="3200" b="1" dirty="0">
                <a:solidFill>
                  <a:srgbClr val="FBD00D"/>
                </a:solidFill>
              </a:rPr>
              <a:t> em</a:t>
            </a:r>
          </a:p>
          <a:p>
            <a:pPr>
              <a:spcAft>
                <a:spcPts val="1200"/>
              </a:spcAft>
            </a:pPr>
            <a:r>
              <a:rPr lang="pt-BR" sz="3200" b="1" dirty="0">
                <a:solidFill>
                  <a:srgbClr val="FBD00D"/>
                </a:solidFill>
              </a:rPr>
              <a:t>Minas Gerais</a:t>
            </a:r>
          </a:p>
        </p:txBody>
      </p:sp>
      <p:sp>
        <p:nvSpPr>
          <p:cNvPr id="36" name="Retângulo 4">
            <a:extLst>
              <a:ext uri="{FF2B5EF4-FFF2-40B4-BE49-F238E27FC236}">
                <a16:creationId xmlns:a16="http://schemas.microsoft.com/office/drawing/2014/main" id="{B6520935-E57A-48FC-8200-56D0E374F661}"/>
              </a:ext>
            </a:extLst>
          </p:cNvPr>
          <p:cNvSpPr txBox="1"/>
          <p:nvPr/>
        </p:nvSpPr>
        <p:spPr>
          <a:xfrm>
            <a:off x="626357" y="4374216"/>
            <a:ext cx="4912226" cy="44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ct val="80000"/>
              </a:lnSpc>
              <a:defRPr sz="1100">
                <a:solidFill>
                  <a:schemeClr val="accent4">
                    <a:lumOff val="25000"/>
                  </a:schemeClr>
                </a:solidFill>
                <a:latin typeface="Montserrat Regular"/>
                <a:ea typeface="Montserrat Regular"/>
                <a:cs typeface="Montserrat Regular"/>
                <a:sym typeface="Montserrat Regular"/>
              </a:defRPr>
            </a:pPr>
            <a:r>
              <a:rPr lang="pt-BR" sz="1400" dirty="0">
                <a:solidFill>
                  <a:schemeClr val="tx2">
                    <a:lumMod val="20000"/>
                    <a:lumOff val="80000"/>
                  </a:schemeClr>
                </a:solidFill>
                <a:latin typeface="Calibri" panose="020F0502020204030204" pitchFamily="34" charset="0"/>
                <a:cs typeface="Calibri" panose="020F0502020204030204" pitchFamily="34" charset="0"/>
              </a:rPr>
              <a:t>SUPERINTENDENTE</a:t>
            </a:r>
          </a:p>
          <a:p>
            <a:pPr>
              <a:lnSpc>
                <a:spcPct val="80000"/>
              </a:lnSpc>
              <a:defRPr sz="1100">
                <a:solidFill>
                  <a:schemeClr val="accent4">
                    <a:lumOff val="25000"/>
                  </a:schemeClr>
                </a:solidFill>
                <a:latin typeface="Montserrat Regular"/>
                <a:ea typeface="Montserrat Regular"/>
                <a:cs typeface="Montserrat Regular"/>
                <a:sym typeface="Montserrat Regular"/>
              </a:defRPr>
            </a:pPr>
            <a:r>
              <a:rPr lang="pt-BR" sz="1400" dirty="0">
                <a:solidFill>
                  <a:schemeClr val="tx2">
                    <a:lumMod val="20000"/>
                    <a:lumOff val="80000"/>
                  </a:schemeClr>
                </a:solidFill>
                <a:latin typeface="Calibri" panose="020F0502020204030204" pitchFamily="34" charset="0"/>
                <a:cs typeface="Calibri" panose="020F0502020204030204" pitchFamily="34" charset="0"/>
              </a:rPr>
              <a:t>ccabral@aneel.gov.br</a:t>
            </a:r>
            <a:endParaRPr sz="1400" dirty="0">
              <a:solidFill>
                <a:schemeClr val="tx2">
                  <a:lumMod val="20000"/>
                  <a:lumOff val="80000"/>
                </a:schemeClr>
              </a:solidFill>
              <a:latin typeface="Calibri" panose="020F0502020204030204" pitchFamily="34" charset="0"/>
              <a:cs typeface="Calibri" panose="020F0502020204030204" pitchFamily="34" charset="0"/>
            </a:endParaRPr>
          </a:p>
        </p:txBody>
      </p:sp>
      <p:sp>
        <p:nvSpPr>
          <p:cNvPr id="37" name="4 CuadroTexto">
            <a:extLst>
              <a:ext uri="{FF2B5EF4-FFF2-40B4-BE49-F238E27FC236}">
                <a16:creationId xmlns:a16="http://schemas.microsoft.com/office/drawing/2014/main" id="{5D87F394-647F-446A-AB8D-B2900068DE43}"/>
              </a:ext>
            </a:extLst>
          </p:cNvPr>
          <p:cNvSpPr txBox="1"/>
          <p:nvPr/>
        </p:nvSpPr>
        <p:spPr>
          <a:xfrm>
            <a:off x="657273" y="4012754"/>
            <a:ext cx="5541478"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800100" algn="l"/>
              </a:tabLst>
              <a:defRPr sz="2000">
                <a:solidFill>
                  <a:schemeClr val="accent4">
                    <a:lumOff val="25000"/>
                  </a:schemeClr>
                </a:solidFill>
              </a:defRPr>
            </a:lvl1pPr>
          </a:lstStyle>
          <a:p>
            <a:r>
              <a:rPr lang="pt-BR" dirty="0">
                <a:solidFill>
                  <a:schemeClr val="tx2">
                    <a:lumMod val="20000"/>
                    <a:lumOff val="80000"/>
                  </a:schemeClr>
                </a:solidFill>
                <a:latin typeface="Calibri" panose="020F0502020204030204" pitchFamily="34" charset="0"/>
                <a:cs typeface="Calibri" panose="020F0502020204030204" pitchFamily="34" charset="0"/>
              </a:rPr>
              <a:t>Carlos Eduardo Cabral Carvalho</a:t>
            </a:r>
            <a:endParaRPr dirty="0">
              <a:solidFill>
                <a:schemeClr val="tx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6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8" name="Imagem 7">
            <a:extLst>
              <a:ext uri="{FF2B5EF4-FFF2-40B4-BE49-F238E27FC236}">
                <a16:creationId xmlns:a16="http://schemas.microsoft.com/office/drawing/2014/main" id="{8E1B3755-5F09-D9F8-CC25-BCDB5B799217}"/>
              </a:ext>
            </a:extLst>
          </p:cNvPr>
          <p:cNvPicPr>
            <a:picLocks noChangeAspect="1"/>
          </p:cNvPicPr>
          <p:nvPr/>
        </p:nvPicPr>
        <p:blipFill>
          <a:blip r:embed="rId7"/>
          <a:stretch>
            <a:fillRect/>
          </a:stretch>
        </p:blipFill>
        <p:spPr>
          <a:xfrm>
            <a:off x="319315" y="795611"/>
            <a:ext cx="10705812" cy="5915844"/>
          </a:xfrm>
          <a:prstGeom prst="rect">
            <a:avLst/>
          </a:prstGeom>
        </p:spPr>
      </p:pic>
      <p:sp>
        <p:nvSpPr>
          <p:cNvPr id="9" name="Retângulo: Cantos Arredondados 8">
            <a:extLst>
              <a:ext uri="{FF2B5EF4-FFF2-40B4-BE49-F238E27FC236}">
                <a16:creationId xmlns:a16="http://schemas.microsoft.com/office/drawing/2014/main" id="{4DAA325A-C223-5CBD-B1C7-C1D4D66E1148}"/>
              </a:ext>
            </a:extLst>
          </p:cNvPr>
          <p:cNvSpPr/>
          <p:nvPr/>
        </p:nvSpPr>
        <p:spPr>
          <a:xfrm>
            <a:off x="2186854" y="5206904"/>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5283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5" name="Imagem 4">
            <a:extLst>
              <a:ext uri="{FF2B5EF4-FFF2-40B4-BE49-F238E27FC236}">
                <a16:creationId xmlns:a16="http://schemas.microsoft.com/office/drawing/2014/main" id="{E1F6A5E2-262F-6B91-1724-7F33F7D87B21}"/>
              </a:ext>
            </a:extLst>
          </p:cNvPr>
          <p:cNvPicPr>
            <a:picLocks noChangeAspect="1"/>
          </p:cNvPicPr>
          <p:nvPr/>
        </p:nvPicPr>
        <p:blipFill>
          <a:blip r:embed="rId7"/>
          <a:stretch>
            <a:fillRect/>
          </a:stretch>
        </p:blipFill>
        <p:spPr>
          <a:xfrm>
            <a:off x="319315" y="785837"/>
            <a:ext cx="10705812" cy="5902520"/>
          </a:xfrm>
          <a:prstGeom prst="rect">
            <a:avLst/>
          </a:prstGeom>
        </p:spPr>
      </p:pic>
      <p:sp>
        <p:nvSpPr>
          <p:cNvPr id="6" name="Retângulo: Cantos Arredondados 5">
            <a:extLst>
              <a:ext uri="{FF2B5EF4-FFF2-40B4-BE49-F238E27FC236}">
                <a16:creationId xmlns:a16="http://schemas.microsoft.com/office/drawing/2014/main" id="{AB974232-67D1-C4A8-3E55-2220F52358B8}"/>
              </a:ext>
            </a:extLst>
          </p:cNvPr>
          <p:cNvSpPr/>
          <p:nvPr/>
        </p:nvSpPr>
        <p:spPr>
          <a:xfrm>
            <a:off x="2186854" y="5037569"/>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9476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8" name="Imagem 7">
            <a:extLst>
              <a:ext uri="{FF2B5EF4-FFF2-40B4-BE49-F238E27FC236}">
                <a16:creationId xmlns:a16="http://schemas.microsoft.com/office/drawing/2014/main" id="{334F56B7-BC47-24B0-BF1F-A1C32D2A47D7}"/>
              </a:ext>
            </a:extLst>
          </p:cNvPr>
          <p:cNvPicPr>
            <a:picLocks noChangeAspect="1"/>
          </p:cNvPicPr>
          <p:nvPr/>
        </p:nvPicPr>
        <p:blipFill>
          <a:blip r:embed="rId7"/>
          <a:stretch>
            <a:fillRect/>
          </a:stretch>
        </p:blipFill>
        <p:spPr>
          <a:xfrm>
            <a:off x="319315" y="795611"/>
            <a:ext cx="10705812" cy="5940991"/>
          </a:xfrm>
          <a:prstGeom prst="rect">
            <a:avLst/>
          </a:prstGeom>
        </p:spPr>
      </p:pic>
      <p:sp>
        <p:nvSpPr>
          <p:cNvPr id="9" name="Retângulo: Cantos Arredondados 8">
            <a:extLst>
              <a:ext uri="{FF2B5EF4-FFF2-40B4-BE49-F238E27FC236}">
                <a16:creationId xmlns:a16="http://schemas.microsoft.com/office/drawing/2014/main" id="{DE3D3B97-D27A-C043-5348-AC8D545E7D1F}"/>
              </a:ext>
            </a:extLst>
          </p:cNvPr>
          <p:cNvSpPr/>
          <p:nvPr/>
        </p:nvSpPr>
        <p:spPr>
          <a:xfrm>
            <a:off x="2186854" y="6155167"/>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5958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6" name="Imagem 5">
            <a:extLst>
              <a:ext uri="{FF2B5EF4-FFF2-40B4-BE49-F238E27FC236}">
                <a16:creationId xmlns:a16="http://schemas.microsoft.com/office/drawing/2014/main" id="{3FE1F443-48EE-65D9-65B0-8BAC13EEA29B}"/>
              </a:ext>
            </a:extLst>
          </p:cNvPr>
          <p:cNvPicPr>
            <a:picLocks noChangeAspect="1"/>
          </p:cNvPicPr>
          <p:nvPr/>
        </p:nvPicPr>
        <p:blipFill>
          <a:blip r:embed="rId7"/>
          <a:stretch>
            <a:fillRect/>
          </a:stretch>
        </p:blipFill>
        <p:spPr>
          <a:xfrm>
            <a:off x="319315" y="795611"/>
            <a:ext cx="10705812" cy="5961799"/>
          </a:xfrm>
          <a:prstGeom prst="rect">
            <a:avLst/>
          </a:prstGeom>
        </p:spPr>
      </p:pic>
      <p:sp>
        <p:nvSpPr>
          <p:cNvPr id="7" name="Retângulo: Cantos Arredondados 6">
            <a:extLst>
              <a:ext uri="{FF2B5EF4-FFF2-40B4-BE49-F238E27FC236}">
                <a16:creationId xmlns:a16="http://schemas.microsoft.com/office/drawing/2014/main" id="{3264CE0A-59BF-8D1D-9E10-6AED7CC8B0E1}"/>
              </a:ext>
            </a:extLst>
          </p:cNvPr>
          <p:cNvSpPr/>
          <p:nvPr/>
        </p:nvSpPr>
        <p:spPr>
          <a:xfrm>
            <a:off x="2186854" y="6155167"/>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0206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8" name="Imagem 7">
            <a:extLst>
              <a:ext uri="{FF2B5EF4-FFF2-40B4-BE49-F238E27FC236}">
                <a16:creationId xmlns:a16="http://schemas.microsoft.com/office/drawing/2014/main" id="{9E6C9A1F-45F2-BDD6-D66A-3ADD7FC4E7B6}"/>
              </a:ext>
            </a:extLst>
          </p:cNvPr>
          <p:cNvPicPr>
            <a:picLocks noChangeAspect="1"/>
          </p:cNvPicPr>
          <p:nvPr/>
        </p:nvPicPr>
        <p:blipFill>
          <a:blip r:embed="rId7"/>
          <a:stretch>
            <a:fillRect/>
          </a:stretch>
        </p:blipFill>
        <p:spPr>
          <a:xfrm>
            <a:off x="319315" y="795612"/>
            <a:ext cx="10705812" cy="5944702"/>
          </a:xfrm>
          <a:prstGeom prst="rect">
            <a:avLst/>
          </a:prstGeom>
        </p:spPr>
      </p:pic>
      <p:sp>
        <p:nvSpPr>
          <p:cNvPr id="9" name="Retângulo: Cantos Arredondados 8">
            <a:extLst>
              <a:ext uri="{FF2B5EF4-FFF2-40B4-BE49-F238E27FC236}">
                <a16:creationId xmlns:a16="http://schemas.microsoft.com/office/drawing/2014/main" id="{1D88A0AF-9FA7-4CBB-36DF-2A49C7DF8103}"/>
              </a:ext>
            </a:extLst>
          </p:cNvPr>
          <p:cNvSpPr/>
          <p:nvPr/>
        </p:nvSpPr>
        <p:spPr>
          <a:xfrm>
            <a:off x="2186854" y="6155167"/>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6472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6" name="Imagem 5">
            <a:extLst>
              <a:ext uri="{FF2B5EF4-FFF2-40B4-BE49-F238E27FC236}">
                <a16:creationId xmlns:a16="http://schemas.microsoft.com/office/drawing/2014/main" id="{0DBC83B6-2844-FAE3-4636-243C25DA1A98}"/>
              </a:ext>
            </a:extLst>
          </p:cNvPr>
          <p:cNvPicPr>
            <a:picLocks noChangeAspect="1"/>
          </p:cNvPicPr>
          <p:nvPr/>
        </p:nvPicPr>
        <p:blipFill>
          <a:blip r:embed="rId7"/>
          <a:stretch>
            <a:fillRect/>
          </a:stretch>
        </p:blipFill>
        <p:spPr>
          <a:xfrm>
            <a:off x="319315" y="795611"/>
            <a:ext cx="10705812" cy="5941726"/>
          </a:xfrm>
          <a:prstGeom prst="rect">
            <a:avLst/>
          </a:prstGeom>
        </p:spPr>
      </p:pic>
      <p:sp>
        <p:nvSpPr>
          <p:cNvPr id="7" name="Retângulo: Cantos Arredondados 6">
            <a:extLst>
              <a:ext uri="{FF2B5EF4-FFF2-40B4-BE49-F238E27FC236}">
                <a16:creationId xmlns:a16="http://schemas.microsoft.com/office/drawing/2014/main" id="{45018CAB-FE67-410F-CD79-5A113A69FEE1}"/>
              </a:ext>
            </a:extLst>
          </p:cNvPr>
          <p:cNvSpPr/>
          <p:nvPr/>
        </p:nvSpPr>
        <p:spPr>
          <a:xfrm>
            <a:off x="2186854" y="6155167"/>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1338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8" name="Imagem 7">
            <a:extLst>
              <a:ext uri="{FF2B5EF4-FFF2-40B4-BE49-F238E27FC236}">
                <a16:creationId xmlns:a16="http://schemas.microsoft.com/office/drawing/2014/main" id="{F8F139B9-147D-62F7-7426-9115CD8D3D77}"/>
              </a:ext>
            </a:extLst>
          </p:cNvPr>
          <p:cNvPicPr>
            <a:picLocks noChangeAspect="1"/>
          </p:cNvPicPr>
          <p:nvPr/>
        </p:nvPicPr>
        <p:blipFill>
          <a:blip r:embed="rId7"/>
          <a:stretch>
            <a:fillRect/>
          </a:stretch>
        </p:blipFill>
        <p:spPr>
          <a:xfrm>
            <a:off x="319315" y="795612"/>
            <a:ext cx="10705812" cy="5929168"/>
          </a:xfrm>
          <a:prstGeom prst="rect">
            <a:avLst/>
          </a:prstGeom>
        </p:spPr>
      </p:pic>
      <p:sp>
        <p:nvSpPr>
          <p:cNvPr id="9" name="Retângulo: Cantos Arredondados 8">
            <a:extLst>
              <a:ext uri="{FF2B5EF4-FFF2-40B4-BE49-F238E27FC236}">
                <a16:creationId xmlns:a16="http://schemas.microsoft.com/office/drawing/2014/main" id="{E4938143-4906-4A04-72E4-4EA5ECF70E01}"/>
              </a:ext>
            </a:extLst>
          </p:cNvPr>
          <p:cNvSpPr/>
          <p:nvPr/>
        </p:nvSpPr>
        <p:spPr>
          <a:xfrm>
            <a:off x="2186854" y="6222901"/>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4685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8" name="Imagem 7">
            <a:extLst>
              <a:ext uri="{FF2B5EF4-FFF2-40B4-BE49-F238E27FC236}">
                <a16:creationId xmlns:a16="http://schemas.microsoft.com/office/drawing/2014/main" id="{F8F139B9-147D-62F7-7426-9115CD8D3D77}"/>
              </a:ext>
            </a:extLst>
          </p:cNvPr>
          <p:cNvPicPr>
            <a:picLocks noChangeAspect="1"/>
          </p:cNvPicPr>
          <p:nvPr/>
        </p:nvPicPr>
        <p:blipFill>
          <a:blip r:embed="rId7"/>
          <a:stretch>
            <a:fillRect/>
          </a:stretch>
        </p:blipFill>
        <p:spPr>
          <a:xfrm>
            <a:off x="319315" y="795612"/>
            <a:ext cx="10705812" cy="5929168"/>
          </a:xfrm>
          <a:prstGeom prst="rect">
            <a:avLst/>
          </a:prstGeom>
        </p:spPr>
      </p:pic>
      <p:sp>
        <p:nvSpPr>
          <p:cNvPr id="9" name="Retângulo: Cantos Arredondados 8">
            <a:extLst>
              <a:ext uri="{FF2B5EF4-FFF2-40B4-BE49-F238E27FC236}">
                <a16:creationId xmlns:a16="http://schemas.microsoft.com/office/drawing/2014/main" id="{E4938143-4906-4A04-72E4-4EA5ECF70E01}"/>
              </a:ext>
            </a:extLst>
          </p:cNvPr>
          <p:cNvSpPr/>
          <p:nvPr/>
        </p:nvSpPr>
        <p:spPr>
          <a:xfrm>
            <a:off x="2186854" y="6222901"/>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6315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NOVO “Relatório de Atos de Outorga de Geração”</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4" name="Imagem 3">
            <a:extLst>
              <a:ext uri="{FF2B5EF4-FFF2-40B4-BE49-F238E27FC236}">
                <a16:creationId xmlns:a16="http://schemas.microsoft.com/office/drawing/2014/main" id="{C3DA5BC9-1551-C713-8481-67788BFAF596}"/>
              </a:ext>
            </a:extLst>
          </p:cNvPr>
          <p:cNvPicPr>
            <a:picLocks noChangeAspect="1"/>
          </p:cNvPicPr>
          <p:nvPr/>
        </p:nvPicPr>
        <p:blipFill>
          <a:blip r:embed="rId7"/>
          <a:stretch>
            <a:fillRect/>
          </a:stretch>
        </p:blipFill>
        <p:spPr>
          <a:xfrm>
            <a:off x="317373" y="795203"/>
            <a:ext cx="10588730" cy="5929165"/>
          </a:xfrm>
          <a:prstGeom prst="rect">
            <a:avLst/>
          </a:prstGeom>
        </p:spPr>
      </p:pic>
    </p:spTree>
    <p:extLst>
      <p:ext uri="{BB962C8B-B14F-4D97-AF65-F5344CB8AC3E}">
        <p14:creationId xmlns:p14="http://schemas.microsoft.com/office/powerpoint/2010/main" val="380501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NOVO “Relatório de Atos de Outorga de Geração”</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6" name="Imagem 5">
            <a:extLst>
              <a:ext uri="{FF2B5EF4-FFF2-40B4-BE49-F238E27FC236}">
                <a16:creationId xmlns:a16="http://schemas.microsoft.com/office/drawing/2014/main" id="{19023224-A11A-BD90-9909-875F873C219C}"/>
              </a:ext>
            </a:extLst>
          </p:cNvPr>
          <p:cNvPicPr>
            <a:picLocks noChangeAspect="1"/>
          </p:cNvPicPr>
          <p:nvPr/>
        </p:nvPicPr>
        <p:blipFill rotWithShape="1">
          <a:blip r:embed="rId7"/>
          <a:srcRect l="18"/>
          <a:stretch/>
        </p:blipFill>
        <p:spPr>
          <a:xfrm>
            <a:off x="319315" y="775466"/>
            <a:ext cx="10611624" cy="5948899"/>
          </a:xfrm>
          <a:prstGeom prst="rect">
            <a:avLst/>
          </a:prstGeom>
        </p:spPr>
      </p:pic>
    </p:spTree>
    <p:extLst>
      <p:ext uri="{BB962C8B-B14F-4D97-AF65-F5344CB8AC3E}">
        <p14:creationId xmlns:p14="http://schemas.microsoft.com/office/powerpoint/2010/main" val="8238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tângulo 53">
            <a:extLst>
              <a:ext uri="{FF2B5EF4-FFF2-40B4-BE49-F238E27FC236}">
                <a16:creationId xmlns:a16="http://schemas.microsoft.com/office/drawing/2014/main" id="{43F9A047-3462-42A5-9BB4-098B484EF70F}"/>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023AAE65-AB11-408C-BB19-D2EB82943427}"/>
              </a:ext>
            </a:extLst>
          </p:cNvPr>
          <p:cNvSpPr/>
          <p:nvPr/>
        </p:nvSpPr>
        <p:spPr>
          <a:xfrm>
            <a:off x="226862" y="269004"/>
            <a:ext cx="8701237" cy="523220"/>
          </a:xfrm>
          <a:prstGeom prst="rect">
            <a:avLst/>
          </a:prstGeom>
        </p:spPr>
        <p:txBody>
          <a:bodyPr wrap="square">
            <a:spAutoFit/>
          </a:bodyPr>
          <a:lstStyle/>
          <a:p>
            <a:pPr lvl="0">
              <a:defRPr/>
            </a:pPr>
            <a:r>
              <a:rPr lang="pt-BR" sz="2800" b="1" dirty="0">
                <a:solidFill>
                  <a:srgbClr val="FFC000"/>
                </a:solidFill>
                <a:latin typeface="Calibri" panose="020F0502020204030204"/>
              </a:rPr>
              <a:t>Missão, Visão e Valores da ANEEL</a:t>
            </a:r>
          </a:p>
        </p:txBody>
      </p:sp>
      <p:grpSp>
        <p:nvGrpSpPr>
          <p:cNvPr id="34" name="Agrupar 33">
            <a:extLst>
              <a:ext uri="{FF2B5EF4-FFF2-40B4-BE49-F238E27FC236}">
                <a16:creationId xmlns:a16="http://schemas.microsoft.com/office/drawing/2014/main" id="{732CE1DE-DFCD-4EC9-9E05-EFF339B0F98E}"/>
              </a:ext>
            </a:extLst>
          </p:cNvPr>
          <p:cNvGrpSpPr/>
          <p:nvPr/>
        </p:nvGrpSpPr>
        <p:grpSpPr>
          <a:xfrm>
            <a:off x="11266926" y="-11895"/>
            <a:ext cx="2182616" cy="6869895"/>
            <a:chOff x="11266926" y="-11895"/>
            <a:chExt cx="2182616" cy="6869895"/>
          </a:xfrm>
        </p:grpSpPr>
        <p:sp>
          <p:nvSpPr>
            <p:cNvPr id="35" name="Google Shape;94;p1">
              <a:extLst>
                <a:ext uri="{FF2B5EF4-FFF2-40B4-BE49-F238E27FC236}">
                  <a16:creationId xmlns:a16="http://schemas.microsoft.com/office/drawing/2014/main" id="{7EEC5F9E-9D2C-4581-9C0D-5474121188AE}"/>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36" name="Google Shape;98;p1">
              <a:extLst>
                <a:ext uri="{FF2B5EF4-FFF2-40B4-BE49-F238E27FC236}">
                  <a16:creationId xmlns:a16="http://schemas.microsoft.com/office/drawing/2014/main" id="{C8526938-A714-4C61-8EF5-58FA109417A7}"/>
                </a:ext>
              </a:extLst>
            </p:cNvPr>
            <p:cNvGrpSpPr/>
            <p:nvPr/>
          </p:nvGrpSpPr>
          <p:grpSpPr>
            <a:xfrm>
              <a:off x="11390191" y="3109586"/>
              <a:ext cx="666086" cy="707166"/>
              <a:chOff x="0" y="0"/>
              <a:chExt cx="666085" cy="707165"/>
            </a:xfrm>
          </p:grpSpPr>
          <p:pic>
            <p:nvPicPr>
              <p:cNvPr id="41" name="Google Shape;99;p1" descr="Google Shape;99;p1">
                <a:extLst>
                  <a:ext uri="{FF2B5EF4-FFF2-40B4-BE49-F238E27FC236}">
                    <a16:creationId xmlns:a16="http://schemas.microsoft.com/office/drawing/2014/main" id="{EE5F1BA7-BACD-4933-A667-36FE4F9D6C84}"/>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42" name="Google Shape;100;p1" descr="Google Shape;100;p1">
                <a:extLst>
                  <a:ext uri="{FF2B5EF4-FFF2-40B4-BE49-F238E27FC236}">
                    <a16:creationId xmlns:a16="http://schemas.microsoft.com/office/drawing/2014/main" id="{BFC93030-A059-4927-8862-4102130F3BA2}"/>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43" name="Google Shape;101;p1" descr="Google Shape;101;p1">
                <a:extLst>
                  <a:ext uri="{FF2B5EF4-FFF2-40B4-BE49-F238E27FC236}">
                    <a16:creationId xmlns:a16="http://schemas.microsoft.com/office/drawing/2014/main" id="{334AF55B-B602-4816-9498-E9BFBB0860FE}"/>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44" name="Google Shape;102;p1" descr="Google Shape;102;p1">
                <a:extLst>
                  <a:ext uri="{FF2B5EF4-FFF2-40B4-BE49-F238E27FC236}">
                    <a16:creationId xmlns:a16="http://schemas.microsoft.com/office/drawing/2014/main" id="{004480EE-1E67-46A5-B011-3CC20CBC0068}"/>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grpSp>
        <p:nvGrpSpPr>
          <p:cNvPr id="19" name="Agrupar 18">
            <a:extLst>
              <a:ext uri="{FF2B5EF4-FFF2-40B4-BE49-F238E27FC236}">
                <a16:creationId xmlns:a16="http://schemas.microsoft.com/office/drawing/2014/main" id="{76BEA6A0-6204-45DD-8A20-261EC76E287C}"/>
              </a:ext>
            </a:extLst>
          </p:cNvPr>
          <p:cNvGrpSpPr/>
          <p:nvPr/>
        </p:nvGrpSpPr>
        <p:grpSpPr>
          <a:xfrm>
            <a:off x="10356996" y="-675736"/>
            <a:ext cx="1208647" cy="8041342"/>
            <a:chOff x="10356996" y="-675736"/>
            <a:chExt cx="1208647" cy="8041342"/>
          </a:xfrm>
        </p:grpSpPr>
        <p:sp>
          <p:nvSpPr>
            <p:cNvPr id="20" name="Line">
              <a:extLst>
                <a:ext uri="{FF2B5EF4-FFF2-40B4-BE49-F238E27FC236}">
                  <a16:creationId xmlns:a16="http://schemas.microsoft.com/office/drawing/2014/main" id="{3728C43D-1620-4741-8295-005C5D46C8EF}"/>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endParaRPr/>
            </a:p>
          </p:txBody>
        </p:sp>
        <p:sp>
          <p:nvSpPr>
            <p:cNvPr id="21" name="Line">
              <a:extLst>
                <a:ext uri="{FF2B5EF4-FFF2-40B4-BE49-F238E27FC236}">
                  <a16:creationId xmlns:a16="http://schemas.microsoft.com/office/drawing/2014/main" id="{C05C5B30-7DF0-4FDF-AB89-AE7A59C4A58D}"/>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endParaRPr/>
            </a:p>
          </p:txBody>
        </p:sp>
      </p:grpSp>
      <p:sp>
        <p:nvSpPr>
          <p:cNvPr id="51" name="Retângulo 50">
            <a:extLst>
              <a:ext uri="{FF2B5EF4-FFF2-40B4-BE49-F238E27FC236}">
                <a16:creationId xmlns:a16="http://schemas.microsoft.com/office/drawing/2014/main" id="{F3EAB4C6-4F15-4DF4-A9CC-D2653D3952B0}"/>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EDD6E3AE-A2E9-4A33-9FAA-A10CDE23AF5F}"/>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52">
            <a:extLst>
              <a:ext uri="{FF2B5EF4-FFF2-40B4-BE49-F238E27FC236}">
                <a16:creationId xmlns:a16="http://schemas.microsoft.com/office/drawing/2014/main" id="{0A0E7DB9-06DE-4880-AEAA-E2C56A8F6A55}"/>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5" name="Conector reto 54">
            <a:extLst>
              <a:ext uri="{FF2B5EF4-FFF2-40B4-BE49-F238E27FC236}">
                <a16:creationId xmlns:a16="http://schemas.microsoft.com/office/drawing/2014/main" id="{353E0CC9-541E-41F4-9A6C-1289A06C97F8}"/>
              </a:ext>
            </a:extLst>
          </p:cNvPr>
          <p:cNvCxnSpPr>
            <a:cxnSpLocks/>
          </p:cNvCxnSpPr>
          <p:nvPr/>
        </p:nvCxnSpPr>
        <p:spPr>
          <a:xfrm>
            <a:off x="319315" y="986298"/>
            <a:ext cx="9436467"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104" name="CaixaDeTexto 103">
            <a:extLst>
              <a:ext uri="{FF2B5EF4-FFF2-40B4-BE49-F238E27FC236}">
                <a16:creationId xmlns:a16="http://schemas.microsoft.com/office/drawing/2014/main" id="{C377047C-F070-4DE2-8943-20906F8CEA47}"/>
              </a:ext>
            </a:extLst>
          </p:cNvPr>
          <p:cNvSpPr txBox="1"/>
          <p:nvPr/>
        </p:nvSpPr>
        <p:spPr>
          <a:xfrm>
            <a:off x="334963" y="1881462"/>
            <a:ext cx="1001966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i="0" u="none" strike="noStrike" kern="1200" cap="none" spc="0" normalizeH="0" baseline="0" noProof="0">
                <a:ln>
                  <a:noFill/>
                </a:ln>
                <a:solidFill>
                  <a:prstClr val="white"/>
                </a:solidFill>
                <a:effectLst/>
                <a:uLnTx/>
                <a:uFillTx/>
                <a:latin typeface="Calibri" panose="020F0502020204030204"/>
                <a:ea typeface="+mn-ea"/>
                <a:cs typeface="+mn-cs"/>
              </a:rPr>
              <a:t>“A Agência Nacional de Energia Elétrica (ANEEL) conduz seu trabalho com base em princípios e valores afinados com a expectativa da sociedade brasileira, de uma atuação equilibrada, transparente e comprometida com o interesse público”.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80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i="0" u="none" strike="noStrike" kern="1200" cap="none" spc="0" normalizeH="0" baseline="0" noProof="0">
                <a:ln>
                  <a:noFill/>
                </a:ln>
                <a:solidFill>
                  <a:prstClr val="white"/>
                </a:solidFill>
                <a:effectLst/>
                <a:uLnTx/>
                <a:uFillTx/>
                <a:latin typeface="Calibri" panose="020F0502020204030204"/>
                <a:ea typeface="+mn-ea"/>
                <a:cs typeface="+mn-cs"/>
              </a:rPr>
              <a:t>Nessa linha, a SCG, no exercício de suas competências regimentais e delegadas, tem papel fundamental no desenvolvimento do segmento de geração no país, nos processos de outorga de geração para o Ambiente de Contratação Livre - ACL.</a:t>
            </a:r>
          </a:p>
        </p:txBody>
      </p:sp>
    </p:spTree>
    <p:extLst>
      <p:ext uri="{BB962C8B-B14F-4D97-AF65-F5344CB8AC3E}">
        <p14:creationId xmlns:p14="http://schemas.microsoft.com/office/powerpoint/2010/main" val="37351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Cantos Arredondados 1">
            <a:extLst>
              <a:ext uri="{FF2B5EF4-FFF2-40B4-BE49-F238E27FC236}">
                <a16:creationId xmlns:a16="http://schemas.microsoft.com/office/drawing/2014/main" id="{CA2E14C5-0CF3-88AA-C1F9-161B3546E280}"/>
              </a:ext>
            </a:extLst>
          </p:cNvPr>
          <p:cNvSpPr/>
          <p:nvPr/>
        </p:nvSpPr>
        <p:spPr>
          <a:xfrm>
            <a:off x="310378" y="2595954"/>
            <a:ext cx="6959852" cy="1609692"/>
          </a:xfrm>
          <a:prstGeom prst="roundRect">
            <a:avLst>
              <a:gd name="adj" fmla="val 10425"/>
            </a:avLst>
          </a:prstGeom>
          <a:gradFill>
            <a:gsLst>
              <a:gs pos="0">
                <a:schemeClr val="accent1">
                  <a:lumMod val="5000"/>
                  <a:lumOff val="95000"/>
                </a:schemeClr>
              </a:gs>
              <a:gs pos="100000">
                <a:schemeClr val="bg1">
                  <a:alpha val="62000"/>
                </a:schemeClr>
              </a:gs>
            </a:gsLst>
            <a:lin ang="5400000" scaled="0"/>
          </a:gradFill>
        </p:spPr>
        <p:txBody>
          <a:bodyPr wrap="square" rtlCol="0" anchor="ctr">
            <a:noAutofit/>
          </a:bodyPr>
          <a:lstStyle/>
          <a:p>
            <a:pPr algn="l"/>
            <a:endParaRPr lang="pt-BR" sz="2800" b="1" i="1" dirty="0">
              <a:solidFill>
                <a:prstClr val="white"/>
              </a:solidFill>
              <a:latin typeface="Calibri" panose="020F0502020204030204"/>
            </a:endParaRPr>
          </a:p>
        </p:txBody>
      </p:sp>
      <p:sp>
        <p:nvSpPr>
          <p:cNvPr id="5" name="CaixaDeTexto 4">
            <a:extLst>
              <a:ext uri="{FF2B5EF4-FFF2-40B4-BE49-F238E27FC236}">
                <a16:creationId xmlns:a16="http://schemas.microsoft.com/office/drawing/2014/main" id="{C0F4B9F5-9959-E99A-148E-F68F9A68B7AB}"/>
              </a:ext>
            </a:extLst>
          </p:cNvPr>
          <p:cNvSpPr txBox="1"/>
          <p:nvPr/>
        </p:nvSpPr>
        <p:spPr>
          <a:xfrm>
            <a:off x="626357" y="2735017"/>
            <a:ext cx="6365527" cy="974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hangingPunct="0"/>
            <a:r>
              <a:rPr lang="en-US" sz="4800" b="1" i="1" dirty="0" err="1">
                <a:solidFill>
                  <a:srgbClr val="860000"/>
                </a:solidFill>
                <a:latin typeface="Calibri" panose="020F0502020204030204" pitchFamily="34" charset="0"/>
                <a:cs typeface="Calibri" panose="020F0502020204030204" pitchFamily="34" charset="0"/>
                <a:sym typeface="Arial"/>
              </a:rPr>
              <a:t>Aprimoramentos</a:t>
            </a:r>
            <a:r>
              <a:rPr lang="en-US" sz="4800" b="1" i="1" dirty="0">
                <a:solidFill>
                  <a:srgbClr val="860000"/>
                </a:solidFill>
                <a:latin typeface="Calibri" panose="020F0502020204030204" pitchFamily="34" charset="0"/>
                <a:cs typeface="Calibri" panose="020F0502020204030204" pitchFamily="34" charset="0"/>
                <a:sym typeface="Arial"/>
              </a:rPr>
              <a:t> </a:t>
            </a:r>
            <a:r>
              <a:rPr lang="en-US" sz="4800" b="1" i="1" dirty="0" err="1">
                <a:solidFill>
                  <a:srgbClr val="860000"/>
                </a:solidFill>
                <a:latin typeface="Calibri" panose="020F0502020204030204" pitchFamily="34" charset="0"/>
                <a:cs typeface="Calibri" panose="020F0502020204030204" pitchFamily="34" charset="0"/>
                <a:sym typeface="Arial"/>
              </a:rPr>
              <a:t>na</a:t>
            </a:r>
            <a:r>
              <a:rPr lang="en-US" sz="4800" b="1" i="1" dirty="0">
                <a:solidFill>
                  <a:srgbClr val="860000"/>
                </a:solidFill>
                <a:latin typeface="Calibri" panose="020F0502020204030204" pitchFamily="34" charset="0"/>
                <a:cs typeface="Calibri" panose="020F0502020204030204" pitchFamily="34" charset="0"/>
                <a:sym typeface="Arial"/>
              </a:rPr>
              <a:t> </a:t>
            </a:r>
            <a:r>
              <a:rPr lang="en-US" sz="4800" b="1" i="1" dirty="0" err="1">
                <a:solidFill>
                  <a:srgbClr val="860000"/>
                </a:solidFill>
                <a:latin typeface="Calibri" panose="020F0502020204030204" pitchFamily="34" charset="0"/>
                <a:cs typeface="Calibri" panose="020F0502020204030204" pitchFamily="34" charset="0"/>
                <a:sym typeface="Arial"/>
              </a:rPr>
              <a:t>regulação</a:t>
            </a:r>
            <a:endParaRPr lang="en-US" sz="4800" b="1" i="1" dirty="0">
              <a:solidFill>
                <a:srgbClr val="86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7959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Resolução Normativa nº 875/2020</a:t>
            </a:r>
          </a:p>
          <a:p>
            <a:pPr defTabSz="1600200">
              <a:spcBef>
                <a:spcPct val="0"/>
              </a:spcBef>
            </a:pPr>
            <a:r>
              <a:rPr lang="pt-BR" sz="2600" b="1" dirty="0">
                <a:solidFill>
                  <a:schemeClr val="bg1"/>
                </a:solidFill>
                <a:latin typeface="Calibri" panose="020F0502020204030204" pitchFamily="34" charset="0"/>
                <a:cs typeface="Calibri" panose="020F0502020204030204" pitchFamily="34" charset="0"/>
              </a:rPr>
              <a:t>Audiência Pública – AP 13/2019 – PCH e UHE</a:t>
            </a:r>
            <a:r>
              <a:rPr lang="pt-BR" sz="2600" b="1" u="sng" dirty="0">
                <a:solidFill>
                  <a:schemeClr val="bg1"/>
                </a:solidFill>
                <a:latin typeface="Calibri" panose="020F0502020204030204" pitchFamily="34" charset="0"/>
                <a:cs typeface="Calibri" panose="020F0502020204030204" pitchFamily="34" charset="0"/>
              </a:rPr>
              <a:t>&lt;</a:t>
            </a:r>
            <a:r>
              <a:rPr lang="pt-BR" sz="2600" b="1" dirty="0">
                <a:solidFill>
                  <a:schemeClr val="bg1"/>
                </a:solidFill>
                <a:latin typeface="Calibri" panose="020F0502020204030204" pitchFamily="34" charset="0"/>
                <a:cs typeface="Calibri" panose="020F0502020204030204" pitchFamily="34" charset="0"/>
              </a:rPr>
              <a:t>50 – </a:t>
            </a:r>
            <a:r>
              <a:rPr lang="pt-BR" sz="2600" b="1" dirty="0">
                <a:solidFill>
                  <a:srgbClr val="FFC000"/>
                </a:solidFill>
                <a:latin typeface="Calibri" panose="020F0502020204030204" pitchFamily="34" charset="0"/>
                <a:cs typeface="Calibri" panose="020F0502020204030204" pitchFamily="34" charset="0"/>
              </a:rPr>
              <a:t>Maio/2019</a:t>
            </a:r>
          </a:p>
        </p:txBody>
      </p:sp>
      <p:pic>
        <p:nvPicPr>
          <p:cNvPr id="40" name="Gráfico 39" descr="Área de Transferência Marcada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graphicFrame>
        <p:nvGraphicFramePr>
          <p:cNvPr id="46" name="Diagrama 45">
            <a:extLst>
              <a:ext uri="{FF2B5EF4-FFF2-40B4-BE49-F238E27FC236}">
                <a16:creationId xmlns:a16="http://schemas.microsoft.com/office/drawing/2014/main" id="{25AAC223-A611-0BEE-395B-2585B34876E9}"/>
              </a:ext>
            </a:extLst>
          </p:cNvPr>
          <p:cNvGraphicFramePr/>
          <p:nvPr/>
        </p:nvGraphicFramePr>
        <p:xfrm>
          <a:off x="550975" y="1598978"/>
          <a:ext cx="10169839" cy="317425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47" name="Diagrama 46">
            <a:extLst>
              <a:ext uri="{FF2B5EF4-FFF2-40B4-BE49-F238E27FC236}">
                <a16:creationId xmlns:a16="http://schemas.microsoft.com/office/drawing/2014/main" id="{87FF66EC-86CB-2DC4-0039-8207B8184354}"/>
              </a:ext>
            </a:extLst>
          </p:cNvPr>
          <p:cNvGraphicFramePr/>
          <p:nvPr/>
        </p:nvGraphicFramePr>
        <p:xfrm>
          <a:off x="550975" y="2907294"/>
          <a:ext cx="10169839" cy="317425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48" name="CaixaDeTexto 6">
            <a:extLst>
              <a:ext uri="{FF2B5EF4-FFF2-40B4-BE49-F238E27FC236}">
                <a16:creationId xmlns:a16="http://schemas.microsoft.com/office/drawing/2014/main" id="{74CAF478-A9DA-C6DE-D5D9-906576C73BD9}"/>
              </a:ext>
            </a:extLst>
          </p:cNvPr>
          <p:cNvSpPr txBox="1"/>
          <p:nvPr/>
        </p:nvSpPr>
        <p:spPr>
          <a:xfrm>
            <a:off x="781813" y="2364699"/>
            <a:ext cx="3111899"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400" b="1" i="1">
                <a:solidFill>
                  <a:schemeClr val="accent2">
                    <a:lumMod val="40000"/>
                    <a:lumOff val="60000"/>
                  </a:schemeClr>
                </a:solidFill>
                <a:latin typeface="+mj-lt"/>
              </a:rPr>
              <a:t>Fluxo atual</a:t>
            </a:r>
          </a:p>
        </p:txBody>
      </p:sp>
      <p:sp>
        <p:nvSpPr>
          <p:cNvPr id="49" name="CaixaDeTexto 7">
            <a:extLst>
              <a:ext uri="{FF2B5EF4-FFF2-40B4-BE49-F238E27FC236}">
                <a16:creationId xmlns:a16="http://schemas.microsoft.com/office/drawing/2014/main" id="{CE63E564-2BB3-05BB-620D-5CFB55DEE66A}"/>
              </a:ext>
            </a:extLst>
          </p:cNvPr>
          <p:cNvSpPr txBox="1"/>
          <p:nvPr/>
        </p:nvSpPr>
        <p:spPr>
          <a:xfrm>
            <a:off x="781813" y="3603793"/>
            <a:ext cx="6501158"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400" b="1" i="1">
                <a:solidFill>
                  <a:schemeClr val="accent6">
                    <a:lumMod val="60000"/>
                    <a:lumOff val="40000"/>
                  </a:schemeClr>
                </a:solidFill>
                <a:latin typeface="+mj-lt"/>
              </a:rPr>
              <a:t>Fluxo proposto – Nota Técnica pós CP</a:t>
            </a:r>
          </a:p>
        </p:txBody>
      </p:sp>
      <p:graphicFrame>
        <p:nvGraphicFramePr>
          <p:cNvPr id="50" name="Diagrama 49">
            <a:extLst>
              <a:ext uri="{FF2B5EF4-FFF2-40B4-BE49-F238E27FC236}">
                <a16:creationId xmlns:a16="http://schemas.microsoft.com/office/drawing/2014/main" id="{B7843FC5-A40F-9A57-59BB-6FD5CF7F349A}"/>
              </a:ext>
            </a:extLst>
          </p:cNvPr>
          <p:cNvGraphicFramePr/>
          <p:nvPr/>
        </p:nvGraphicFramePr>
        <p:xfrm>
          <a:off x="555311" y="4267200"/>
          <a:ext cx="10169839" cy="317425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51" name="CaixaDeTexto 7">
            <a:extLst>
              <a:ext uri="{FF2B5EF4-FFF2-40B4-BE49-F238E27FC236}">
                <a16:creationId xmlns:a16="http://schemas.microsoft.com/office/drawing/2014/main" id="{0275A905-E449-4E47-53EF-10005D7754A6}"/>
              </a:ext>
            </a:extLst>
          </p:cNvPr>
          <p:cNvSpPr txBox="1"/>
          <p:nvPr/>
        </p:nvSpPr>
        <p:spPr>
          <a:xfrm>
            <a:off x="786149" y="4973224"/>
            <a:ext cx="6501158" cy="46166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400" b="1" i="1">
                <a:solidFill>
                  <a:schemeClr val="accent5">
                    <a:lumMod val="60000"/>
                    <a:lumOff val="40000"/>
                  </a:schemeClr>
                </a:solidFill>
                <a:latin typeface="+mj-lt"/>
              </a:rPr>
              <a:t>Fluxo em avaliação</a:t>
            </a:r>
          </a:p>
        </p:txBody>
      </p:sp>
      <p:sp>
        <p:nvSpPr>
          <p:cNvPr id="3" name="Retângulo 2">
            <a:extLst>
              <a:ext uri="{FF2B5EF4-FFF2-40B4-BE49-F238E27FC236}">
                <a16:creationId xmlns:a16="http://schemas.microsoft.com/office/drawing/2014/main" id="{26169E02-0DF3-6A82-0597-7CD4500E1C78}"/>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Resolução Normativa nº 875/2020 - aprimoramentos</a:t>
            </a:r>
          </a:p>
        </p:txBody>
      </p:sp>
    </p:spTree>
    <p:extLst>
      <p:ext uri="{BB962C8B-B14F-4D97-AF65-F5344CB8AC3E}">
        <p14:creationId xmlns:p14="http://schemas.microsoft.com/office/powerpoint/2010/main" val="135746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a:extLst>
              <a:ext uri="{FF2B5EF4-FFF2-40B4-BE49-F238E27FC236}">
                <a16:creationId xmlns:a16="http://schemas.microsoft.com/office/drawing/2014/main" id="{9873557F-7474-4569-9D38-F2425735703E}"/>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Resolução Normativa nº 875/2020 - Aprimoramentos</a:t>
            </a: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Resolução Normativa nº 875/2020</a:t>
            </a:r>
          </a:p>
          <a:p>
            <a:pPr defTabSz="1600200">
              <a:spcBef>
                <a:spcPct val="0"/>
              </a:spcBef>
            </a:pPr>
            <a:r>
              <a:rPr lang="pt-BR" sz="2600" b="1" dirty="0">
                <a:solidFill>
                  <a:schemeClr val="bg1"/>
                </a:solidFill>
                <a:latin typeface="Calibri" panose="020F0502020204030204" pitchFamily="34" charset="0"/>
                <a:cs typeface="Calibri" panose="020F0502020204030204" pitchFamily="34" charset="0"/>
              </a:rPr>
              <a:t>Audiência Pública – AP 13/2019 – PCH e UHE</a:t>
            </a:r>
            <a:r>
              <a:rPr lang="pt-BR" sz="2600" b="1" u="sng" dirty="0">
                <a:solidFill>
                  <a:schemeClr val="bg1"/>
                </a:solidFill>
                <a:latin typeface="Calibri" panose="020F0502020204030204" pitchFamily="34" charset="0"/>
                <a:cs typeface="Calibri" panose="020F0502020204030204" pitchFamily="34" charset="0"/>
              </a:rPr>
              <a:t>&lt;</a:t>
            </a:r>
            <a:r>
              <a:rPr lang="pt-BR" sz="2600" b="1" dirty="0">
                <a:solidFill>
                  <a:schemeClr val="bg1"/>
                </a:solidFill>
                <a:latin typeface="Calibri" panose="020F0502020204030204" pitchFamily="34" charset="0"/>
                <a:cs typeface="Calibri" panose="020F0502020204030204" pitchFamily="34" charset="0"/>
              </a:rPr>
              <a:t>50 – </a:t>
            </a:r>
            <a:r>
              <a:rPr lang="pt-BR" sz="2600" b="1" dirty="0">
                <a:solidFill>
                  <a:srgbClr val="FFC000"/>
                </a:solidFill>
                <a:latin typeface="Calibri" panose="020F0502020204030204" pitchFamily="34" charset="0"/>
                <a:cs typeface="Calibri" panose="020F0502020204030204" pitchFamily="34" charset="0"/>
              </a:rPr>
              <a:t>Maio/2019</a:t>
            </a:r>
          </a:p>
        </p:txBody>
      </p:sp>
      <p:pic>
        <p:nvPicPr>
          <p:cNvPr id="40" name="Gráfico 39" descr="Área de Transferência Marcada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64742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400" b="1" i="1" dirty="0">
                <a:solidFill>
                  <a:schemeClr val="bg1"/>
                </a:solidFill>
                <a:latin typeface="+mj-lt"/>
              </a:rPr>
              <a:t>Devolução da Garantia de Registro após a publicação do DRS-PCH</a:t>
            </a:r>
          </a:p>
          <a:p>
            <a:pPr marL="800100" lvl="1" indent="-342900">
              <a:buSzPct val="80000"/>
              <a:buFont typeface="Courier New" panose="02070309020205020404" pitchFamily="49" charset="0"/>
              <a:buChar char="o"/>
            </a:pPr>
            <a:r>
              <a:rPr lang="pt-BR" sz="2000" i="1" dirty="0">
                <a:solidFill>
                  <a:schemeClr val="bg1"/>
                </a:solidFill>
                <a:latin typeface="+mj-lt"/>
              </a:rPr>
              <a:t>A empresa já cumpriu o objeto da garantia com a obtenção do DRS-PCH</a:t>
            </a:r>
          </a:p>
          <a:p>
            <a:pPr marL="342900" indent="-342900">
              <a:spcBef>
                <a:spcPts val="1200"/>
              </a:spcBef>
              <a:buFont typeface="Arial" panose="020B0604020202020204" pitchFamily="34" charset="0"/>
              <a:buChar char="•"/>
            </a:pPr>
            <a:r>
              <a:rPr lang="pt-BR" sz="2400" b="1" i="1" dirty="0">
                <a:solidFill>
                  <a:schemeClr val="bg1"/>
                </a:solidFill>
                <a:latin typeface="+mj-lt"/>
              </a:rPr>
              <a:t>Alterações na antiga REN nº 875/2020 para uniformizar os dispositivos de PCH e UHE</a:t>
            </a:r>
          </a:p>
          <a:p>
            <a:pPr marL="342900" indent="-342900">
              <a:spcBef>
                <a:spcPts val="1200"/>
              </a:spcBef>
              <a:buFont typeface="Arial" panose="020B0604020202020204" pitchFamily="34" charset="0"/>
              <a:buChar char="•"/>
            </a:pPr>
            <a:r>
              <a:rPr lang="pt-BR" sz="2400" b="1" i="1" dirty="0">
                <a:solidFill>
                  <a:schemeClr val="bg1"/>
                </a:solidFill>
                <a:latin typeface="+mj-lt"/>
              </a:rPr>
              <a:t>Alteração na REN nº 875/2020, relativa aos Estudos de Inventários Hidrelétricos</a:t>
            </a:r>
          </a:p>
          <a:p>
            <a:pPr marL="800100" lvl="1" indent="-342900">
              <a:buSzPct val="80000"/>
              <a:buFont typeface="Courier New" panose="02070309020205020404" pitchFamily="49" charset="0"/>
              <a:buChar char="o"/>
            </a:pPr>
            <a:r>
              <a:rPr lang="pt-BR" sz="2000" i="1" dirty="0">
                <a:solidFill>
                  <a:schemeClr val="bg1"/>
                </a:solidFill>
                <a:latin typeface="+mj-lt"/>
              </a:rPr>
              <a:t>Flexibilização para exercer o direito de preferência</a:t>
            </a:r>
          </a:p>
          <a:p>
            <a:pPr marL="342900" indent="-342900">
              <a:spcBef>
                <a:spcPts val="1200"/>
              </a:spcBef>
              <a:buFont typeface="Arial" panose="020B0604020202020204" pitchFamily="34" charset="0"/>
              <a:buChar char="•"/>
            </a:pPr>
            <a:r>
              <a:rPr lang="pt-BR" sz="2400" b="1" i="1" dirty="0">
                <a:solidFill>
                  <a:schemeClr val="bg1"/>
                </a:solidFill>
                <a:latin typeface="+mj-lt"/>
              </a:rPr>
              <a:t>Workshop Revisão da REN nº 875/2020 – Maio/2021 – Outros aprimoramentos</a:t>
            </a:r>
          </a:p>
          <a:p>
            <a:pPr marL="342900" indent="-342900">
              <a:spcBef>
                <a:spcPts val="1200"/>
              </a:spcBef>
              <a:buFont typeface="Arial" panose="020B0604020202020204" pitchFamily="34" charset="0"/>
              <a:buChar char="•"/>
            </a:pPr>
            <a:r>
              <a:rPr lang="pt-BR" sz="2400" b="1" i="1" dirty="0">
                <a:solidFill>
                  <a:schemeClr val="bg1"/>
                </a:solidFill>
                <a:latin typeface="+mj-lt"/>
              </a:rPr>
              <a:t>Avaliação da Garantia de Fiel Cumprimento como requisito para outorga </a:t>
            </a:r>
          </a:p>
        </p:txBody>
      </p:sp>
    </p:spTree>
    <p:extLst>
      <p:ext uri="{BB962C8B-B14F-4D97-AF65-F5344CB8AC3E}">
        <p14:creationId xmlns:p14="http://schemas.microsoft.com/office/powerpoint/2010/main" val="197583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a:extLst>
              <a:ext uri="{FF2B5EF4-FFF2-40B4-BE49-F238E27FC236}">
                <a16:creationId xmlns:a16="http://schemas.microsoft.com/office/drawing/2014/main" id="{9873557F-7474-4569-9D38-F2425735703E}"/>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Aprimoramentos Regulatórios</a:t>
            </a: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Inventários Hidrelétricos Participativos</a:t>
            </a: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04655" cy="440120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pt-BR" sz="2800" b="1" i="1" dirty="0">
              <a:solidFill>
                <a:schemeClr val="bg1"/>
              </a:solidFill>
              <a:latin typeface="+mj-lt"/>
            </a:endParaRPr>
          </a:p>
          <a:p>
            <a:pPr algn="just"/>
            <a:r>
              <a:rPr lang="pt-BR" sz="2800" b="1" i="1" dirty="0">
                <a:solidFill>
                  <a:schemeClr val="bg1"/>
                </a:solidFill>
                <a:latin typeface="+mj-lt"/>
              </a:rPr>
              <a:t>O projeto de inventários participativos é uma iniciativa inovadora da ANEEL, que visa antecipar para a etapa inicial de planejamento dos empreendimentos hidrelétricos em bacias hidrográficas, algumas discussões sobre a viabilidade dos socioambiental do empreendimentos, que, no formato tradicional, seriam feitas em etapas mais avançadas do processo de implantação de usinas hidrelétricas.</a:t>
            </a:r>
            <a:endParaRPr lang="pt-BR" sz="3600" dirty="0">
              <a:solidFill>
                <a:schemeClr val="bg1"/>
              </a:solidFill>
              <a:latin typeface="+mj-lt"/>
            </a:endParaRPr>
          </a:p>
          <a:p>
            <a:pPr algn="just"/>
            <a:endParaRPr lang="pt-BR" sz="2800" b="1" i="1" dirty="0">
              <a:solidFill>
                <a:schemeClr val="bg1"/>
              </a:solidFill>
              <a:latin typeface="+mj-lt"/>
            </a:endParaRPr>
          </a:p>
        </p:txBody>
      </p:sp>
    </p:spTree>
    <p:extLst>
      <p:ext uri="{BB962C8B-B14F-4D97-AF65-F5344CB8AC3E}">
        <p14:creationId xmlns:p14="http://schemas.microsoft.com/office/powerpoint/2010/main" val="235549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Inventários Hidrelétricos Participativos</a:t>
            </a: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09342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pt-BR" sz="2400" b="1" i="1" dirty="0">
                <a:solidFill>
                  <a:schemeClr val="bg1"/>
                </a:solidFill>
                <a:latin typeface="+mj-lt"/>
              </a:rPr>
              <a:t>Discussão prévia da viabilidade ambiental das usinas já na etapa dos Estudos de Inventário Hidrelétrico.</a:t>
            </a:r>
          </a:p>
          <a:p>
            <a:pPr marL="342900" indent="-342900">
              <a:spcAft>
                <a:spcPts val="1200"/>
              </a:spcAft>
              <a:buFont typeface="Arial" panose="020B0604020202020204" pitchFamily="34" charset="0"/>
              <a:buChar char="•"/>
            </a:pPr>
            <a:r>
              <a:rPr lang="pt-BR" sz="2400" b="1" i="1" dirty="0">
                <a:solidFill>
                  <a:schemeClr val="bg1"/>
                </a:solidFill>
                <a:latin typeface="+mj-lt"/>
              </a:rPr>
              <a:t>Mitigação, na etapa inicial, de questões que somente seriam identificadas durante a fase de licenciamento dos projetos básicos ou dos </a:t>
            </a:r>
            <a:r>
              <a:rPr lang="pt-BR" sz="2400" b="1" i="1" dirty="0" err="1">
                <a:solidFill>
                  <a:schemeClr val="bg1"/>
                </a:solidFill>
                <a:latin typeface="+mj-lt"/>
              </a:rPr>
              <a:t>EVTEs</a:t>
            </a:r>
            <a:r>
              <a:rPr lang="pt-BR" sz="2400" b="1" i="1" dirty="0">
                <a:solidFill>
                  <a:schemeClr val="bg1"/>
                </a:solidFill>
                <a:latin typeface="+mj-lt"/>
              </a:rPr>
              <a:t>, com elevados custos para os empreendedores e para os órgãos envolvidos, e aumentando os prazos e a complexidade do processo de licenciamento ambiental.</a:t>
            </a:r>
          </a:p>
          <a:p>
            <a:pPr marL="342900" indent="-342900">
              <a:spcAft>
                <a:spcPts val="1200"/>
              </a:spcAft>
              <a:buFont typeface="Arial" panose="020B0604020202020204" pitchFamily="34" charset="0"/>
              <a:buChar char="•"/>
            </a:pPr>
            <a:r>
              <a:rPr lang="pt-BR" sz="2400" b="1" i="1" dirty="0">
                <a:solidFill>
                  <a:schemeClr val="bg1"/>
                </a:solidFill>
                <a:latin typeface="+mj-lt"/>
              </a:rPr>
              <a:t>Contribuir para o processo de licenciamento ambiental dos empreendimentos identificados Estudos de Inventário Hidrelétrico e que tenham indicativos de viabilidade ambiental.</a:t>
            </a:r>
          </a:p>
        </p:txBody>
      </p:sp>
      <p:sp>
        <p:nvSpPr>
          <p:cNvPr id="3" name="Retângulo 2">
            <a:extLst>
              <a:ext uri="{FF2B5EF4-FFF2-40B4-BE49-F238E27FC236}">
                <a16:creationId xmlns:a16="http://schemas.microsoft.com/office/drawing/2014/main" id="{0961DEE7-B9D1-6D30-8152-47776E67D6DA}"/>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Aprimoramentos Regulatórios</a:t>
            </a:r>
          </a:p>
        </p:txBody>
      </p:sp>
    </p:spTree>
    <p:extLst>
      <p:ext uri="{BB962C8B-B14F-4D97-AF65-F5344CB8AC3E}">
        <p14:creationId xmlns:p14="http://schemas.microsoft.com/office/powerpoint/2010/main" val="34379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5" y="802521"/>
            <a:ext cx="10608368"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Inventários Hidrelétricos Participativos</a:t>
            </a:r>
          </a:p>
          <a:p>
            <a:pPr defTabSz="1600200">
              <a:spcBef>
                <a:spcPct val="0"/>
              </a:spcBef>
            </a:pPr>
            <a:r>
              <a:rPr lang="pt-BR" sz="2800" b="1" dirty="0">
                <a:solidFill>
                  <a:schemeClr val="bg1"/>
                </a:solidFill>
                <a:latin typeface="Calibri" panose="020F0502020204030204" pitchFamily="34" charset="0"/>
                <a:cs typeface="Calibri" panose="020F0502020204030204" pitchFamily="34" charset="0"/>
              </a:rPr>
              <a:t>ANEEL e IMASUL – Rio Pardo</a:t>
            </a:r>
            <a:endParaRPr lang="pt-BR" sz="2800" b="1" dirty="0">
              <a:solidFill>
                <a:srgbClr val="FFC000"/>
              </a:solidFill>
              <a:latin typeface="Calibri" panose="020F0502020204030204" pitchFamily="34" charset="0"/>
              <a:cs typeface="Calibri" panose="020F0502020204030204" pitchFamily="34" charset="0"/>
            </a:endParaRPr>
          </a:p>
        </p:txBody>
      </p:sp>
      <p:pic>
        <p:nvPicPr>
          <p:cNvPr id="40" name="Gráfico 39" descr="Área de Transferência Marcada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pic>
        <p:nvPicPr>
          <p:cNvPr id="28" name="Picture 2" descr="Resultado de imagem para capital social">
            <a:extLst>
              <a:ext uri="{FF2B5EF4-FFF2-40B4-BE49-F238E27FC236}">
                <a16:creationId xmlns:a16="http://schemas.microsoft.com/office/drawing/2014/main" id="{1F276967-6912-69B0-981F-D0A92BEA35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394" y="2214642"/>
            <a:ext cx="2416654" cy="1632109"/>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28">
            <a:extLst>
              <a:ext uri="{FF2B5EF4-FFF2-40B4-BE49-F238E27FC236}">
                <a16:creationId xmlns:a16="http://schemas.microsoft.com/office/drawing/2014/main" id="{67964217-622A-5CAB-A23A-B5803A64C6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77119" y="2214643"/>
            <a:ext cx="7870925" cy="4427395"/>
          </a:xfrm>
          <a:prstGeom prst="rect">
            <a:avLst/>
          </a:prstGeom>
        </p:spPr>
      </p:pic>
      <p:graphicFrame>
        <p:nvGraphicFramePr>
          <p:cNvPr id="30" name="Tabela 29">
            <a:extLst>
              <a:ext uri="{FF2B5EF4-FFF2-40B4-BE49-F238E27FC236}">
                <a16:creationId xmlns:a16="http://schemas.microsoft.com/office/drawing/2014/main" id="{F2E6708B-86DA-2811-25F2-EF0CAFA62EF3}"/>
              </a:ext>
            </a:extLst>
          </p:cNvPr>
          <p:cNvGraphicFramePr>
            <a:graphicFrameLocks noGrp="1"/>
          </p:cNvGraphicFramePr>
          <p:nvPr>
            <p:extLst>
              <p:ext uri="{D42A27DB-BD31-4B8C-83A1-F6EECF244321}">
                <p14:modId xmlns:p14="http://schemas.microsoft.com/office/powerpoint/2010/main" val="3337281005"/>
              </p:ext>
            </p:extLst>
          </p:nvPr>
        </p:nvGraphicFramePr>
        <p:xfrm>
          <a:off x="5838399" y="5114925"/>
          <a:ext cx="3717615" cy="1456091"/>
        </p:xfrm>
        <a:graphic>
          <a:graphicData uri="http://schemas.openxmlformats.org/drawingml/2006/table">
            <a:tbl>
              <a:tblPr>
                <a:tableStyleId>{5C22544A-7EE6-4342-B048-85BDC9FD1C3A}</a:tableStyleId>
              </a:tblPr>
              <a:tblGrid>
                <a:gridCol w="1400175">
                  <a:extLst>
                    <a:ext uri="{9D8B030D-6E8A-4147-A177-3AD203B41FA5}">
                      <a16:colId xmlns:a16="http://schemas.microsoft.com/office/drawing/2014/main" val="2641283081"/>
                    </a:ext>
                  </a:extLst>
                </a:gridCol>
                <a:gridCol w="1257300">
                  <a:extLst>
                    <a:ext uri="{9D8B030D-6E8A-4147-A177-3AD203B41FA5}">
                      <a16:colId xmlns:a16="http://schemas.microsoft.com/office/drawing/2014/main" val="4123732659"/>
                    </a:ext>
                  </a:extLst>
                </a:gridCol>
                <a:gridCol w="1060140">
                  <a:extLst>
                    <a:ext uri="{9D8B030D-6E8A-4147-A177-3AD203B41FA5}">
                      <a16:colId xmlns:a16="http://schemas.microsoft.com/office/drawing/2014/main" val="4212387779"/>
                    </a:ext>
                  </a:extLst>
                </a:gridCol>
              </a:tblGrid>
              <a:tr h="325853">
                <a:tc>
                  <a:txBody>
                    <a:bodyPr/>
                    <a:lstStyle/>
                    <a:p>
                      <a:pPr algn="ctr">
                        <a:lnSpc>
                          <a:spcPct val="107000"/>
                        </a:lnSpc>
                        <a:spcAft>
                          <a:spcPts val="0"/>
                        </a:spcAft>
                      </a:pPr>
                      <a:r>
                        <a:rPr lang="pt-BR" sz="900" b="1">
                          <a:solidFill>
                            <a:schemeClr val="tx1">
                              <a:lumMod val="75000"/>
                              <a:lumOff val="25000"/>
                            </a:schemeClr>
                          </a:solidFill>
                          <a:effectLst/>
                        </a:rPr>
                        <a:t>Curso d’água</a:t>
                      </a:r>
                      <a:endParaRPr lang="pt-BR" sz="1000" b="1">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900" b="1">
                          <a:solidFill>
                            <a:schemeClr val="tx1">
                              <a:lumMod val="75000"/>
                              <a:lumOff val="25000"/>
                            </a:schemeClr>
                          </a:solidFill>
                          <a:effectLst/>
                        </a:rPr>
                        <a:t>Aproveitamento hidrelétrico</a:t>
                      </a:r>
                      <a:r>
                        <a:rPr lang="pt-BR" sz="100" b="1">
                          <a:solidFill>
                            <a:schemeClr val="tx1">
                              <a:lumMod val="75000"/>
                              <a:lumOff val="25000"/>
                            </a:schemeClr>
                          </a:solidFill>
                          <a:effectLst/>
                        </a:rPr>
                        <a:t>.</a:t>
                      </a:r>
                      <a:endParaRPr lang="pt-BR" sz="1000" b="1">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900" b="1">
                          <a:solidFill>
                            <a:schemeClr val="tx1">
                              <a:lumMod val="75000"/>
                              <a:lumOff val="25000"/>
                            </a:schemeClr>
                          </a:solidFill>
                          <a:effectLst/>
                        </a:rPr>
                        <a:t>Potência instalada [MW]</a:t>
                      </a:r>
                      <a:endParaRPr lang="pt-BR" sz="1000" b="1">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589715104"/>
                  </a:ext>
                </a:extLst>
              </a:tr>
              <a:tr h="152174">
                <a:tc>
                  <a:txBody>
                    <a:bodyPr/>
                    <a:lstStyle/>
                    <a:p>
                      <a:pPr algn="ctr">
                        <a:lnSpc>
                          <a:spcPct val="107000"/>
                        </a:lnSpc>
                        <a:spcAft>
                          <a:spcPts val="0"/>
                        </a:spcAft>
                      </a:pPr>
                      <a:r>
                        <a:rPr lang="pt-BR" sz="1000">
                          <a:solidFill>
                            <a:schemeClr val="tx1">
                              <a:lumMod val="75000"/>
                              <a:lumOff val="25000"/>
                            </a:schemeClr>
                          </a:solidFill>
                          <a:effectLst/>
                        </a:rPr>
                        <a:t>Rio Pardo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Barreiro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24,10</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4261254848"/>
                  </a:ext>
                </a:extLst>
              </a:tr>
              <a:tr h="152174">
                <a:tc>
                  <a:txBody>
                    <a:bodyPr/>
                    <a:lstStyle/>
                    <a:p>
                      <a:pPr algn="ctr">
                        <a:lnSpc>
                          <a:spcPct val="107000"/>
                        </a:lnSpc>
                        <a:spcAft>
                          <a:spcPts val="0"/>
                        </a:spcAft>
                      </a:pPr>
                      <a:r>
                        <a:rPr lang="pt-BR" sz="1000">
                          <a:solidFill>
                            <a:schemeClr val="tx1">
                              <a:lumMod val="75000"/>
                              <a:lumOff val="25000"/>
                            </a:schemeClr>
                          </a:solidFill>
                          <a:effectLst/>
                        </a:rPr>
                        <a:t>Rio Pardo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São Sebastião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23,90</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569771413"/>
                  </a:ext>
                </a:extLst>
              </a:tr>
              <a:tr h="152174">
                <a:tc>
                  <a:txBody>
                    <a:bodyPr/>
                    <a:lstStyle/>
                    <a:p>
                      <a:pPr algn="ctr">
                        <a:lnSpc>
                          <a:spcPct val="107000"/>
                        </a:lnSpc>
                        <a:spcAft>
                          <a:spcPts val="0"/>
                        </a:spcAft>
                      </a:pPr>
                      <a:r>
                        <a:rPr lang="pt-BR" sz="1000">
                          <a:solidFill>
                            <a:schemeClr val="tx1">
                              <a:lumMod val="75000"/>
                              <a:lumOff val="25000"/>
                            </a:schemeClr>
                          </a:solidFill>
                          <a:effectLst/>
                        </a:rPr>
                        <a:t>Rio Pardo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Cachoeira Branca</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21,00</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840008646"/>
                  </a:ext>
                </a:extLst>
              </a:tr>
              <a:tr h="152174">
                <a:tc>
                  <a:txBody>
                    <a:bodyPr/>
                    <a:lstStyle/>
                    <a:p>
                      <a:pPr algn="ctr">
                        <a:lnSpc>
                          <a:spcPct val="107000"/>
                        </a:lnSpc>
                        <a:spcAft>
                          <a:spcPts val="0"/>
                        </a:spcAft>
                      </a:pPr>
                      <a:r>
                        <a:rPr lang="pt-BR" sz="1000">
                          <a:solidFill>
                            <a:schemeClr val="tx1">
                              <a:lumMod val="75000"/>
                              <a:lumOff val="25000"/>
                            </a:schemeClr>
                          </a:solidFill>
                          <a:effectLst/>
                        </a:rPr>
                        <a:t>Rio Pardo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Botas</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18,20</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109940679"/>
                  </a:ext>
                </a:extLst>
              </a:tr>
              <a:tr h="152174">
                <a:tc>
                  <a:txBody>
                    <a:bodyPr/>
                    <a:lstStyle/>
                    <a:p>
                      <a:pPr algn="ctr">
                        <a:lnSpc>
                          <a:spcPct val="107000"/>
                        </a:lnSpc>
                        <a:spcAft>
                          <a:spcPts val="0"/>
                        </a:spcAft>
                      </a:pPr>
                      <a:r>
                        <a:rPr lang="pt-BR" sz="1000">
                          <a:solidFill>
                            <a:schemeClr val="tx1">
                              <a:lumMod val="75000"/>
                              <a:lumOff val="25000"/>
                            </a:schemeClr>
                          </a:solidFill>
                          <a:effectLst/>
                        </a:rPr>
                        <a:t>Rio Pardo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Recreio Jusante</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13,00</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675000206"/>
                  </a:ext>
                </a:extLst>
              </a:tr>
              <a:tr h="199438">
                <a:tc>
                  <a:txBody>
                    <a:bodyPr/>
                    <a:lstStyle/>
                    <a:p>
                      <a:pPr algn="ctr">
                        <a:lnSpc>
                          <a:spcPct val="107000"/>
                        </a:lnSpc>
                        <a:spcAft>
                          <a:spcPts val="0"/>
                        </a:spcAft>
                      </a:pPr>
                      <a:r>
                        <a:rPr lang="pt-BR" sz="1000">
                          <a:solidFill>
                            <a:schemeClr val="tx1">
                              <a:lumMod val="75000"/>
                              <a:lumOff val="25000"/>
                            </a:schemeClr>
                          </a:solidFill>
                          <a:effectLst/>
                        </a:rPr>
                        <a:t>Ribeirão das Botas</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Ribas</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13,60</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3939140681"/>
                  </a:ext>
                </a:extLst>
              </a:tr>
              <a:tr h="169930">
                <a:tc>
                  <a:txBody>
                    <a:bodyPr/>
                    <a:lstStyle/>
                    <a:p>
                      <a:pPr algn="ctr">
                        <a:lnSpc>
                          <a:spcPct val="107000"/>
                        </a:lnSpc>
                        <a:spcAft>
                          <a:spcPts val="0"/>
                        </a:spcAft>
                      </a:pPr>
                      <a:r>
                        <a:rPr lang="pt-BR" sz="1000">
                          <a:solidFill>
                            <a:schemeClr val="tx1">
                              <a:lumMod val="75000"/>
                              <a:lumOff val="25000"/>
                            </a:schemeClr>
                          </a:solidFill>
                          <a:effectLst/>
                        </a:rPr>
                        <a:t>Ribeirão das Botas</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a:solidFill>
                            <a:schemeClr val="tx1">
                              <a:lumMod val="75000"/>
                              <a:lumOff val="25000"/>
                            </a:schemeClr>
                          </a:solidFill>
                          <a:effectLst/>
                        </a:rPr>
                        <a:t>do Cervo</a:t>
                      </a:r>
                      <a:endParaRPr lang="pt-BR" sz="105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lnSpc>
                          <a:spcPct val="107000"/>
                        </a:lnSpc>
                        <a:spcAft>
                          <a:spcPts val="0"/>
                        </a:spcAft>
                      </a:pPr>
                      <a:r>
                        <a:rPr lang="pt-BR" sz="1000" dirty="0">
                          <a:solidFill>
                            <a:schemeClr val="tx1">
                              <a:lumMod val="75000"/>
                              <a:lumOff val="25000"/>
                            </a:schemeClr>
                          </a:solidFill>
                          <a:effectLst/>
                        </a:rPr>
                        <a:t>16,10</a:t>
                      </a:r>
                      <a:endParaRPr lang="pt-BR" sz="1050" dirty="0">
                        <a:solidFill>
                          <a:schemeClr val="tx1">
                            <a:lumMod val="75000"/>
                            <a:lumOff val="25000"/>
                          </a:schemeClr>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2133651740"/>
                  </a:ext>
                </a:extLst>
              </a:tr>
            </a:tbl>
          </a:graphicData>
        </a:graphic>
      </p:graphicFrame>
      <p:sp>
        <p:nvSpPr>
          <p:cNvPr id="31" name="Forma Livre: Forma 30">
            <a:extLst>
              <a:ext uri="{FF2B5EF4-FFF2-40B4-BE49-F238E27FC236}">
                <a16:creationId xmlns:a16="http://schemas.microsoft.com/office/drawing/2014/main" id="{5282FE4F-918B-34AE-33E7-37CE4AD8633D}"/>
              </a:ext>
            </a:extLst>
          </p:cNvPr>
          <p:cNvSpPr/>
          <p:nvPr/>
        </p:nvSpPr>
        <p:spPr>
          <a:xfrm>
            <a:off x="196969" y="3898585"/>
            <a:ext cx="2880150" cy="2724150"/>
          </a:xfrm>
          <a:custGeom>
            <a:avLst/>
            <a:gdLst>
              <a:gd name="connsiteX0" fmla="*/ 0 w 1799973"/>
              <a:gd name="connsiteY0" fmla="*/ 0 h 4818672"/>
              <a:gd name="connsiteX1" fmla="*/ 1799973 w 1799973"/>
              <a:gd name="connsiteY1" fmla="*/ 0 h 4818672"/>
              <a:gd name="connsiteX2" fmla="*/ 1799973 w 1799973"/>
              <a:gd name="connsiteY2" fmla="*/ 4818672 h 4818672"/>
              <a:gd name="connsiteX3" fmla="*/ 0 w 1799973"/>
              <a:gd name="connsiteY3" fmla="*/ 4818672 h 4818672"/>
              <a:gd name="connsiteX4" fmla="*/ 0 w 1799973"/>
              <a:gd name="connsiteY4" fmla="*/ 0 h 481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973" h="4818672">
                <a:moveTo>
                  <a:pt x="0" y="0"/>
                </a:moveTo>
                <a:lnTo>
                  <a:pt x="1799973" y="0"/>
                </a:lnTo>
                <a:lnTo>
                  <a:pt x="1799973" y="4818672"/>
                </a:lnTo>
                <a:lnTo>
                  <a:pt x="0" y="4818672"/>
                </a:lnTo>
                <a:lnTo>
                  <a:pt x="0" y="0"/>
                </a:lnTo>
                <a:close/>
              </a:path>
            </a:pathLst>
          </a:custGeom>
          <a:noFill/>
          <a:ln w="6350">
            <a:noFill/>
            <a:prstDash val="sysDot"/>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118725" rIns="99568" bIns="99568" numCol="1" spcCol="1270" anchor="t" anchorCtr="0">
            <a:noAutofit/>
          </a:bodyPr>
          <a:lstStyle/>
          <a:p>
            <a:pPr marL="171450" lvl="1" indent="0" algn="l" defTabSz="711200">
              <a:lnSpc>
                <a:spcPct val="90000"/>
              </a:lnSpc>
              <a:spcBef>
                <a:spcPct val="0"/>
              </a:spcBef>
              <a:spcAft>
                <a:spcPct val="15000"/>
              </a:spcAft>
              <a:buNone/>
            </a:pPr>
            <a:r>
              <a:rPr lang="pt-BR" sz="1400" b="1" i="1" kern="1200">
                <a:solidFill>
                  <a:srgbClr val="9FF9A1"/>
                </a:solidFill>
                <a:latin typeface="Calibri" panose="020F0502020204030204" pitchFamily="34" charset="0"/>
                <a:cs typeface="Calibri" panose="020F0502020204030204" pitchFamily="34" charset="0"/>
              </a:rPr>
              <a:t>Es</a:t>
            </a:r>
            <a:r>
              <a:rPr lang="pt-BR" sz="1400" b="1" i="1">
                <a:solidFill>
                  <a:srgbClr val="9FF9A1"/>
                </a:solidFill>
                <a:latin typeface="Calibri" panose="020F0502020204030204" pitchFamily="34" charset="0"/>
                <a:cs typeface="Calibri" panose="020F0502020204030204" pitchFamily="34" charset="0"/>
              </a:rPr>
              <a:t>tudos concluídos hoje:</a:t>
            </a:r>
          </a:p>
          <a:p>
            <a:pPr marL="171450" lvl="1" indent="0" algn="l" defTabSz="711200">
              <a:lnSpc>
                <a:spcPct val="90000"/>
              </a:lnSpc>
              <a:spcBef>
                <a:spcPct val="0"/>
              </a:spcBef>
              <a:spcAft>
                <a:spcPct val="15000"/>
              </a:spcAft>
              <a:buNone/>
            </a:pPr>
            <a:r>
              <a:rPr lang="pt-BR" sz="1400" b="1" i="1">
                <a:solidFill>
                  <a:srgbClr val="9FF9A1"/>
                </a:solidFill>
                <a:latin typeface="Calibri" panose="020F0502020204030204" pitchFamily="34" charset="0"/>
                <a:cs typeface="Calibri" panose="020F0502020204030204" pitchFamily="34" charset="0"/>
              </a:rPr>
              <a:t>IMASUL/MS e IMA/SC</a:t>
            </a:r>
            <a:endParaRPr lang="pt-BR" sz="1400" b="1" i="1" kern="1200">
              <a:solidFill>
                <a:srgbClr val="9FF9A1"/>
              </a:solidFill>
              <a:latin typeface="Calibri" panose="020F0502020204030204" pitchFamily="34" charset="0"/>
              <a:cs typeface="Calibri" panose="020F0502020204030204" pitchFamily="34" charset="0"/>
            </a:endParaRPr>
          </a:p>
          <a:p>
            <a:pPr marL="171450" lvl="1" indent="0" algn="l" defTabSz="711200">
              <a:lnSpc>
                <a:spcPct val="90000"/>
              </a:lnSpc>
              <a:spcBef>
                <a:spcPct val="0"/>
              </a:spcBef>
              <a:spcAft>
                <a:spcPct val="15000"/>
              </a:spcAft>
              <a:buNone/>
            </a:pPr>
            <a:endParaRPr lang="pt-BR" sz="1400" i="1">
              <a:latin typeface="Calibri" panose="020F0502020204030204" pitchFamily="34" charset="0"/>
              <a:cs typeface="Calibri" panose="020F0502020204030204" pitchFamily="34" charset="0"/>
            </a:endParaRPr>
          </a:p>
          <a:p>
            <a:pPr marL="171450" lvl="1" indent="0" algn="l" defTabSz="711200">
              <a:lnSpc>
                <a:spcPct val="90000"/>
              </a:lnSpc>
              <a:spcBef>
                <a:spcPct val="0"/>
              </a:spcBef>
              <a:spcAft>
                <a:spcPct val="15000"/>
              </a:spcAft>
              <a:buNone/>
            </a:pPr>
            <a:r>
              <a:rPr lang="pt-BR" sz="1400" i="1">
                <a:solidFill>
                  <a:schemeClr val="accent4">
                    <a:lumMod val="20000"/>
                    <a:lumOff val="80000"/>
                  </a:schemeClr>
                </a:solidFill>
                <a:latin typeface="Calibri" panose="020F0502020204030204" pitchFamily="34" charset="0"/>
                <a:cs typeface="Calibri" panose="020F0502020204030204" pitchFamily="34" charset="0"/>
              </a:rPr>
              <a:t>Prospecção de novas parcerias - i</a:t>
            </a:r>
            <a:r>
              <a:rPr lang="pt-BR" sz="1400" b="0" i="1" kern="1200">
                <a:solidFill>
                  <a:schemeClr val="accent4">
                    <a:lumMod val="20000"/>
                    <a:lumOff val="80000"/>
                  </a:schemeClr>
                </a:solidFill>
                <a:latin typeface="Calibri" panose="020F0502020204030204" pitchFamily="34" charset="0"/>
                <a:cs typeface="Calibri" panose="020F0502020204030204" pitchFamily="34" charset="0"/>
              </a:rPr>
              <a:t>nterações com outros Órgãos Ambientais:</a:t>
            </a:r>
          </a:p>
          <a:p>
            <a:pPr lvl="1" indent="-285750" algn="l" defTabSz="711200">
              <a:lnSpc>
                <a:spcPct val="90000"/>
              </a:lnSpc>
              <a:spcBef>
                <a:spcPct val="0"/>
              </a:spcBef>
              <a:spcAft>
                <a:spcPct val="15000"/>
              </a:spcAft>
              <a:buFont typeface="Wingdings" panose="05000000000000000000" pitchFamily="2" charset="2"/>
              <a:buChar char="ü"/>
            </a:pPr>
            <a:r>
              <a:rPr lang="pt-BR" sz="1400" i="1">
                <a:latin typeface="Calibri" panose="020F0502020204030204" pitchFamily="34" charset="0"/>
                <a:cs typeface="Calibri" panose="020F0502020204030204" pitchFamily="34" charset="0"/>
              </a:rPr>
              <a:t>FEPAM – Rio Grande do Sul </a:t>
            </a:r>
          </a:p>
          <a:p>
            <a:pPr lvl="1" indent="-285750" defTabSz="711200">
              <a:lnSpc>
                <a:spcPct val="90000"/>
              </a:lnSpc>
              <a:spcBef>
                <a:spcPct val="0"/>
              </a:spcBef>
              <a:spcAft>
                <a:spcPct val="15000"/>
              </a:spcAft>
              <a:buFont typeface="Wingdings" panose="05000000000000000000" pitchFamily="2" charset="2"/>
              <a:buChar char="ü"/>
            </a:pPr>
            <a:r>
              <a:rPr lang="pt-BR" sz="1400" i="1">
                <a:latin typeface="Calibri" panose="020F0502020204030204" pitchFamily="34" charset="0"/>
                <a:cs typeface="Calibri" panose="020F0502020204030204" pitchFamily="34" charset="0"/>
              </a:rPr>
              <a:t>SEMAS – Pará </a:t>
            </a:r>
          </a:p>
          <a:p>
            <a:pPr lvl="1" indent="-285750" algn="l" defTabSz="711200">
              <a:lnSpc>
                <a:spcPct val="90000"/>
              </a:lnSpc>
              <a:spcBef>
                <a:spcPct val="0"/>
              </a:spcBef>
              <a:spcAft>
                <a:spcPct val="15000"/>
              </a:spcAft>
              <a:buFont typeface="Wingdings" panose="05000000000000000000" pitchFamily="2" charset="2"/>
              <a:buChar char="ü"/>
            </a:pPr>
            <a:r>
              <a:rPr lang="pt-BR" sz="1400" i="1">
                <a:latin typeface="Calibri" panose="020F0502020204030204" pitchFamily="34" charset="0"/>
                <a:cs typeface="Calibri" panose="020F0502020204030204" pitchFamily="34" charset="0"/>
              </a:rPr>
              <a:t>SEMAD – Goiás</a:t>
            </a:r>
          </a:p>
          <a:p>
            <a:pPr lvl="1" indent="-285750" algn="l" defTabSz="711200">
              <a:lnSpc>
                <a:spcPct val="90000"/>
              </a:lnSpc>
              <a:spcBef>
                <a:spcPct val="0"/>
              </a:spcBef>
              <a:spcAft>
                <a:spcPct val="15000"/>
              </a:spcAft>
              <a:buFont typeface="Wingdings" panose="05000000000000000000" pitchFamily="2" charset="2"/>
              <a:buChar char="ü"/>
            </a:pPr>
            <a:r>
              <a:rPr lang="pt-BR" sz="1400" i="1">
                <a:latin typeface="Calibri" panose="020F0502020204030204" pitchFamily="34" charset="0"/>
                <a:cs typeface="Calibri" panose="020F0502020204030204" pitchFamily="34" charset="0"/>
              </a:rPr>
              <a:t>IAT – Paraná</a:t>
            </a:r>
          </a:p>
          <a:p>
            <a:pPr lvl="1" indent="-285750" algn="l" defTabSz="711200">
              <a:lnSpc>
                <a:spcPct val="90000"/>
              </a:lnSpc>
              <a:spcBef>
                <a:spcPct val="0"/>
              </a:spcBef>
              <a:spcAft>
                <a:spcPct val="15000"/>
              </a:spcAft>
              <a:buFont typeface="Wingdings" panose="05000000000000000000" pitchFamily="2" charset="2"/>
              <a:buChar char="ü"/>
            </a:pPr>
            <a:r>
              <a:rPr lang="pt-BR" sz="1400" b="0" i="1" kern="1200" err="1">
                <a:latin typeface="Calibri" panose="020F0502020204030204" pitchFamily="34" charset="0"/>
                <a:cs typeface="Calibri" panose="020F0502020204030204" pitchFamily="34" charset="0"/>
              </a:rPr>
              <a:t>Naturatins</a:t>
            </a:r>
            <a:r>
              <a:rPr lang="pt-BR" sz="1400" b="0" i="1" kern="1200">
                <a:latin typeface="Calibri" panose="020F0502020204030204" pitchFamily="34" charset="0"/>
                <a:cs typeface="Calibri" panose="020F0502020204030204" pitchFamily="34" charset="0"/>
              </a:rPr>
              <a:t> – T</a:t>
            </a:r>
            <a:r>
              <a:rPr lang="pt-BR" sz="1400" i="1">
                <a:latin typeface="Calibri" panose="020F0502020204030204" pitchFamily="34" charset="0"/>
                <a:cs typeface="Calibri" panose="020F0502020204030204" pitchFamily="34" charset="0"/>
              </a:rPr>
              <a:t>ocantins</a:t>
            </a:r>
          </a:p>
          <a:p>
            <a:pPr lvl="1" indent="-285750" algn="l" defTabSz="711200">
              <a:lnSpc>
                <a:spcPct val="90000"/>
              </a:lnSpc>
              <a:spcBef>
                <a:spcPct val="0"/>
              </a:spcBef>
              <a:spcAft>
                <a:spcPct val="15000"/>
              </a:spcAft>
              <a:buFont typeface="Wingdings" panose="05000000000000000000" pitchFamily="2" charset="2"/>
              <a:buChar char="ü"/>
            </a:pPr>
            <a:r>
              <a:rPr lang="pt-BR" sz="1400" b="0" i="1" kern="1200">
                <a:latin typeface="Calibri" panose="020F0502020204030204" pitchFamily="34" charset="0"/>
                <a:cs typeface="Calibri" panose="020F0502020204030204" pitchFamily="34" charset="0"/>
              </a:rPr>
              <a:t>IBAMA</a:t>
            </a:r>
          </a:p>
        </p:txBody>
      </p:sp>
      <p:sp>
        <p:nvSpPr>
          <p:cNvPr id="2" name="Retângulo 1">
            <a:extLst>
              <a:ext uri="{FF2B5EF4-FFF2-40B4-BE49-F238E27FC236}">
                <a16:creationId xmlns:a16="http://schemas.microsoft.com/office/drawing/2014/main" id="{0B49A178-0DB3-021C-E079-EC03D13A40B7}"/>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Aprimoramentos Regulatórios</a:t>
            </a:r>
          </a:p>
        </p:txBody>
      </p:sp>
      <p:sp>
        <p:nvSpPr>
          <p:cNvPr id="3" name="CaixaDeTexto 2">
            <a:extLst>
              <a:ext uri="{FF2B5EF4-FFF2-40B4-BE49-F238E27FC236}">
                <a16:creationId xmlns:a16="http://schemas.microsoft.com/office/drawing/2014/main" id="{C6360B51-51A9-92D2-E729-5CC6F49D872D}"/>
              </a:ext>
            </a:extLst>
          </p:cNvPr>
          <p:cNvSpPr txBox="1"/>
          <p:nvPr/>
        </p:nvSpPr>
        <p:spPr>
          <a:xfrm>
            <a:off x="9646759" y="5840035"/>
            <a:ext cx="66684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sz="1400" b="1" i="0" u="none" strike="noStrike" cap="none" spc="0" normalizeH="0" baseline="0" dirty="0">
                <a:ln>
                  <a:noFill/>
                </a:ln>
                <a:solidFill>
                  <a:srgbClr val="000000"/>
                </a:solidFill>
                <a:effectLst/>
                <a:uFillTx/>
                <a:latin typeface="+mn-lt"/>
                <a:ea typeface="+mn-ea"/>
                <a:cs typeface="+mn-cs"/>
                <a:sym typeface="Arial"/>
              </a:rPr>
              <a:t>130 MW</a:t>
            </a:r>
          </a:p>
        </p:txBody>
      </p:sp>
    </p:spTree>
    <p:extLst>
      <p:ext uri="{BB962C8B-B14F-4D97-AF65-F5344CB8AC3E}">
        <p14:creationId xmlns:p14="http://schemas.microsoft.com/office/powerpoint/2010/main" val="208774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Inventários Hidrelétricos Participativos</a:t>
            </a: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44737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pt-BR" sz="2000" b="1" i="1" dirty="0">
                <a:solidFill>
                  <a:schemeClr val="bg1"/>
                </a:solidFill>
                <a:latin typeface="+mj-lt"/>
              </a:rPr>
              <a:t>As análises realizadas contemplaram inventários que haviam sido submetidos à ANEEL, que identificou a possibilidade de avaliá-los com os órgãos ambientais.</a:t>
            </a:r>
          </a:p>
          <a:p>
            <a:pPr marL="342900" indent="-342900">
              <a:spcAft>
                <a:spcPts val="1200"/>
              </a:spcAft>
              <a:buFont typeface="Arial" panose="020B0604020202020204" pitchFamily="34" charset="0"/>
              <a:buChar char="•"/>
            </a:pPr>
            <a:r>
              <a:rPr lang="pt-BR" sz="2000" b="1" i="1" dirty="0">
                <a:solidFill>
                  <a:schemeClr val="bg1"/>
                </a:solidFill>
                <a:latin typeface="+mj-lt"/>
              </a:rPr>
              <a:t>As interações não só podem como devem ser iniciadas ainda no desenvolvimento dos estudos.</a:t>
            </a:r>
          </a:p>
          <a:p>
            <a:pPr marL="342900" indent="-342900">
              <a:spcAft>
                <a:spcPts val="1200"/>
              </a:spcAft>
              <a:buFont typeface="Arial" panose="020B0604020202020204" pitchFamily="34" charset="0"/>
              <a:buChar char="•"/>
            </a:pPr>
            <a:r>
              <a:rPr lang="pt-BR" sz="2000" b="1" i="1" dirty="0">
                <a:solidFill>
                  <a:schemeClr val="bg1"/>
                </a:solidFill>
                <a:latin typeface="+mj-lt"/>
              </a:rPr>
              <a:t>A cada novo pedido de registro para realização de estudos de inventário, a equipe da SCG instrui os processos considerando a possibilidade de realização desses no modelo participativo.</a:t>
            </a:r>
          </a:p>
          <a:p>
            <a:pPr marL="800100" lvl="1" indent="-342900">
              <a:spcAft>
                <a:spcPts val="600"/>
              </a:spcAft>
              <a:buFont typeface="Arial" panose="020B0604020202020204" pitchFamily="34" charset="0"/>
              <a:buChar char="•"/>
            </a:pPr>
            <a:r>
              <a:rPr lang="pt-BR" b="1" i="1" dirty="0">
                <a:solidFill>
                  <a:schemeClr val="bg1"/>
                </a:solidFill>
                <a:latin typeface="+mj-lt"/>
              </a:rPr>
              <a:t>Exemplo: registro dos estudos de inventário do rio </a:t>
            </a:r>
            <a:r>
              <a:rPr lang="pt-BR" b="1" i="1" dirty="0" err="1">
                <a:solidFill>
                  <a:schemeClr val="bg1"/>
                </a:solidFill>
                <a:latin typeface="+mj-lt"/>
              </a:rPr>
              <a:t>Tamitatoala</a:t>
            </a:r>
            <a:r>
              <a:rPr lang="pt-BR" b="1" i="1" dirty="0">
                <a:solidFill>
                  <a:schemeClr val="bg1"/>
                </a:solidFill>
                <a:latin typeface="+mj-lt"/>
              </a:rPr>
              <a:t>, no Mato Grosso. Esse rio já foi objeto de registro para elaboração de seu inventário em duas outras ocasiões, mas os estudos não avançaram justamente por causa das complexas questões socioambientais ali presentes.</a:t>
            </a:r>
          </a:p>
          <a:p>
            <a:pPr marL="800100" lvl="1" indent="-342900">
              <a:buFont typeface="Arial" panose="020B0604020202020204" pitchFamily="34" charset="0"/>
              <a:buChar char="•"/>
            </a:pPr>
            <a:r>
              <a:rPr lang="pt-BR" b="1" i="1" dirty="0">
                <a:solidFill>
                  <a:schemeClr val="bg1"/>
                </a:solidFill>
                <a:latin typeface="+mj-lt"/>
              </a:rPr>
              <a:t>Outro caso recente foi a solicitação para revisão dos estudos de inventário de trecho do rio Tibagi (registro foz e canal de fuga são jerônimo), no estado do Paraná.</a:t>
            </a:r>
            <a:endParaRPr lang="pt-BR" dirty="0">
              <a:solidFill>
                <a:schemeClr val="bg1"/>
              </a:solidFill>
              <a:latin typeface="+mj-lt"/>
            </a:endParaRPr>
          </a:p>
        </p:txBody>
      </p:sp>
      <p:sp>
        <p:nvSpPr>
          <p:cNvPr id="5" name="Retângulo 4">
            <a:extLst>
              <a:ext uri="{FF2B5EF4-FFF2-40B4-BE49-F238E27FC236}">
                <a16:creationId xmlns:a16="http://schemas.microsoft.com/office/drawing/2014/main" id="{262189B2-C015-E62B-10BF-AD4DB951441D}"/>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Aprimoramentos Regulatórios</a:t>
            </a:r>
          </a:p>
        </p:txBody>
      </p:sp>
    </p:spTree>
    <p:extLst>
      <p:ext uri="{BB962C8B-B14F-4D97-AF65-F5344CB8AC3E}">
        <p14:creationId xmlns:p14="http://schemas.microsoft.com/office/powerpoint/2010/main" val="12537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Inventários Hidrelétricos Participativos</a:t>
            </a: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32426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pt-BR" sz="2000" b="1" i="1" dirty="0">
                <a:solidFill>
                  <a:schemeClr val="bg1"/>
                </a:solidFill>
                <a:latin typeface="+mj-lt"/>
              </a:rPr>
              <a:t>Consultar órgãos ambientais sobre a possibilidade de realização da avaliação participativa dos estudos de inventário, já no início dos estudos (fase de registro)</a:t>
            </a:r>
          </a:p>
          <a:p>
            <a:pPr marL="800100" lvl="1" indent="-342900">
              <a:spcAft>
                <a:spcPts val="1200"/>
              </a:spcAft>
              <a:buFont typeface="Arial" panose="020B0604020202020204" pitchFamily="34" charset="0"/>
              <a:buChar char="•"/>
            </a:pPr>
            <a:r>
              <a:rPr lang="pt-BR" sz="2000" b="1" i="1" dirty="0">
                <a:solidFill>
                  <a:schemeClr val="bg1"/>
                </a:solidFill>
                <a:latin typeface="+mj-lt"/>
              </a:rPr>
              <a:t>Consultar sobre potenciais conflitos já existentes na bacia/região</a:t>
            </a:r>
          </a:p>
          <a:p>
            <a:pPr marL="342900" indent="-342900">
              <a:spcAft>
                <a:spcPts val="1200"/>
              </a:spcAft>
              <a:buFont typeface="Arial" panose="020B0604020202020204" pitchFamily="34" charset="0"/>
              <a:buChar char="•"/>
            </a:pPr>
            <a:r>
              <a:rPr lang="pt-BR" sz="2000" b="1" i="1" dirty="0">
                <a:solidFill>
                  <a:schemeClr val="bg1"/>
                </a:solidFill>
                <a:latin typeface="+mj-lt"/>
              </a:rPr>
              <a:t>Consultar órgãos licenciadores dos estados e IBAMA/MMA sobre possíveis planos de desenvolvimento regional nos estados </a:t>
            </a:r>
          </a:p>
          <a:p>
            <a:pPr marL="342900" indent="-342900">
              <a:spcAft>
                <a:spcPts val="600"/>
              </a:spcAft>
              <a:buFont typeface="Arial" panose="020B0604020202020204" pitchFamily="34" charset="0"/>
              <a:buChar char="•"/>
            </a:pPr>
            <a:r>
              <a:rPr lang="pt-BR" sz="2000" b="1" i="1" dirty="0">
                <a:solidFill>
                  <a:schemeClr val="bg1"/>
                </a:solidFill>
                <a:latin typeface="+mj-lt"/>
              </a:rPr>
              <a:t>Consultar gestores de Recursos Hídricos antes do registro</a:t>
            </a:r>
          </a:p>
          <a:p>
            <a:pPr marL="800100" lvl="1" indent="-342900">
              <a:spcAft>
                <a:spcPts val="600"/>
              </a:spcAft>
              <a:buFont typeface="Arial" panose="020B0604020202020204" pitchFamily="34" charset="0"/>
              <a:buChar char="•"/>
            </a:pPr>
            <a:r>
              <a:rPr lang="pt-BR" sz="2000" b="1" i="1" dirty="0">
                <a:solidFill>
                  <a:schemeClr val="bg1"/>
                </a:solidFill>
                <a:latin typeface="+mj-lt"/>
              </a:rPr>
              <a:t>Verificar a existência de comitê ou agência de bacias</a:t>
            </a:r>
          </a:p>
          <a:p>
            <a:pPr marL="800100" lvl="1" indent="-342900">
              <a:spcAft>
                <a:spcPts val="1200"/>
              </a:spcAft>
              <a:buFont typeface="Arial" panose="020B0604020202020204" pitchFamily="34" charset="0"/>
              <a:buChar char="•"/>
            </a:pPr>
            <a:r>
              <a:rPr lang="pt-BR" sz="2000" b="1" i="1" dirty="0">
                <a:solidFill>
                  <a:schemeClr val="bg1"/>
                </a:solidFill>
                <a:latin typeface="+mj-lt"/>
              </a:rPr>
              <a:t>Identificar a existência de plano de bacia</a:t>
            </a:r>
          </a:p>
          <a:p>
            <a:pPr marL="342900" indent="-342900">
              <a:spcAft>
                <a:spcPts val="1200"/>
              </a:spcAft>
              <a:buFont typeface="Arial" panose="020B0604020202020204" pitchFamily="34" charset="0"/>
              <a:buChar char="•"/>
            </a:pPr>
            <a:r>
              <a:rPr lang="pt-BR" sz="2000" b="1" i="1" dirty="0">
                <a:solidFill>
                  <a:schemeClr val="bg1"/>
                </a:solidFill>
                <a:latin typeface="+mj-lt"/>
              </a:rPr>
              <a:t>Informar ao interessado a intenção de a avaliação ser participativa já no registro</a:t>
            </a:r>
          </a:p>
          <a:p>
            <a:pPr marL="342900" indent="-342900">
              <a:spcAft>
                <a:spcPts val="600"/>
              </a:spcAft>
              <a:buFont typeface="Arial" panose="020B0604020202020204" pitchFamily="34" charset="0"/>
              <a:buChar char="•"/>
            </a:pPr>
            <a:r>
              <a:rPr lang="pt-BR" sz="2000" b="1" i="1" dirty="0">
                <a:solidFill>
                  <a:schemeClr val="bg1"/>
                </a:solidFill>
                <a:latin typeface="+mj-lt"/>
              </a:rPr>
              <a:t>Dar diretrizes de como elaborar o inventário participativo na Nota Técnica de registro</a:t>
            </a:r>
          </a:p>
        </p:txBody>
      </p:sp>
      <p:sp>
        <p:nvSpPr>
          <p:cNvPr id="5" name="Retângulo 4">
            <a:extLst>
              <a:ext uri="{FF2B5EF4-FFF2-40B4-BE49-F238E27FC236}">
                <a16:creationId xmlns:a16="http://schemas.microsoft.com/office/drawing/2014/main" id="{E04FCA44-77F1-4353-F707-24E4A5E8FBE7}"/>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Aprimoramentos Regulatórios</a:t>
            </a:r>
          </a:p>
        </p:txBody>
      </p:sp>
    </p:spTree>
    <p:extLst>
      <p:ext uri="{BB962C8B-B14F-4D97-AF65-F5344CB8AC3E}">
        <p14:creationId xmlns:p14="http://schemas.microsoft.com/office/powerpoint/2010/main" val="415538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Inventários Hidrelétricos Participativos</a:t>
            </a: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40120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pt-BR" sz="2000" b="1" i="1" dirty="0">
                <a:solidFill>
                  <a:schemeClr val="bg1"/>
                </a:solidFill>
                <a:latin typeface="+mj-lt"/>
              </a:rPr>
              <a:t>Concluído</a:t>
            </a:r>
          </a:p>
          <a:p>
            <a:pPr marL="342900" indent="-342900">
              <a:spcAft>
                <a:spcPts val="1200"/>
              </a:spcAft>
              <a:buFont typeface="Arial" panose="020B0604020202020204" pitchFamily="34" charset="0"/>
              <a:buChar char="•"/>
            </a:pPr>
            <a:r>
              <a:rPr lang="pt-BR" sz="2000" b="1" i="1" dirty="0">
                <a:solidFill>
                  <a:schemeClr val="bg1"/>
                </a:solidFill>
                <a:latin typeface="+mj-lt"/>
              </a:rPr>
              <a:t>2021 - Inventário do rio Itajaí do Norte: 28 MW distribuídos em 3 PCHs. Um dos eixos identificados nos estudos apresentados se trata de uma barragem existente para contenção de cheias que o governo do estado tem interesse em recuperar e aproveitar para gerar energia. </a:t>
            </a:r>
          </a:p>
          <a:p>
            <a:pPr>
              <a:spcAft>
                <a:spcPts val="1200"/>
              </a:spcAft>
            </a:pPr>
            <a:r>
              <a:rPr lang="pt-BR" sz="2000" b="1" i="1" dirty="0">
                <a:solidFill>
                  <a:schemeClr val="bg1"/>
                </a:solidFill>
                <a:latin typeface="+mj-lt"/>
              </a:rPr>
              <a:t>Em andamento</a:t>
            </a:r>
          </a:p>
          <a:p>
            <a:pPr marL="342900" indent="-342900">
              <a:spcAft>
                <a:spcPts val="1200"/>
              </a:spcAft>
              <a:buFont typeface="Arial" panose="020B0604020202020204" pitchFamily="34" charset="0"/>
              <a:buChar char="•"/>
            </a:pPr>
            <a:r>
              <a:rPr lang="pt-BR" sz="2000" b="1" i="1" dirty="0">
                <a:solidFill>
                  <a:schemeClr val="bg1"/>
                </a:solidFill>
                <a:latin typeface="+mj-lt"/>
              </a:rPr>
              <a:t>Inventário do rio Camaquã – FEPAM/RS</a:t>
            </a:r>
          </a:p>
          <a:p>
            <a:pPr>
              <a:spcAft>
                <a:spcPts val="1200"/>
              </a:spcAft>
            </a:pPr>
            <a:r>
              <a:rPr lang="pt-BR" sz="2000" b="1" i="1" dirty="0">
                <a:solidFill>
                  <a:schemeClr val="bg1"/>
                </a:solidFill>
                <a:latin typeface="+mj-lt"/>
              </a:rPr>
              <a:t>Em tratativas</a:t>
            </a:r>
          </a:p>
          <a:p>
            <a:pPr marL="342900" indent="-342900">
              <a:spcAft>
                <a:spcPts val="1200"/>
              </a:spcAft>
              <a:buFont typeface="Arial" panose="020B0604020202020204" pitchFamily="34" charset="0"/>
              <a:buChar char="•"/>
            </a:pPr>
            <a:r>
              <a:rPr lang="pt-BR" sz="2000" b="1" i="1" dirty="0">
                <a:solidFill>
                  <a:schemeClr val="bg1"/>
                </a:solidFill>
                <a:latin typeface="+mj-lt"/>
              </a:rPr>
              <a:t>Inventário do rio Ribeira do Iguape – conversas com o IBAMA e com a ANA para apresentar o modelo.</a:t>
            </a:r>
          </a:p>
          <a:p>
            <a:pPr marL="342900" indent="-342900">
              <a:spcAft>
                <a:spcPts val="1200"/>
              </a:spcAft>
              <a:buFont typeface="Arial" panose="020B0604020202020204" pitchFamily="34" charset="0"/>
              <a:buChar char="•"/>
            </a:pPr>
            <a:r>
              <a:rPr lang="pt-BR" sz="2000" b="1" i="1" dirty="0">
                <a:solidFill>
                  <a:schemeClr val="bg1"/>
                </a:solidFill>
                <a:latin typeface="+mj-lt"/>
              </a:rPr>
              <a:t>Inventário do rio </a:t>
            </a:r>
            <a:r>
              <a:rPr lang="pt-BR" sz="2000" b="1" i="1" dirty="0" err="1">
                <a:solidFill>
                  <a:schemeClr val="bg1"/>
                </a:solidFill>
                <a:latin typeface="+mj-lt"/>
              </a:rPr>
              <a:t>Sucuriu</a:t>
            </a:r>
            <a:r>
              <a:rPr lang="pt-BR" sz="2000" b="1" i="1" dirty="0">
                <a:solidFill>
                  <a:schemeClr val="bg1"/>
                </a:solidFill>
                <a:latin typeface="+mj-lt"/>
              </a:rPr>
              <a:t> e Verde 5, no Mato Grosso do Sul</a:t>
            </a:r>
          </a:p>
        </p:txBody>
      </p:sp>
      <p:sp>
        <p:nvSpPr>
          <p:cNvPr id="5" name="Retângulo 4">
            <a:extLst>
              <a:ext uri="{FF2B5EF4-FFF2-40B4-BE49-F238E27FC236}">
                <a16:creationId xmlns:a16="http://schemas.microsoft.com/office/drawing/2014/main" id="{E04FCA44-77F1-4353-F707-24E4A5E8FBE7}"/>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Aprimoramentos Regulatórios</a:t>
            </a:r>
          </a:p>
        </p:txBody>
      </p:sp>
    </p:spTree>
    <p:extLst>
      <p:ext uri="{BB962C8B-B14F-4D97-AF65-F5344CB8AC3E}">
        <p14:creationId xmlns:p14="http://schemas.microsoft.com/office/powerpoint/2010/main" val="27414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natureza, por do sol, homem&#10;&#10;Descrição gerada automaticamente">
            <a:extLst>
              <a:ext uri="{FF2B5EF4-FFF2-40B4-BE49-F238E27FC236}">
                <a16:creationId xmlns:a16="http://schemas.microsoft.com/office/drawing/2014/main" id="{6BDB9517-C280-4D1E-9C71-30BD2B96D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847850" y="-38842"/>
            <a:ext cx="12478122" cy="6896841"/>
          </a:xfrm>
          <a:prstGeom prst="rect">
            <a:avLst/>
          </a:prstGeom>
        </p:spPr>
      </p:pic>
      <p:sp>
        <p:nvSpPr>
          <p:cNvPr id="8" name="Retângulo: Cantos Arredondados 45">
            <a:extLst>
              <a:ext uri="{FF2B5EF4-FFF2-40B4-BE49-F238E27FC236}">
                <a16:creationId xmlns:a16="http://schemas.microsoft.com/office/drawing/2014/main" id="{41338966-8C5A-4580-B495-F0549F11CBD6}"/>
              </a:ext>
            </a:extLst>
          </p:cNvPr>
          <p:cNvSpPr/>
          <p:nvPr/>
        </p:nvSpPr>
        <p:spPr>
          <a:xfrm flipV="1">
            <a:off x="2514600" y="-38855"/>
            <a:ext cx="9677400" cy="6896842"/>
          </a:xfrm>
          <a:prstGeom prst="roundRect">
            <a:avLst>
              <a:gd name="adj" fmla="val 0"/>
            </a:avLst>
          </a:prstGeom>
          <a:gradFill flip="none" rotWithShape="1">
            <a:gsLst>
              <a:gs pos="0">
                <a:srgbClr val="0C2E60">
                  <a:alpha val="0"/>
                </a:srgbClr>
              </a:gs>
              <a:gs pos="65000">
                <a:srgbClr val="284E93"/>
              </a:gs>
              <a:gs pos="100000">
                <a:srgbClr val="111F2F"/>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pt-BR" sz="1600" b="0" i="0" u="none" strike="noStrike" kern="1200" cap="none" spc="0" normalizeH="0" baseline="0" noProof="0">
              <a:ln>
                <a:noFill/>
              </a:ln>
              <a:solidFill>
                <a:srgbClr val="FDFCFE"/>
              </a:solidFill>
              <a:effectLst/>
              <a:uLnTx/>
              <a:uFillTx/>
              <a:latin typeface="Calibri" panose="020F0502020204030204"/>
              <a:ea typeface="+mn-ea"/>
              <a:cs typeface="Helvetica"/>
              <a:sym typeface="Calibri"/>
            </a:endParaRPr>
          </a:p>
        </p:txBody>
      </p:sp>
      <p:pic>
        <p:nvPicPr>
          <p:cNvPr id="15" name="Gráfico 14" descr="Na mosca estrutura de tópicos">
            <a:extLst>
              <a:ext uri="{FF2B5EF4-FFF2-40B4-BE49-F238E27FC236}">
                <a16:creationId xmlns:a16="http://schemas.microsoft.com/office/drawing/2014/main" id="{911681F3-936B-4CFA-ADA5-2D10B82763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507" y="1245314"/>
            <a:ext cx="3257550" cy="3257550"/>
          </a:xfrm>
          <a:prstGeom prst="rect">
            <a:avLst/>
          </a:prstGeom>
        </p:spPr>
      </p:pic>
      <p:sp>
        <p:nvSpPr>
          <p:cNvPr id="7" name="CaixaDeTexto 6">
            <a:extLst>
              <a:ext uri="{FF2B5EF4-FFF2-40B4-BE49-F238E27FC236}">
                <a16:creationId xmlns:a16="http://schemas.microsoft.com/office/drawing/2014/main" id="{448E639B-6642-73D6-EA40-BC85E8FF2865}"/>
              </a:ext>
            </a:extLst>
          </p:cNvPr>
          <p:cNvSpPr txBox="1"/>
          <p:nvPr/>
        </p:nvSpPr>
        <p:spPr>
          <a:xfrm>
            <a:off x="4645263" y="2664004"/>
            <a:ext cx="7347247" cy="1015663"/>
          </a:xfrm>
          <a:prstGeom prst="rect">
            <a:avLst/>
          </a:prstGeom>
          <a:noFill/>
        </p:spPr>
        <p:txBody>
          <a:bodyPr wrap="square" rtlCol="0">
            <a:spAutoFit/>
          </a:bodyPr>
          <a:lstStyle/>
          <a:p>
            <a:pPr marL="177800" algn="ctr"/>
            <a:r>
              <a:rPr lang="pt-BR" sz="6000" b="1" dirty="0">
                <a:solidFill>
                  <a:srgbClr val="FBD00D"/>
                </a:solidFill>
                <a:latin typeface="Calibri" panose="020F0502020204030204" pitchFamily="34" charset="0"/>
                <a:cs typeface="Calibri" panose="020F0502020204030204" pitchFamily="34" charset="0"/>
              </a:rPr>
              <a:t>Agenda Futura</a:t>
            </a:r>
            <a:endParaRPr lang="pt-BR" sz="4400" b="1" dirty="0">
              <a:solidFill>
                <a:srgbClr val="FBD00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38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tângulo 53">
            <a:extLst>
              <a:ext uri="{FF2B5EF4-FFF2-40B4-BE49-F238E27FC236}">
                <a16:creationId xmlns:a16="http://schemas.microsoft.com/office/drawing/2014/main" id="{43F9A047-3462-42A5-9BB4-098B484EF70F}"/>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023AAE65-AB11-408C-BB19-D2EB82943427}"/>
              </a:ext>
            </a:extLst>
          </p:cNvPr>
          <p:cNvSpPr/>
          <p:nvPr/>
        </p:nvSpPr>
        <p:spPr>
          <a:xfrm>
            <a:off x="226862" y="269004"/>
            <a:ext cx="8701237" cy="523220"/>
          </a:xfrm>
          <a:prstGeom prst="rect">
            <a:avLst/>
          </a:prstGeom>
        </p:spPr>
        <p:txBody>
          <a:bodyPr wrap="square">
            <a:spAutoFit/>
          </a:bodyPr>
          <a:lstStyle/>
          <a:p>
            <a:pPr lvl="0">
              <a:defRPr/>
            </a:pPr>
            <a:r>
              <a:rPr lang="pt-BR" sz="2800" b="1" dirty="0">
                <a:solidFill>
                  <a:srgbClr val="FFC000"/>
                </a:solidFill>
                <a:latin typeface="Calibri" panose="020F0502020204030204"/>
              </a:rPr>
              <a:t>Estrutura da Superintendência</a:t>
            </a:r>
          </a:p>
        </p:txBody>
      </p:sp>
      <p:grpSp>
        <p:nvGrpSpPr>
          <p:cNvPr id="34" name="Agrupar 33">
            <a:extLst>
              <a:ext uri="{FF2B5EF4-FFF2-40B4-BE49-F238E27FC236}">
                <a16:creationId xmlns:a16="http://schemas.microsoft.com/office/drawing/2014/main" id="{732CE1DE-DFCD-4EC9-9E05-EFF339B0F98E}"/>
              </a:ext>
            </a:extLst>
          </p:cNvPr>
          <p:cNvGrpSpPr/>
          <p:nvPr/>
        </p:nvGrpSpPr>
        <p:grpSpPr>
          <a:xfrm>
            <a:off x="11266926" y="-11895"/>
            <a:ext cx="2182616" cy="6869895"/>
            <a:chOff x="11266926" y="-11895"/>
            <a:chExt cx="2182616" cy="6869895"/>
          </a:xfrm>
        </p:grpSpPr>
        <p:sp>
          <p:nvSpPr>
            <p:cNvPr id="35" name="Google Shape;94;p1">
              <a:extLst>
                <a:ext uri="{FF2B5EF4-FFF2-40B4-BE49-F238E27FC236}">
                  <a16:creationId xmlns:a16="http://schemas.microsoft.com/office/drawing/2014/main" id="{7EEC5F9E-9D2C-4581-9C0D-5474121188AE}"/>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36" name="Google Shape;98;p1">
              <a:extLst>
                <a:ext uri="{FF2B5EF4-FFF2-40B4-BE49-F238E27FC236}">
                  <a16:creationId xmlns:a16="http://schemas.microsoft.com/office/drawing/2014/main" id="{C8526938-A714-4C61-8EF5-58FA109417A7}"/>
                </a:ext>
              </a:extLst>
            </p:cNvPr>
            <p:cNvGrpSpPr/>
            <p:nvPr/>
          </p:nvGrpSpPr>
          <p:grpSpPr>
            <a:xfrm>
              <a:off x="11390191" y="3109586"/>
              <a:ext cx="666086" cy="707166"/>
              <a:chOff x="0" y="0"/>
              <a:chExt cx="666085" cy="707165"/>
            </a:xfrm>
          </p:grpSpPr>
          <p:pic>
            <p:nvPicPr>
              <p:cNvPr id="41" name="Google Shape;99;p1" descr="Google Shape;99;p1">
                <a:extLst>
                  <a:ext uri="{FF2B5EF4-FFF2-40B4-BE49-F238E27FC236}">
                    <a16:creationId xmlns:a16="http://schemas.microsoft.com/office/drawing/2014/main" id="{EE5F1BA7-BACD-4933-A667-36FE4F9D6C84}"/>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42" name="Google Shape;100;p1" descr="Google Shape;100;p1">
                <a:extLst>
                  <a:ext uri="{FF2B5EF4-FFF2-40B4-BE49-F238E27FC236}">
                    <a16:creationId xmlns:a16="http://schemas.microsoft.com/office/drawing/2014/main" id="{BFC93030-A059-4927-8862-4102130F3BA2}"/>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43" name="Google Shape;101;p1" descr="Google Shape;101;p1">
                <a:extLst>
                  <a:ext uri="{FF2B5EF4-FFF2-40B4-BE49-F238E27FC236}">
                    <a16:creationId xmlns:a16="http://schemas.microsoft.com/office/drawing/2014/main" id="{334AF55B-B602-4816-9498-E9BFBB0860FE}"/>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44" name="Google Shape;102;p1" descr="Google Shape;102;p1">
                <a:extLst>
                  <a:ext uri="{FF2B5EF4-FFF2-40B4-BE49-F238E27FC236}">
                    <a16:creationId xmlns:a16="http://schemas.microsoft.com/office/drawing/2014/main" id="{004480EE-1E67-46A5-B011-3CC20CBC0068}"/>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grpSp>
        <p:nvGrpSpPr>
          <p:cNvPr id="19" name="Agrupar 18">
            <a:extLst>
              <a:ext uri="{FF2B5EF4-FFF2-40B4-BE49-F238E27FC236}">
                <a16:creationId xmlns:a16="http://schemas.microsoft.com/office/drawing/2014/main" id="{76BEA6A0-6204-45DD-8A20-261EC76E287C}"/>
              </a:ext>
            </a:extLst>
          </p:cNvPr>
          <p:cNvGrpSpPr/>
          <p:nvPr/>
        </p:nvGrpSpPr>
        <p:grpSpPr>
          <a:xfrm>
            <a:off x="10356996" y="-675736"/>
            <a:ext cx="1208647" cy="8041342"/>
            <a:chOff x="10356996" y="-675736"/>
            <a:chExt cx="1208647" cy="8041342"/>
          </a:xfrm>
        </p:grpSpPr>
        <p:sp>
          <p:nvSpPr>
            <p:cNvPr id="20" name="Line">
              <a:extLst>
                <a:ext uri="{FF2B5EF4-FFF2-40B4-BE49-F238E27FC236}">
                  <a16:creationId xmlns:a16="http://schemas.microsoft.com/office/drawing/2014/main" id="{3728C43D-1620-4741-8295-005C5D46C8EF}"/>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endParaRPr/>
            </a:p>
          </p:txBody>
        </p:sp>
        <p:sp>
          <p:nvSpPr>
            <p:cNvPr id="21" name="Line">
              <a:extLst>
                <a:ext uri="{FF2B5EF4-FFF2-40B4-BE49-F238E27FC236}">
                  <a16:creationId xmlns:a16="http://schemas.microsoft.com/office/drawing/2014/main" id="{C05C5B30-7DF0-4FDF-AB89-AE7A59C4A58D}"/>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endParaRPr/>
            </a:p>
          </p:txBody>
        </p:sp>
      </p:grpSp>
      <p:sp>
        <p:nvSpPr>
          <p:cNvPr id="51" name="Retângulo 50">
            <a:extLst>
              <a:ext uri="{FF2B5EF4-FFF2-40B4-BE49-F238E27FC236}">
                <a16:creationId xmlns:a16="http://schemas.microsoft.com/office/drawing/2014/main" id="{F3EAB4C6-4F15-4DF4-A9CC-D2653D3952B0}"/>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EDD6E3AE-A2E9-4A33-9FAA-A10CDE23AF5F}"/>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52">
            <a:extLst>
              <a:ext uri="{FF2B5EF4-FFF2-40B4-BE49-F238E27FC236}">
                <a16:creationId xmlns:a16="http://schemas.microsoft.com/office/drawing/2014/main" id="{0A0E7DB9-06DE-4880-AEAA-E2C56A8F6A55}"/>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5" name="Conector reto 54">
            <a:extLst>
              <a:ext uri="{FF2B5EF4-FFF2-40B4-BE49-F238E27FC236}">
                <a16:creationId xmlns:a16="http://schemas.microsoft.com/office/drawing/2014/main" id="{353E0CC9-541E-41F4-9A6C-1289A06C97F8}"/>
              </a:ext>
            </a:extLst>
          </p:cNvPr>
          <p:cNvCxnSpPr>
            <a:cxnSpLocks/>
          </p:cNvCxnSpPr>
          <p:nvPr/>
        </p:nvCxnSpPr>
        <p:spPr>
          <a:xfrm>
            <a:off x="319315" y="986298"/>
            <a:ext cx="9436467"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graphicFrame>
        <p:nvGraphicFramePr>
          <p:cNvPr id="22" name="Diagrama 21">
            <a:extLst>
              <a:ext uri="{FF2B5EF4-FFF2-40B4-BE49-F238E27FC236}">
                <a16:creationId xmlns:a16="http://schemas.microsoft.com/office/drawing/2014/main" id="{84ADC8DE-A1C9-A7DB-5EAD-AF0E5D5D09CC}"/>
              </a:ext>
            </a:extLst>
          </p:cNvPr>
          <p:cNvGraphicFramePr/>
          <p:nvPr>
            <p:extLst>
              <p:ext uri="{D42A27DB-BD31-4B8C-83A1-F6EECF244321}">
                <p14:modId xmlns:p14="http://schemas.microsoft.com/office/powerpoint/2010/main" val="429481269"/>
              </p:ext>
            </p:extLst>
          </p:nvPr>
        </p:nvGraphicFramePr>
        <p:xfrm>
          <a:off x="54846" y="965004"/>
          <a:ext cx="11383650" cy="54867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1683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Aprimoramentos regulatórios</a:t>
            </a:r>
            <a:endParaRPr lang="pt-BR" sz="2600" b="1" dirty="0">
              <a:solidFill>
                <a:schemeClr val="bg1"/>
              </a:solidFill>
              <a:latin typeface="Calibri" panose="020F0502020204030204" pitchFamily="34" charset="0"/>
              <a:cs typeface="Calibri" panose="020F0502020204030204" pitchFamily="34" charset="0"/>
            </a:endParaRP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00109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pt-BR" sz="2800" b="1" i="1" dirty="0">
                <a:solidFill>
                  <a:schemeClr val="bg1"/>
                </a:solidFill>
                <a:latin typeface="+mj-lt"/>
              </a:rPr>
              <a:t>Aprimoramento da Resolução Normativa nº 875, de 10 de março de 2020</a:t>
            </a:r>
          </a:p>
          <a:p>
            <a:pPr marL="342900" indent="-342900">
              <a:spcAft>
                <a:spcPts val="1200"/>
              </a:spcAft>
              <a:buFont typeface="Arial" panose="020B0604020202020204" pitchFamily="34" charset="0"/>
              <a:buChar char="•"/>
            </a:pPr>
            <a:r>
              <a:rPr lang="pt-BR" sz="2800" b="1" i="1" dirty="0">
                <a:solidFill>
                  <a:schemeClr val="bg1"/>
                </a:solidFill>
                <a:latin typeface="+mj-lt"/>
              </a:rPr>
              <a:t>Normatização dos inventários participativos</a:t>
            </a:r>
          </a:p>
          <a:p>
            <a:pPr marL="342900" indent="-342900">
              <a:spcAft>
                <a:spcPts val="1200"/>
              </a:spcAft>
              <a:buFont typeface="Arial" panose="020B0604020202020204" pitchFamily="34" charset="0"/>
              <a:buChar char="•"/>
            </a:pPr>
            <a:r>
              <a:rPr lang="pt-BR" sz="2800" b="1" i="1" dirty="0">
                <a:solidFill>
                  <a:schemeClr val="bg1"/>
                </a:solidFill>
                <a:latin typeface="+mj-lt"/>
              </a:rPr>
              <a:t>Revisão do Manual de Inventários</a:t>
            </a:r>
          </a:p>
          <a:p>
            <a:pPr marL="342900" indent="-342900">
              <a:spcAft>
                <a:spcPts val="1200"/>
              </a:spcAft>
              <a:buFont typeface="Arial" panose="020B0604020202020204" pitchFamily="34" charset="0"/>
              <a:buChar char="•"/>
            </a:pPr>
            <a:r>
              <a:rPr lang="pt-BR" sz="2800" b="1" i="1" dirty="0">
                <a:solidFill>
                  <a:schemeClr val="bg1"/>
                </a:solidFill>
                <a:latin typeface="+mj-lt"/>
              </a:rPr>
              <a:t>Discutir critérios e estímulos para a revisão de inventários mais antigos e, ao mesmo tempo, minimizar os riscos para empreendedores com estudos já desenvolvidos ou em desenvolvimento que foram baseados nesses inventários.</a:t>
            </a:r>
          </a:p>
        </p:txBody>
      </p:sp>
      <p:sp>
        <p:nvSpPr>
          <p:cNvPr id="5" name="Retângulo 4">
            <a:extLst>
              <a:ext uri="{FF2B5EF4-FFF2-40B4-BE49-F238E27FC236}">
                <a16:creationId xmlns:a16="http://schemas.microsoft.com/office/drawing/2014/main" id="{C5A4FDBF-39BF-3921-6FA7-3AF8BF55204B}"/>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Agenda futura</a:t>
            </a:r>
          </a:p>
        </p:txBody>
      </p:sp>
    </p:spTree>
    <p:extLst>
      <p:ext uri="{BB962C8B-B14F-4D97-AF65-F5344CB8AC3E}">
        <p14:creationId xmlns:p14="http://schemas.microsoft.com/office/powerpoint/2010/main" val="337378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Interação com Órgãos Ambientais</a:t>
            </a:r>
            <a:endParaRPr lang="pt-BR" sz="2600" b="1" dirty="0">
              <a:solidFill>
                <a:schemeClr val="bg1"/>
              </a:solidFill>
              <a:latin typeface="Calibri" panose="020F0502020204030204" pitchFamily="34" charset="0"/>
              <a:cs typeface="Calibri" panose="020F0502020204030204" pitchFamily="34" charset="0"/>
            </a:endParaRP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43198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pt-BR" sz="2800" b="1" i="1" dirty="0">
                <a:solidFill>
                  <a:schemeClr val="bg1"/>
                </a:solidFill>
                <a:latin typeface="+mj-lt"/>
              </a:rPr>
              <a:t>Reuniões realizadas 2019 a 2022 - interação prejudicada a partir de 2020 - período mais crítico da pandemia</a:t>
            </a:r>
          </a:p>
          <a:p>
            <a:pPr marL="342900" indent="-342900">
              <a:spcAft>
                <a:spcPts val="1200"/>
              </a:spcAft>
              <a:buFont typeface="Arial" panose="020B0604020202020204" pitchFamily="34" charset="0"/>
              <a:buChar char="•"/>
            </a:pPr>
            <a:r>
              <a:rPr lang="pt-BR" sz="2800" b="1" i="1" dirty="0">
                <a:solidFill>
                  <a:schemeClr val="bg1"/>
                </a:solidFill>
                <a:latin typeface="+mj-lt"/>
              </a:rPr>
              <a:t>Reuniões de capacitação dos Órgãos Ambientais para entendimento do processo de desenvolvimento de hidrelétricas (TO, GO e PR – 2019, MG - 11/2021)</a:t>
            </a:r>
          </a:p>
          <a:p>
            <a:pPr marL="342900" indent="-342900">
              <a:spcAft>
                <a:spcPts val="1200"/>
              </a:spcAft>
              <a:buFont typeface="Arial" panose="020B0604020202020204" pitchFamily="34" charset="0"/>
              <a:buChar char="•"/>
            </a:pPr>
            <a:r>
              <a:rPr lang="pt-BR" sz="2800" b="1" i="1" dirty="0">
                <a:solidFill>
                  <a:schemeClr val="bg1"/>
                </a:solidFill>
                <a:latin typeface="+mj-lt"/>
              </a:rPr>
              <a:t>Processo é aprimorado com a aplicação do conceito de Inventários Participativos (MS, MT e SC)</a:t>
            </a:r>
          </a:p>
          <a:p>
            <a:pPr marL="342900" indent="-342900">
              <a:spcAft>
                <a:spcPts val="1200"/>
              </a:spcAft>
              <a:buFont typeface="Arial" panose="020B0604020202020204" pitchFamily="34" charset="0"/>
              <a:buChar char="•"/>
            </a:pPr>
            <a:r>
              <a:rPr lang="pt-BR" sz="2800" b="1" i="1" dirty="0">
                <a:solidFill>
                  <a:schemeClr val="bg1"/>
                </a:solidFill>
                <a:latin typeface="+mj-lt"/>
              </a:rPr>
              <a:t>Estender o conceito de Inventários Participativos com outros stakeholders</a:t>
            </a:r>
          </a:p>
        </p:txBody>
      </p:sp>
      <p:sp>
        <p:nvSpPr>
          <p:cNvPr id="3" name="Retângulo 2">
            <a:extLst>
              <a:ext uri="{FF2B5EF4-FFF2-40B4-BE49-F238E27FC236}">
                <a16:creationId xmlns:a16="http://schemas.microsoft.com/office/drawing/2014/main" id="{0D76F18F-E1B5-9493-B987-C305493E7DC2}"/>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Agenda futura</a:t>
            </a:r>
          </a:p>
        </p:txBody>
      </p:sp>
    </p:spTree>
    <p:extLst>
      <p:ext uri="{BB962C8B-B14F-4D97-AF65-F5344CB8AC3E}">
        <p14:creationId xmlns:p14="http://schemas.microsoft.com/office/powerpoint/2010/main" val="319383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Interação com Órgãos Ambientais</a:t>
            </a:r>
            <a:endParaRPr lang="pt-BR" sz="2600" b="1" dirty="0">
              <a:solidFill>
                <a:schemeClr val="bg1"/>
              </a:solidFill>
              <a:latin typeface="Calibri" panose="020F0502020204030204" pitchFamily="34" charset="0"/>
              <a:cs typeface="Calibri" panose="020F0502020204030204" pitchFamily="34" charset="0"/>
            </a:endParaRPr>
          </a:p>
        </p:txBody>
      </p:sp>
      <p:pic>
        <p:nvPicPr>
          <p:cNvPr id="40" name="Gráfico 39" descr="Reunião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2" name="CaixaDeTexto 6">
            <a:extLst>
              <a:ext uri="{FF2B5EF4-FFF2-40B4-BE49-F238E27FC236}">
                <a16:creationId xmlns:a16="http://schemas.microsoft.com/office/drawing/2014/main" id="{97629DB6-B6E5-F11E-38D0-7B7EA2AD4E37}"/>
              </a:ext>
            </a:extLst>
          </p:cNvPr>
          <p:cNvSpPr txBox="1"/>
          <p:nvPr/>
        </p:nvSpPr>
        <p:spPr>
          <a:xfrm>
            <a:off x="528911" y="2114009"/>
            <a:ext cx="10582917" cy="4693593"/>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Font typeface="Arial" panose="020B0604020202020204" pitchFamily="34" charset="0"/>
              <a:buChar char="•"/>
            </a:pPr>
            <a:r>
              <a:rPr lang="pt-BR" sz="2800" b="1" i="1" dirty="0">
                <a:solidFill>
                  <a:schemeClr val="bg1"/>
                </a:solidFill>
                <a:latin typeface="+mj-lt"/>
              </a:rPr>
              <a:t>Participação no GT da Associação Brasileira de Entidades Estaduais de Meio Ambiente - ABEMA</a:t>
            </a:r>
          </a:p>
          <a:p>
            <a:pPr marL="800100" lvl="1" indent="-342900">
              <a:spcAft>
                <a:spcPts val="1200"/>
              </a:spcAft>
              <a:buFont typeface="Arial" panose="020B0604020202020204" pitchFamily="34" charset="0"/>
              <a:buChar char="•"/>
            </a:pPr>
            <a:r>
              <a:rPr lang="pt-BR" sz="2400" b="1" i="1" dirty="0">
                <a:solidFill>
                  <a:schemeClr val="bg1"/>
                </a:solidFill>
                <a:latin typeface="+mj-lt"/>
              </a:rPr>
              <a:t>Construção de proposta de normativa para aprimoramento dos procedimentos de licenciamento ambiental de PCHs</a:t>
            </a:r>
          </a:p>
          <a:p>
            <a:pPr marL="1257300" lvl="2" indent="-342900">
              <a:spcAft>
                <a:spcPts val="600"/>
              </a:spcAft>
              <a:buFont typeface="Arial" panose="020B0604020202020204" pitchFamily="34" charset="0"/>
              <a:buChar char="•"/>
            </a:pPr>
            <a:r>
              <a:rPr lang="pt-BR" sz="2000" b="1" i="1" dirty="0">
                <a:solidFill>
                  <a:schemeClr val="bg1"/>
                </a:solidFill>
                <a:latin typeface="+mj-lt"/>
              </a:rPr>
              <a:t>Criar um critério de avaliação específico para empreendimentos que tenham participado de processos de inventários participativos. </a:t>
            </a:r>
          </a:p>
          <a:p>
            <a:pPr marL="1257300" lvl="2" indent="-342900">
              <a:spcAft>
                <a:spcPts val="600"/>
              </a:spcAft>
              <a:buFont typeface="Arial" panose="020B0604020202020204" pitchFamily="34" charset="0"/>
              <a:buChar char="•"/>
            </a:pPr>
            <a:r>
              <a:rPr lang="pt-BR" sz="2000" b="1" i="1" dirty="0">
                <a:solidFill>
                  <a:schemeClr val="bg1"/>
                </a:solidFill>
                <a:latin typeface="+mj-lt"/>
              </a:rPr>
              <a:t>Incluir, na matriz de critérios, impactos positivos. Isso contribui na adequada avaliação dos benefícios e dos impactos dos empreendimentos. </a:t>
            </a:r>
          </a:p>
          <a:p>
            <a:pPr marL="1257300" lvl="2" indent="-342900">
              <a:spcAft>
                <a:spcPts val="600"/>
              </a:spcAft>
              <a:buFont typeface="Arial" panose="020B0604020202020204" pitchFamily="34" charset="0"/>
              <a:buChar char="•"/>
            </a:pPr>
            <a:r>
              <a:rPr lang="pt-BR" sz="2000" b="1" i="1" dirty="0">
                <a:solidFill>
                  <a:schemeClr val="bg1"/>
                </a:solidFill>
                <a:latin typeface="+mj-lt"/>
              </a:rPr>
              <a:t>Embora o critério de potência seja um dos principais para enquadramento de </a:t>
            </a:r>
            <a:r>
              <a:rPr lang="pt-BR" sz="2000" b="1" i="1" dirty="0" err="1">
                <a:solidFill>
                  <a:schemeClr val="bg1"/>
                </a:solidFill>
                <a:latin typeface="+mj-lt"/>
              </a:rPr>
              <a:t>CGHs</a:t>
            </a:r>
            <a:r>
              <a:rPr lang="pt-BR" sz="2000" b="1" i="1" dirty="0">
                <a:solidFill>
                  <a:schemeClr val="bg1"/>
                </a:solidFill>
                <a:latin typeface="+mj-lt"/>
              </a:rPr>
              <a:t>, PCHs e </a:t>
            </a:r>
            <a:r>
              <a:rPr lang="pt-BR" sz="2000" b="1" i="1" dirty="0" err="1">
                <a:solidFill>
                  <a:schemeClr val="bg1"/>
                </a:solidFill>
                <a:latin typeface="+mj-lt"/>
              </a:rPr>
              <a:t>UHEs</a:t>
            </a:r>
            <a:r>
              <a:rPr lang="pt-BR" sz="2000" b="1" i="1" dirty="0">
                <a:solidFill>
                  <a:schemeClr val="bg1"/>
                </a:solidFill>
                <a:latin typeface="+mj-lt"/>
              </a:rPr>
              <a:t>, não se deve assumir, de antemão, que os impactos estão diretamente associados à capacidade instalada das usinas. </a:t>
            </a:r>
          </a:p>
          <a:p>
            <a:pPr marL="1257300" lvl="2" indent="-342900">
              <a:spcAft>
                <a:spcPts val="600"/>
              </a:spcAft>
              <a:buFont typeface="Arial" panose="020B0604020202020204" pitchFamily="34" charset="0"/>
              <a:buChar char="•"/>
            </a:pPr>
            <a:r>
              <a:rPr lang="pt-BR" sz="2000" b="1" i="1" dirty="0">
                <a:solidFill>
                  <a:schemeClr val="bg1"/>
                </a:solidFill>
                <a:latin typeface="+mj-lt"/>
              </a:rPr>
              <a:t>Incluir critérios qualitativos para compor a matriz de critérios.</a:t>
            </a:r>
            <a:endParaRPr lang="pt-BR" sz="2800" b="1" i="1" dirty="0">
              <a:solidFill>
                <a:schemeClr val="bg1"/>
              </a:solidFill>
              <a:latin typeface="+mj-lt"/>
            </a:endParaRPr>
          </a:p>
        </p:txBody>
      </p:sp>
      <p:sp>
        <p:nvSpPr>
          <p:cNvPr id="3" name="Retângulo 2">
            <a:extLst>
              <a:ext uri="{FF2B5EF4-FFF2-40B4-BE49-F238E27FC236}">
                <a16:creationId xmlns:a16="http://schemas.microsoft.com/office/drawing/2014/main" id="{0D76F18F-E1B5-9493-B987-C305493E7DC2}"/>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Agenda futura</a:t>
            </a:r>
          </a:p>
        </p:txBody>
      </p:sp>
    </p:spTree>
    <p:extLst>
      <p:ext uri="{BB962C8B-B14F-4D97-AF65-F5344CB8AC3E}">
        <p14:creationId xmlns:p14="http://schemas.microsoft.com/office/powerpoint/2010/main" val="135846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Cantos Arredondados 1">
            <a:extLst>
              <a:ext uri="{FF2B5EF4-FFF2-40B4-BE49-F238E27FC236}">
                <a16:creationId xmlns:a16="http://schemas.microsoft.com/office/drawing/2014/main" id="{CA2E14C5-0CF3-88AA-C1F9-161B3546E280}"/>
              </a:ext>
            </a:extLst>
          </p:cNvPr>
          <p:cNvSpPr/>
          <p:nvPr/>
        </p:nvSpPr>
        <p:spPr>
          <a:xfrm>
            <a:off x="310378" y="2595954"/>
            <a:ext cx="6959852" cy="1609692"/>
          </a:xfrm>
          <a:prstGeom prst="roundRect">
            <a:avLst>
              <a:gd name="adj" fmla="val 10425"/>
            </a:avLst>
          </a:prstGeom>
          <a:gradFill>
            <a:gsLst>
              <a:gs pos="0">
                <a:schemeClr val="accent1">
                  <a:lumMod val="5000"/>
                  <a:lumOff val="95000"/>
                </a:schemeClr>
              </a:gs>
              <a:gs pos="100000">
                <a:schemeClr val="bg1">
                  <a:alpha val="62000"/>
                </a:schemeClr>
              </a:gs>
            </a:gsLst>
            <a:lin ang="5400000" scaled="0"/>
          </a:gradFill>
        </p:spPr>
        <p:txBody>
          <a:bodyPr wrap="square" rtlCol="0" anchor="ctr">
            <a:noAutofit/>
          </a:bodyPr>
          <a:lstStyle/>
          <a:p>
            <a:pPr algn="l"/>
            <a:endParaRPr lang="pt-BR" sz="2800" b="1" i="1" dirty="0">
              <a:solidFill>
                <a:prstClr val="white"/>
              </a:solidFill>
              <a:latin typeface="Calibri" panose="020F0502020204030204"/>
            </a:endParaRPr>
          </a:p>
        </p:txBody>
      </p:sp>
      <p:sp>
        <p:nvSpPr>
          <p:cNvPr id="5" name="CaixaDeTexto 4">
            <a:extLst>
              <a:ext uri="{FF2B5EF4-FFF2-40B4-BE49-F238E27FC236}">
                <a16:creationId xmlns:a16="http://schemas.microsoft.com/office/drawing/2014/main" id="{C0F4B9F5-9959-E99A-148E-F68F9A68B7AB}"/>
              </a:ext>
            </a:extLst>
          </p:cNvPr>
          <p:cNvSpPr txBox="1"/>
          <p:nvPr/>
        </p:nvSpPr>
        <p:spPr>
          <a:xfrm>
            <a:off x="626357" y="2913769"/>
            <a:ext cx="6365527" cy="974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hangingPunct="0"/>
            <a:r>
              <a:rPr lang="en-US" sz="7200" b="1" i="1" dirty="0" err="1">
                <a:solidFill>
                  <a:srgbClr val="860000"/>
                </a:solidFill>
                <a:latin typeface="Calibri" panose="020F0502020204030204" pitchFamily="34" charset="0"/>
                <a:cs typeface="Calibri" panose="020F0502020204030204" pitchFamily="34" charset="0"/>
                <a:sym typeface="Arial"/>
              </a:rPr>
              <a:t>Conclusões</a:t>
            </a:r>
            <a:endParaRPr lang="en-US" sz="7200" b="1" i="1" dirty="0">
              <a:solidFill>
                <a:srgbClr val="86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2329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1133019"/>
            <a:ext cx="10760865" cy="551014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t" anchorCtr="0">
            <a:noAutofit/>
          </a:bodyPr>
          <a:lstStyle/>
          <a:p>
            <a:pPr defTabSz="1600200">
              <a:lnSpc>
                <a:spcPct val="90000"/>
              </a:lnSpc>
              <a:spcBef>
                <a:spcPct val="0"/>
              </a:spcBef>
              <a:spcAft>
                <a:spcPct val="35000"/>
              </a:spcAft>
            </a:pPr>
            <a:endParaRPr lang="pt-BR" sz="2600" b="1">
              <a:solidFill>
                <a:schemeClr val="bg1"/>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998478B5-7EE8-73E2-C909-53694C9677B7}"/>
              </a:ext>
            </a:extLst>
          </p:cNvPr>
          <p:cNvSpPr txBox="1"/>
          <p:nvPr/>
        </p:nvSpPr>
        <p:spPr>
          <a:xfrm>
            <a:off x="716826" y="1381916"/>
            <a:ext cx="10402579" cy="4416594"/>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800" b="1" i="1" dirty="0">
                <a:solidFill>
                  <a:schemeClr val="bg1"/>
                </a:solidFill>
                <a:latin typeface="+mj-lt"/>
              </a:rPr>
              <a:t>Aprimoramentos regulatórios no processo de outorga  de empreendimentos hidrelétricos estão em andamento para contribuir para o desenvolvimento da fonte</a:t>
            </a:r>
          </a:p>
          <a:p>
            <a:pPr marL="342900" indent="-342900">
              <a:buFont typeface="Arial" panose="020B0604020202020204" pitchFamily="34" charset="0"/>
              <a:buChar char="•"/>
            </a:pPr>
            <a:endParaRPr lang="pt-BR" sz="2800" b="1" i="1" dirty="0">
              <a:solidFill>
                <a:schemeClr val="bg1"/>
              </a:solidFill>
              <a:latin typeface="+mj-lt"/>
            </a:endParaRPr>
          </a:p>
          <a:p>
            <a:pPr marL="342900" indent="-342900">
              <a:buFont typeface="Arial" panose="020B0604020202020204" pitchFamily="34" charset="0"/>
              <a:buChar char="•"/>
            </a:pPr>
            <a:r>
              <a:rPr lang="pt-BR" sz="2800" b="1" i="1" dirty="0">
                <a:solidFill>
                  <a:schemeClr val="bg1"/>
                </a:solidFill>
                <a:latin typeface="+mj-lt"/>
              </a:rPr>
              <a:t>Interação com órgãos ambientais e outros stakeholders são necessários para permitir maior conhecimento do processo de desenvolvimento de projetos hidrelétricos</a:t>
            </a:r>
          </a:p>
          <a:p>
            <a:pPr marL="342900" indent="-342900">
              <a:buFont typeface="Arial" panose="020B0604020202020204" pitchFamily="34" charset="0"/>
              <a:buChar char="•"/>
            </a:pPr>
            <a:endParaRPr lang="pt-BR" sz="2400" i="1" dirty="0">
              <a:solidFill>
                <a:schemeClr val="bg1"/>
              </a:solidFill>
              <a:latin typeface="+mj-lt"/>
            </a:endParaRPr>
          </a:p>
          <a:p>
            <a:pPr marL="342900" indent="-342900">
              <a:spcBef>
                <a:spcPts val="600"/>
              </a:spcBef>
              <a:buFont typeface="Arial" panose="020B0604020202020204" pitchFamily="34" charset="0"/>
              <a:buChar char="•"/>
            </a:pPr>
            <a:r>
              <a:rPr lang="pt-BR" sz="2800" b="1" i="1" dirty="0">
                <a:solidFill>
                  <a:schemeClr val="bg1"/>
                </a:solidFill>
                <a:latin typeface="+mj-lt"/>
              </a:rPr>
              <a:t>Desenvolver ferramentas para essa interação é fundamental para atingir esse objetivo</a:t>
            </a:r>
            <a:endParaRPr lang="pt-BR" sz="2400" dirty="0">
              <a:solidFill>
                <a:schemeClr val="bg1"/>
              </a:solidFill>
              <a:latin typeface="+mj-lt"/>
            </a:endParaRPr>
          </a:p>
        </p:txBody>
      </p:sp>
      <p:sp>
        <p:nvSpPr>
          <p:cNvPr id="3" name="Retângulo 2">
            <a:extLst>
              <a:ext uri="{FF2B5EF4-FFF2-40B4-BE49-F238E27FC236}">
                <a16:creationId xmlns:a16="http://schemas.microsoft.com/office/drawing/2014/main" id="{21BDA609-13A1-CD05-7AF5-9EB25AC35E3F}"/>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Conclusões</a:t>
            </a:r>
          </a:p>
        </p:txBody>
      </p:sp>
    </p:spTree>
    <p:extLst>
      <p:ext uri="{BB962C8B-B14F-4D97-AF65-F5344CB8AC3E}">
        <p14:creationId xmlns:p14="http://schemas.microsoft.com/office/powerpoint/2010/main" val="101126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1133019"/>
            <a:ext cx="10760865" cy="551014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t" anchorCtr="0">
            <a:noAutofit/>
          </a:bodyPr>
          <a:lstStyle/>
          <a:p>
            <a:pPr defTabSz="1600200">
              <a:lnSpc>
                <a:spcPct val="90000"/>
              </a:lnSpc>
              <a:spcBef>
                <a:spcPct val="0"/>
              </a:spcBef>
              <a:spcAft>
                <a:spcPct val="35000"/>
              </a:spcAft>
            </a:pPr>
            <a:endParaRPr lang="pt-BR" sz="2600" b="1">
              <a:solidFill>
                <a:schemeClr val="bg1"/>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998478B5-7EE8-73E2-C909-53694C9677B7}"/>
              </a:ext>
            </a:extLst>
          </p:cNvPr>
          <p:cNvSpPr txBox="1"/>
          <p:nvPr/>
        </p:nvSpPr>
        <p:spPr>
          <a:xfrm>
            <a:off x="716826" y="1381916"/>
            <a:ext cx="11310796" cy="60170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pt-BR" sz="2800" b="1" i="1" dirty="0">
                <a:solidFill>
                  <a:schemeClr val="bg1"/>
                </a:solidFill>
                <a:latin typeface="+mj-lt"/>
              </a:rPr>
              <a:t>Indústria nacional consolidada</a:t>
            </a:r>
          </a:p>
          <a:p>
            <a:pPr marL="800100" lvl="1" indent="-342900">
              <a:buSzPct val="80000"/>
              <a:buFont typeface="Courier New" panose="02070309020205020404" pitchFamily="49" charset="0"/>
              <a:buChar char="o"/>
            </a:pPr>
            <a:r>
              <a:rPr lang="pt-BR" sz="2400" i="1" dirty="0">
                <a:solidFill>
                  <a:schemeClr val="bg1"/>
                </a:solidFill>
                <a:latin typeface="+mj-lt"/>
              </a:rPr>
              <a:t>Fornecedores de equipamentos e serviços nacionais</a:t>
            </a:r>
          </a:p>
          <a:p>
            <a:pPr marL="342900" indent="-342900">
              <a:spcBef>
                <a:spcPts val="600"/>
              </a:spcBef>
              <a:buFont typeface="Arial" panose="020B0604020202020204" pitchFamily="34" charset="0"/>
              <a:buChar char="•"/>
            </a:pPr>
            <a:r>
              <a:rPr lang="pt-BR" sz="2800" b="1" i="1" dirty="0">
                <a:solidFill>
                  <a:schemeClr val="bg1"/>
                </a:solidFill>
                <a:latin typeface="+mj-lt"/>
              </a:rPr>
              <a:t>Impactos ambientais de menor intensidade</a:t>
            </a:r>
          </a:p>
          <a:p>
            <a:pPr marL="800100" lvl="1" indent="-342900">
              <a:buSzPct val="80000"/>
              <a:buFont typeface="Courier New" panose="02070309020205020404" pitchFamily="49" charset="0"/>
              <a:buChar char="o"/>
            </a:pPr>
            <a:r>
              <a:rPr lang="pt-BR" sz="2400" i="1" dirty="0">
                <a:solidFill>
                  <a:schemeClr val="bg1"/>
                </a:solidFill>
                <a:latin typeface="+mj-lt"/>
              </a:rPr>
              <a:t>Projetos sem grandes reservatórios, com preservação do entorno</a:t>
            </a:r>
          </a:p>
          <a:p>
            <a:pPr marL="342900" indent="-342900">
              <a:spcBef>
                <a:spcPts val="600"/>
              </a:spcBef>
              <a:buFont typeface="Arial" panose="020B0604020202020204" pitchFamily="34" charset="0"/>
              <a:buChar char="•"/>
            </a:pPr>
            <a:r>
              <a:rPr lang="pt-BR" sz="2800" b="1" i="1" dirty="0">
                <a:solidFill>
                  <a:schemeClr val="bg1"/>
                </a:solidFill>
                <a:latin typeface="+mj-lt"/>
              </a:rPr>
              <a:t>Benefícios ao sistema elétrico</a:t>
            </a:r>
          </a:p>
          <a:p>
            <a:pPr marL="800100" lvl="1" indent="-342900">
              <a:buSzPct val="80000"/>
              <a:buFont typeface="Courier New" panose="02070309020205020404" pitchFamily="49" charset="0"/>
              <a:buChar char="o"/>
            </a:pPr>
            <a:r>
              <a:rPr lang="pt-BR" sz="2400" i="1" dirty="0">
                <a:solidFill>
                  <a:schemeClr val="bg1"/>
                </a:solidFill>
                <a:latin typeface="+mj-lt"/>
              </a:rPr>
              <a:t>Postergação investimentos em transmissão, melhoria das condições elétricas da rede</a:t>
            </a:r>
          </a:p>
          <a:p>
            <a:pPr marL="342900" indent="-342900">
              <a:spcBef>
                <a:spcPts val="600"/>
              </a:spcBef>
              <a:buFont typeface="Arial" panose="020B0604020202020204" pitchFamily="34" charset="0"/>
              <a:buChar char="•"/>
            </a:pPr>
            <a:r>
              <a:rPr lang="pt-BR" sz="2800" b="1" i="1" dirty="0">
                <a:solidFill>
                  <a:schemeClr val="bg1"/>
                </a:solidFill>
                <a:latin typeface="+mj-lt"/>
              </a:rPr>
              <a:t>Viabilidade para geração distribuída</a:t>
            </a:r>
          </a:p>
          <a:p>
            <a:pPr marL="800100" lvl="1" indent="-342900">
              <a:buSzPct val="80000"/>
              <a:buFont typeface="Courier New" panose="02070309020205020404" pitchFamily="49" charset="0"/>
              <a:buChar char="o"/>
            </a:pPr>
            <a:r>
              <a:rPr lang="pt-BR" sz="2400" i="1" dirty="0">
                <a:solidFill>
                  <a:schemeClr val="bg1"/>
                </a:solidFill>
                <a:latin typeface="+mj-lt"/>
              </a:rPr>
              <a:t>Pequenos projetos se enquadram como microgeração</a:t>
            </a:r>
          </a:p>
          <a:p>
            <a:pPr marL="342900" indent="-342900">
              <a:spcBef>
                <a:spcPts val="600"/>
              </a:spcBef>
              <a:buFont typeface="Arial" panose="020B0604020202020204" pitchFamily="34" charset="0"/>
              <a:buChar char="•"/>
            </a:pPr>
            <a:r>
              <a:rPr lang="pt-BR" sz="2800" b="1" i="1" dirty="0">
                <a:solidFill>
                  <a:schemeClr val="bg1"/>
                </a:solidFill>
                <a:latin typeface="+mj-lt"/>
              </a:rPr>
              <a:t>Resultados positivos nos indicadores socioeconômicos da localidade</a:t>
            </a:r>
          </a:p>
          <a:p>
            <a:pPr marL="800100" lvl="1" indent="-342900">
              <a:spcBef>
                <a:spcPts val="600"/>
              </a:spcBef>
              <a:buSzPct val="80000"/>
              <a:buFont typeface="Courier New" panose="02070309020205020404" pitchFamily="49" charset="0"/>
              <a:buChar char="o"/>
            </a:pPr>
            <a:r>
              <a:rPr lang="pt-BR" sz="2400" i="1" dirty="0">
                <a:solidFill>
                  <a:schemeClr val="bg1"/>
                </a:solidFill>
                <a:latin typeface="+mj-lt"/>
              </a:rPr>
              <a:t>Geração de emprego e renda</a:t>
            </a:r>
          </a:p>
          <a:p>
            <a:pPr lvl="1">
              <a:buSzPct val="80000"/>
            </a:pPr>
            <a:endParaRPr lang="pt-BR" sz="2400" i="1" dirty="0">
              <a:solidFill>
                <a:schemeClr val="bg1"/>
              </a:solidFill>
              <a:latin typeface="+mj-lt"/>
            </a:endParaRPr>
          </a:p>
          <a:p>
            <a:pPr marL="800100" lvl="1" indent="-342900">
              <a:buSzPct val="80000"/>
              <a:buFont typeface="Courier New" panose="02070309020205020404" pitchFamily="49" charset="0"/>
              <a:buChar char="o"/>
            </a:pPr>
            <a:endParaRPr lang="pt-BR" sz="2400" dirty="0">
              <a:solidFill>
                <a:schemeClr val="bg1"/>
              </a:solidFill>
              <a:latin typeface="+mj-lt"/>
            </a:endParaRPr>
          </a:p>
        </p:txBody>
      </p:sp>
      <p:sp>
        <p:nvSpPr>
          <p:cNvPr id="3" name="Retângulo 2">
            <a:extLst>
              <a:ext uri="{FF2B5EF4-FFF2-40B4-BE49-F238E27FC236}">
                <a16:creationId xmlns:a16="http://schemas.microsoft.com/office/drawing/2014/main" id="{21BDA609-13A1-CD05-7AF5-9EB25AC35E3F}"/>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Conclusões</a:t>
            </a:r>
          </a:p>
        </p:txBody>
      </p:sp>
    </p:spTree>
    <p:extLst>
      <p:ext uri="{BB962C8B-B14F-4D97-AF65-F5344CB8AC3E}">
        <p14:creationId xmlns:p14="http://schemas.microsoft.com/office/powerpoint/2010/main" val="23189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Sol no céu&#10;&#10;Descrição gerada automaticamente">
            <a:extLst>
              <a:ext uri="{FF2B5EF4-FFF2-40B4-BE49-F238E27FC236}">
                <a16:creationId xmlns:a16="http://schemas.microsoft.com/office/drawing/2014/main" id="{67E07B7C-4F20-4DE2-BA39-50739163C6D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82171" y="0"/>
            <a:ext cx="11321600" cy="6858000"/>
          </a:xfrm>
          <a:prstGeom prst="rect">
            <a:avLst/>
          </a:prstGeom>
        </p:spPr>
      </p:pic>
      <p:pic>
        <p:nvPicPr>
          <p:cNvPr id="19" name="Imagem 18">
            <a:extLst>
              <a:ext uri="{FF2B5EF4-FFF2-40B4-BE49-F238E27FC236}">
                <a16:creationId xmlns:a16="http://schemas.microsoft.com/office/drawing/2014/main" id="{41F345A0-30F7-40A4-946E-3C3F3A9E6AE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809"/>
          <a:stretch/>
        </p:blipFill>
        <p:spPr>
          <a:xfrm>
            <a:off x="-11705" y="-34460"/>
            <a:ext cx="11362349" cy="6892460"/>
          </a:xfrm>
          <a:prstGeom prst="rect">
            <a:avLst/>
          </a:prstGeom>
        </p:spPr>
      </p:pic>
      <p:sp>
        <p:nvSpPr>
          <p:cNvPr id="8" name="Retângulo: Cantos Arredondados 7">
            <a:extLst>
              <a:ext uri="{FF2B5EF4-FFF2-40B4-BE49-F238E27FC236}">
                <a16:creationId xmlns:a16="http://schemas.microsoft.com/office/drawing/2014/main" id="{7A85606A-11F9-4F73-84BF-C1D97A0EABF0}"/>
              </a:ext>
            </a:extLst>
          </p:cNvPr>
          <p:cNvSpPr/>
          <p:nvPr/>
        </p:nvSpPr>
        <p:spPr>
          <a:xfrm>
            <a:off x="-1" y="-11894"/>
            <a:ext cx="10242351" cy="6869894"/>
          </a:xfrm>
          <a:prstGeom prst="roundRect">
            <a:avLst>
              <a:gd name="adj" fmla="val 0"/>
            </a:avLst>
          </a:prstGeom>
          <a:gradFill flip="none" rotWithShape="1">
            <a:gsLst>
              <a:gs pos="16000">
                <a:srgbClr val="050300"/>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rPr>
              <a:t>            OBRIGADO</a:t>
            </a:r>
          </a:p>
        </p:txBody>
      </p:sp>
      <p:sp>
        <p:nvSpPr>
          <p:cNvPr id="34" name="Line">
            <a:extLst>
              <a:ext uri="{FF2B5EF4-FFF2-40B4-BE49-F238E27FC236}">
                <a16:creationId xmlns:a16="http://schemas.microsoft.com/office/drawing/2014/main" id="{56D48963-649E-4F1A-AD32-584400D19D83}"/>
              </a:ext>
            </a:extLst>
          </p:cNvPr>
          <p:cNvSpPr/>
          <p:nvPr/>
        </p:nvSpPr>
        <p:spPr>
          <a:xfrm flipV="1">
            <a:off x="395884" y="1377089"/>
            <a:ext cx="48960" cy="4454673"/>
          </a:xfrm>
          <a:prstGeom prst="line">
            <a:avLst/>
          </a:prstGeom>
          <a:ln w="38100">
            <a:solidFill>
              <a:schemeClr val="tx2">
                <a:lumMod val="20000"/>
                <a:lumOff val="80000"/>
              </a:schemeClr>
            </a:solidFill>
            <a:miter/>
          </a:ln>
        </p:spPr>
        <p:txBody>
          <a:bodyPr lIns="45719" rIns="45719"/>
          <a:lstStyle/>
          <a:p>
            <a:endParaRPr>
              <a:latin typeface="Calibri" panose="020F0502020204030204" pitchFamily="34" charset="0"/>
              <a:cs typeface="Calibri" panose="020F0502020204030204" pitchFamily="34" charset="0"/>
            </a:endParaRPr>
          </a:p>
        </p:txBody>
      </p:sp>
      <p:sp>
        <p:nvSpPr>
          <p:cNvPr id="46" name="Retângulo 45">
            <a:extLst>
              <a:ext uri="{FF2B5EF4-FFF2-40B4-BE49-F238E27FC236}">
                <a16:creationId xmlns:a16="http://schemas.microsoft.com/office/drawing/2014/main" id="{02FB8F65-05B8-4F01-954C-689100B39955}"/>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46">
            <a:extLst>
              <a:ext uri="{FF2B5EF4-FFF2-40B4-BE49-F238E27FC236}">
                <a16:creationId xmlns:a16="http://schemas.microsoft.com/office/drawing/2014/main" id="{42D752C7-A043-47CC-998D-4F7CD84BDBE3}"/>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tângulo 47">
            <a:extLst>
              <a:ext uri="{FF2B5EF4-FFF2-40B4-BE49-F238E27FC236}">
                <a16:creationId xmlns:a16="http://schemas.microsoft.com/office/drawing/2014/main" id="{CD4CCDF0-78A7-479A-936C-DDE85257D69F}"/>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4" name="Agrupar 53">
            <a:extLst>
              <a:ext uri="{FF2B5EF4-FFF2-40B4-BE49-F238E27FC236}">
                <a16:creationId xmlns:a16="http://schemas.microsoft.com/office/drawing/2014/main" id="{67325913-027C-4860-8A7C-2E10A4011FF4}"/>
              </a:ext>
            </a:extLst>
          </p:cNvPr>
          <p:cNvGrpSpPr/>
          <p:nvPr/>
        </p:nvGrpSpPr>
        <p:grpSpPr>
          <a:xfrm>
            <a:off x="11266926" y="-11895"/>
            <a:ext cx="2182616" cy="6869895"/>
            <a:chOff x="11266926" y="-11895"/>
            <a:chExt cx="2182616" cy="6869895"/>
          </a:xfrm>
        </p:grpSpPr>
        <p:sp>
          <p:nvSpPr>
            <p:cNvPr id="55" name="Google Shape;94;p1">
              <a:extLst>
                <a:ext uri="{FF2B5EF4-FFF2-40B4-BE49-F238E27FC236}">
                  <a16:creationId xmlns:a16="http://schemas.microsoft.com/office/drawing/2014/main" id="{1D0C8DB9-71DA-4367-8E56-FEA3DFBDDDC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56" name="Google Shape;98;p1">
              <a:extLst>
                <a:ext uri="{FF2B5EF4-FFF2-40B4-BE49-F238E27FC236}">
                  <a16:creationId xmlns:a16="http://schemas.microsoft.com/office/drawing/2014/main" id="{0F351184-420B-4F26-BF96-84EFE3248C4C}"/>
                </a:ext>
              </a:extLst>
            </p:cNvPr>
            <p:cNvGrpSpPr/>
            <p:nvPr/>
          </p:nvGrpSpPr>
          <p:grpSpPr>
            <a:xfrm>
              <a:off x="11390191" y="3109586"/>
              <a:ext cx="666086" cy="707166"/>
              <a:chOff x="0" y="0"/>
              <a:chExt cx="666085" cy="707165"/>
            </a:xfrm>
          </p:grpSpPr>
          <p:pic>
            <p:nvPicPr>
              <p:cNvPr id="57" name="Google Shape;99;p1" descr="Google Shape;99;p1">
                <a:extLst>
                  <a:ext uri="{FF2B5EF4-FFF2-40B4-BE49-F238E27FC236}">
                    <a16:creationId xmlns:a16="http://schemas.microsoft.com/office/drawing/2014/main" id="{93D5B368-25C8-4FC5-97F8-538D0265958E}"/>
                  </a:ext>
                </a:extLst>
              </p:cNvPr>
              <p:cNvPicPr>
                <a:picLocks noChangeAspect="1"/>
              </p:cNvPicPr>
              <p:nvPr/>
            </p:nvPicPr>
            <p:blipFill>
              <a:blip r:embed="rId7"/>
              <a:srcRect t="38964" b="12286"/>
              <a:stretch>
                <a:fillRect/>
              </a:stretch>
            </p:blipFill>
            <p:spPr>
              <a:xfrm>
                <a:off x="0" y="291214"/>
                <a:ext cx="666086" cy="232925"/>
              </a:xfrm>
              <a:prstGeom prst="rect">
                <a:avLst/>
              </a:prstGeom>
              <a:ln w="12700" cap="flat">
                <a:noFill/>
                <a:miter lim="400000"/>
              </a:ln>
              <a:effectLst/>
            </p:spPr>
          </p:pic>
          <p:pic>
            <p:nvPicPr>
              <p:cNvPr id="58" name="Google Shape;100;p1" descr="Google Shape;100;p1">
                <a:extLst>
                  <a:ext uri="{FF2B5EF4-FFF2-40B4-BE49-F238E27FC236}">
                    <a16:creationId xmlns:a16="http://schemas.microsoft.com/office/drawing/2014/main" id="{D77C5FFA-F027-440C-AE82-8FB431AA79AB}"/>
                  </a:ext>
                </a:extLst>
              </p:cNvPr>
              <p:cNvPicPr>
                <a:picLocks noChangeAspect="1"/>
              </p:cNvPicPr>
              <p:nvPr/>
            </p:nvPicPr>
            <p:blipFill>
              <a:blip r:embed="rId8"/>
              <a:srcRect t="90128" r="45559"/>
              <a:stretch>
                <a:fillRect/>
              </a:stretch>
            </p:blipFill>
            <p:spPr>
              <a:xfrm>
                <a:off x="40952" y="556134"/>
                <a:ext cx="596087" cy="72922"/>
              </a:xfrm>
              <a:prstGeom prst="rect">
                <a:avLst/>
              </a:prstGeom>
              <a:ln w="12700" cap="flat">
                <a:noFill/>
                <a:miter lim="400000"/>
              </a:ln>
              <a:effectLst/>
            </p:spPr>
          </p:pic>
          <p:pic>
            <p:nvPicPr>
              <p:cNvPr id="59" name="Google Shape;101;p1" descr="Google Shape;101;p1">
                <a:extLst>
                  <a:ext uri="{FF2B5EF4-FFF2-40B4-BE49-F238E27FC236}">
                    <a16:creationId xmlns:a16="http://schemas.microsoft.com/office/drawing/2014/main" id="{518A1645-B423-4D39-A67E-37841C884754}"/>
                  </a:ext>
                </a:extLst>
              </p:cNvPr>
              <p:cNvPicPr>
                <a:picLocks noChangeAspect="1"/>
              </p:cNvPicPr>
              <p:nvPr/>
            </p:nvPicPr>
            <p:blipFill>
              <a:blip r:embed="rId9"/>
              <a:srcRect l="21882" t="1" r="21611" b="58876"/>
              <a:stretch>
                <a:fillRect/>
              </a:stretch>
            </p:blipFill>
            <p:spPr>
              <a:xfrm>
                <a:off x="29045" y="0"/>
                <a:ext cx="607994" cy="315308"/>
              </a:xfrm>
              <a:prstGeom prst="rect">
                <a:avLst/>
              </a:prstGeom>
              <a:ln w="12700" cap="flat">
                <a:noFill/>
                <a:miter lim="400000"/>
              </a:ln>
              <a:effectLst/>
            </p:spPr>
          </p:pic>
          <p:pic>
            <p:nvPicPr>
              <p:cNvPr id="60" name="Google Shape;102;p1" descr="Google Shape;102;p1">
                <a:extLst>
                  <a:ext uri="{FF2B5EF4-FFF2-40B4-BE49-F238E27FC236}">
                    <a16:creationId xmlns:a16="http://schemas.microsoft.com/office/drawing/2014/main" id="{BB2AC2C7-D0B8-4BB8-A732-B73517A8B56F}"/>
                  </a:ext>
                </a:extLst>
              </p:cNvPr>
              <p:cNvPicPr>
                <a:picLocks noChangeAspect="1"/>
              </p:cNvPicPr>
              <p:nvPr/>
            </p:nvPicPr>
            <p:blipFill>
              <a:blip r:embed="rId10"/>
              <a:srcRect l="53901" t="90128"/>
              <a:stretch>
                <a:fillRect/>
              </a:stretch>
            </p:blipFill>
            <p:spPr>
              <a:xfrm>
                <a:off x="62827" y="632085"/>
                <a:ext cx="505621" cy="75081"/>
              </a:xfrm>
              <a:prstGeom prst="rect">
                <a:avLst/>
              </a:prstGeom>
              <a:ln w="12700" cap="flat">
                <a:noFill/>
                <a:miter lim="400000"/>
              </a:ln>
              <a:effectLst/>
            </p:spPr>
          </p:pic>
        </p:grpSp>
      </p:grpSp>
      <p:grpSp>
        <p:nvGrpSpPr>
          <p:cNvPr id="61" name="Agrupar 60">
            <a:extLst>
              <a:ext uri="{FF2B5EF4-FFF2-40B4-BE49-F238E27FC236}">
                <a16:creationId xmlns:a16="http://schemas.microsoft.com/office/drawing/2014/main" id="{FD723E75-431C-409F-A74E-EE53BFA04E3B}"/>
              </a:ext>
            </a:extLst>
          </p:cNvPr>
          <p:cNvGrpSpPr/>
          <p:nvPr/>
        </p:nvGrpSpPr>
        <p:grpSpPr>
          <a:xfrm>
            <a:off x="10356996" y="-675736"/>
            <a:ext cx="1208647" cy="8041342"/>
            <a:chOff x="10356996" y="-675736"/>
            <a:chExt cx="1208647" cy="8041342"/>
          </a:xfrm>
        </p:grpSpPr>
        <p:sp>
          <p:nvSpPr>
            <p:cNvPr id="62" name="Line">
              <a:extLst>
                <a:ext uri="{FF2B5EF4-FFF2-40B4-BE49-F238E27FC236}">
                  <a16:creationId xmlns:a16="http://schemas.microsoft.com/office/drawing/2014/main" id="{427A6E34-B611-410D-8319-98A2F44891F2}"/>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Line">
              <a:extLst>
                <a:ext uri="{FF2B5EF4-FFF2-40B4-BE49-F238E27FC236}">
                  <a16:creationId xmlns:a16="http://schemas.microsoft.com/office/drawing/2014/main" id="{4FEBB59A-6913-441B-AB59-CBC5844F9A95}"/>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Retângulo 4">
            <a:extLst>
              <a:ext uri="{FF2B5EF4-FFF2-40B4-BE49-F238E27FC236}">
                <a16:creationId xmlns:a16="http://schemas.microsoft.com/office/drawing/2014/main" id="{41F1964E-3D6F-4008-8CA0-6A7167DC9B2C}"/>
              </a:ext>
            </a:extLst>
          </p:cNvPr>
          <p:cNvSpPr txBox="1"/>
          <p:nvPr/>
        </p:nvSpPr>
        <p:spPr>
          <a:xfrm>
            <a:off x="682171" y="5425647"/>
            <a:ext cx="7780522" cy="2689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ct val="80000"/>
              </a:lnSpc>
              <a:defRPr sz="1100">
                <a:solidFill>
                  <a:schemeClr val="accent4">
                    <a:lumOff val="25000"/>
                  </a:schemeClr>
                </a:solidFill>
                <a:latin typeface="Montserrat Regular"/>
                <a:ea typeface="Montserrat Regular"/>
                <a:cs typeface="Montserrat Regular"/>
                <a:sym typeface="Montserrat Regular"/>
              </a:defRPr>
            </a:pPr>
            <a:r>
              <a:rPr lang="pt-BR" sz="1400" dirty="0">
                <a:solidFill>
                  <a:schemeClr val="tx2">
                    <a:lumMod val="20000"/>
                    <a:lumOff val="80000"/>
                  </a:schemeClr>
                </a:solidFill>
                <a:latin typeface="Calibri" panose="020F0502020204030204" pitchFamily="34" charset="0"/>
                <a:cs typeface="Calibri" panose="020F0502020204030204" pitchFamily="34" charset="0"/>
              </a:rPr>
              <a:t>ccabral@aneel.gov.br</a:t>
            </a:r>
            <a:endParaRPr sz="1400" dirty="0">
              <a:solidFill>
                <a:schemeClr val="tx2">
                  <a:lumMod val="20000"/>
                  <a:lumOff val="80000"/>
                </a:schemeClr>
              </a:solidFill>
              <a:latin typeface="Calibri" panose="020F0502020204030204" pitchFamily="34" charset="0"/>
              <a:cs typeface="Calibri" panose="020F0502020204030204" pitchFamily="34" charset="0"/>
            </a:endParaRPr>
          </a:p>
        </p:txBody>
      </p:sp>
      <p:sp>
        <p:nvSpPr>
          <p:cNvPr id="21" name="4 CuadroTexto">
            <a:extLst>
              <a:ext uri="{FF2B5EF4-FFF2-40B4-BE49-F238E27FC236}">
                <a16:creationId xmlns:a16="http://schemas.microsoft.com/office/drawing/2014/main" id="{1A7F9A62-5D4A-42D9-A52E-245BFED834A4}"/>
              </a:ext>
            </a:extLst>
          </p:cNvPr>
          <p:cNvSpPr txBox="1"/>
          <p:nvPr/>
        </p:nvSpPr>
        <p:spPr>
          <a:xfrm>
            <a:off x="692575" y="4485746"/>
            <a:ext cx="7746658" cy="9233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tabLst>
                <a:tab pos="800100" algn="l"/>
              </a:tabLst>
              <a:defRPr sz="2000">
                <a:solidFill>
                  <a:schemeClr val="accent4">
                    <a:lumOff val="25000"/>
                  </a:schemeClr>
                </a:solidFill>
              </a:defRPr>
            </a:lvl1pPr>
          </a:lstStyle>
          <a:p>
            <a:r>
              <a:rPr lang="pt-BR" sz="3600" dirty="0">
                <a:solidFill>
                  <a:schemeClr val="tx2">
                    <a:lumMod val="20000"/>
                    <a:lumOff val="80000"/>
                  </a:schemeClr>
                </a:solidFill>
                <a:latin typeface="Calibri" panose="020F0502020204030204" pitchFamily="34" charset="0"/>
                <a:cs typeface="Calibri" panose="020F0502020204030204" pitchFamily="34" charset="0"/>
              </a:rPr>
              <a:t>Carlos Eduardo Cabral Carvalho</a:t>
            </a:r>
          </a:p>
          <a:p>
            <a:r>
              <a:rPr lang="pt-BR" sz="2400" dirty="0">
                <a:solidFill>
                  <a:schemeClr val="tx2">
                    <a:lumMod val="20000"/>
                    <a:lumOff val="80000"/>
                  </a:schemeClr>
                </a:solidFill>
                <a:latin typeface="Calibri" panose="020F0502020204030204" pitchFamily="34" charset="0"/>
                <a:cs typeface="Calibri" panose="020F0502020204030204" pitchFamily="34" charset="0"/>
              </a:rPr>
              <a:t>Superintendente da SCG/ANEEL</a:t>
            </a:r>
            <a:endParaRPr sz="3600" dirty="0">
              <a:solidFill>
                <a:schemeClr val="tx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995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tângulo 53">
            <a:extLst>
              <a:ext uri="{FF2B5EF4-FFF2-40B4-BE49-F238E27FC236}">
                <a16:creationId xmlns:a16="http://schemas.microsoft.com/office/drawing/2014/main" id="{43F9A047-3462-42A5-9BB4-098B484EF70F}"/>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023AAE65-AB11-408C-BB19-D2EB82943427}"/>
              </a:ext>
            </a:extLst>
          </p:cNvPr>
          <p:cNvSpPr/>
          <p:nvPr/>
        </p:nvSpPr>
        <p:spPr>
          <a:xfrm>
            <a:off x="226862" y="269004"/>
            <a:ext cx="8701237" cy="523220"/>
          </a:xfrm>
          <a:prstGeom prst="rect">
            <a:avLst/>
          </a:prstGeom>
        </p:spPr>
        <p:txBody>
          <a:bodyPr wrap="square">
            <a:spAutoFit/>
          </a:bodyPr>
          <a:lstStyle/>
          <a:p>
            <a:pPr lvl="0">
              <a:defRPr/>
            </a:pPr>
            <a:r>
              <a:rPr lang="pt-BR" sz="2800" b="1" dirty="0">
                <a:solidFill>
                  <a:srgbClr val="FFC000"/>
                </a:solidFill>
                <a:latin typeface="Calibri" panose="020F0502020204030204"/>
              </a:rPr>
              <a:t>O ciclo de vida de uma usina hidrelétrica</a:t>
            </a:r>
          </a:p>
        </p:txBody>
      </p:sp>
      <p:grpSp>
        <p:nvGrpSpPr>
          <p:cNvPr id="34" name="Agrupar 33">
            <a:extLst>
              <a:ext uri="{FF2B5EF4-FFF2-40B4-BE49-F238E27FC236}">
                <a16:creationId xmlns:a16="http://schemas.microsoft.com/office/drawing/2014/main" id="{732CE1DE-DFCD-4EC9-9E05-EFF339B0F98E}"/>
              </a:ext>
            </a:extLst>
          </p:cNvPr>
          <p:cNvGrpSpPr/>
          <p:nvPr/>
        </p:nvGrpSpPr>
        <p:grpSpPr>
          <a:xfrm>
            <a:off x="11266926" y="-11895"/>
            <a:ext cx="2182616" cy="6869895"/>
            <a:chOff x="11266926" y="-11895"/>
            <a:chExt cx="2182616" cy="6869895"/>
          </a:xfrm>
        </p:grpSpPr>
        <p:sp>
          <p:nvSpPr>
            <p:cNvPr id="35" name="Google Shape;94;p1">
              <a:extLst>
                <a:ext uri="{FF2B5EF4-FFF2-40B4-BE49-F238E27FC236}">
                  <a16:creationId xmlns:a16="http://schemas.microsoft.com/office/drawing/2014/main" id="{7EEC5F9E-9D2C-4581-9C0D-5474121188AE}"/>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grpSp>
          <p:nvGrpSpPr>
            <p:cNvPr id="36" name="Google Shape;98;p1">
              <a:extLst>
                <a:ext uri="{FF2B5EF4-FFF2-40B4-BE49-F238E27FC236}">
                  <a16:creationId xmlns:a16="http://schemas.microsoft.com/office/drawing/2014/main" id="{C8526938-A714-4C61-8EF5-58FA109417A7}"/>
                </a:ext>
              </a:extLst>
            </p:cNvPr>
            <p:cNvGrpSpPr/>
            <p:nvPr/>
          </p:nvGrpSpPr>
          <p:grpSpPr>
            <a:xfrm>
              <a:off x="11390191" y="3109586"/>
              <a:ext cx="666086" cy="707166"/>
              <a:chOff x="0" y="0"/>
              <a:chExt cx="666085" cy="707165"/>
            </a:xfrm>
          </p:grpSpPr>
          <p:pic>
            <p:nvPicPr>
              <p:cNvPr id="41" name="Google Shape;99;p1" descr="Google Shape;99;p1">
                <a:extLst>
                  <a:ext uri="{FF2B5EF4-FFF2-40B4-BE49-F238E27FC236}">
                    <a16:creationId xmlns:a16="http://schemas.microsoft.com/office/drawing/2014/main" id="{EE5F1BA7-BACD-4933-A667-36FE4F9D6C84}"/>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42" name="Google Shape;100;p1" descr="Google Shape;100;p1">
                <a:extLst>
                  <a:ext uri="{FF2B5EF4-FFF2-40B4-BE49-F238E27FC236}">
                    <a16:creationId xmlns:a16="http://schemas.microsoft.com/office/drawing/2014/main" id="{BFC93030-A059-4927-8862-4102130F3BA2}"/>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43" name="Google Shape;101;p1" descr="Google Shape;101;p1">
                <a:extLst>
                  <a:ext uri="{FF2B5EF4-FFF2-40B4-BE49-F238E27FC236}">
                    <a16:creationId xmlns:a16="http://schemas.microsoft.com/office/drawing/2014/main" id="{334AF55B-B602-4816-9498-E9BFBB0860FE}"/>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44" name="Google Shape;102;p1" descr="Google Shape;102;p1">
                <a:extLst>
                  <a:ext uri="{FF2B5EF4-FFF2-40B4-BE49-F238E27FC236}">
                    <a16:creationId xmlns:a16="http://schemas.microsoft.com/office/drawing/2014/main" id="{004480EE-1E67-46A5-B011-3CC20CBC0068}"/>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grpSp>
        <p:nvGrpSpPr>
          <p:cNvPr id="19" name="Agrupar 18">
            <a:extLst>
              <a:ext uri="{FF2B5EF4-FFF2-40B4-BE49-F238E27FC236}">
                <a16:creationId xmlns:a16="http://schemas.microsoft.com/office/drawing/2014/main" id="{76BEA6A0-6204-45DD-8A20-261EC76E287C}"/>
              </a:ext>
            </a:extLst>
          </p:cNvPr>
          <p:cNvGrpSpPr/>
          <p:nvPr/>
        </p:nvGrpSpPr>
        <p:grpSpPr>
          <a:xfrm>
            <a:off x="10356996" y="-675736"/>
            <a:ext cx="1208647" cy="8041342"/>
            <a:chOff x="10356996" y="-675736"/>
            <a:chExt cx="1208647" cy="8041342"/>
          </a:xfrm>
        </p:grpSpPr>
        <p:sp>
          <p:nvSpPr>
            <p:cNvPr id="20" name="Line">
              <a:extLst>
                <a:ext uri="{FF2B5EF4-FFF2-40B4-BE49-F238E27FC236}">
                  <a16:creationId xmlns:a16="http://schemas.microsoft.com/office/drawing/2014/main" id="{3728C43D-1620-4741-8295-005C5D46C8EF}"/>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endParaRPr/>
            </a:p>
          </p:txBody>
        </p:sp>
        <p:sp>
          <p:nvSpPr>
            <p:cNvPr id="21" name="Line">
              <a:extLst>
                <a:ext uri="{FF2B5EF4-FFF2-40B4-BE49-F238E27FC236}">
                  <a16:creationId xmlns:a16="http://schemas.microsoft.com/office/drawing/2014/main" id="{C05C5B30-7DF0-4FDF-AB89-AE7A59C4A58D}"/>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endParaRPr/>
            </a:p>
          </p:txBody>
        </p:sp>
      </p:grpSp>
      <p:sp>
        <p:nvSpPr>
          <p:cNvPr id="51" name="Retângulo 50">
            <a:extLst>
              <a:ext uri="{FF2B5EF4-FFF2-40B4-BE49-F238E27FC236}">
                <a16:creationId xmlns:a16="http://schemas.microsoft.com/office/drawing/2014/main" id="{F3EAB4C6-4F15-4DF4-A9CC-D2653D3952B0}"/>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a:extLst>
              <a:ext uri="{FF2B5EF4-FFF2-40B4-BE49-F238E27FC236}">
                <a16:creationId xmlns:a16="http://schemas.microsoft.com/office/drawing/2014/main" id="{EDD6E3AE-A2E9-4A33-9FAA-A10CDE23AF5F}"/>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Retângulo 52">
            <a:extLst>
              <a:ext uri="{FF2B5EF4-FFF2-40B4-BE49-F238E27FC236}">
                <a16:creationId xmlns:a16="http://schemas.microsoft.com/office/drawing/2014/main" id="{0A0E7DB9-06DE-4880-AEAA-E2C56A8F6A55}"/>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55" name="Conector reto 54">
            <a:extLst>
              <a:ext uri="{FF2B5EF4-FFF2-40B4-BE49-F238E27FC236}">
                <a16:creationId xmlns:a16="http://schemas.microsoft.com/office/drawing/2014/main" id="{353E0CC9-541E-41F4-9A6C-1289A06C97F8}"/>
              </a:ext>
            </a:extLst>
          </p:cNvPr>
          <p:cNvCxnSpPr>
            <a:cxnSpLocks/>
          </p:cNvCxnSpPr>
          <p:nvPr/>
        </p:nvCxnSpPr>
        <p:spPr>
          <a:xfrm>
            <a:off x="319315" y="986298"/>
            <a:ext cx="9436467"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graphicFrame>
        <p:nvGraphicFramePr>
          <p:cNvPr id="3" name="Espaço Reservado para Conteúdo 4">
            <a:extLst>
              <a:ext uri="{FF2B5EF4-FFF2-40B4-BE49-F238E27FC236}">
                <a16:creationId xmlns:a16="http://schemas.microsoft.com/office/drawing/2014/main" id="{770EDE38-AE3D-E9BA-E6BB-1A0A649774B4}"/>
              </a:ext>
            </a:extLst>
          </p:cNvPr>
          <p:cNvGraphicFramePr>
            <a:graphicFrameLocks/>
          </p:cNvGraphicFramePr>
          <p:nvPr>
            <p:extLst>
              <p:ext uri="{D42A27DB-BD31-4B8C-83A1-F6EECF244321}">
                <p14:modId xmlns:p14="http://schemas.microsoft.com/office/powerpoint/2010/main" val="3328489812"/>
              </p:ext>
            </p:extLst>
          </p:nvPr>
        </p:nvGraphicFramePr>
        <p:xfrm>
          <a:off x="243476" y="836613"/>
          <a:ext cx="10655300" cy="60213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0666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Cantos Arredondados 1">
            <a:extLst>
              <a:ext uri="{FF2B5EF4-FFF2-40B4-BE49-F238E27FC236}">
                <a16:creationId xmlns:a16="http://schemas.microsoft.com/office/drawing/2014/main" id="{CA2E14C5-0CF3-88AA-C1F9-161B3546E280}"/>
              </a:ext>
            </a:extLst>
          </p:cNvPr>
          <p:cNvSpPr/>
          <p:nvPr/>
        </p:nvSpPr>
        <p:spPr>
          <a:xfrm>
            <a:off x="310378" y="2595954"/>
            <a:ext cx="6959852" cy="1609692"/>
          </a:xfrm>
          <a:prstGeom prst="roundRect">
            <a:avLst>
              <a:gd name="adj" fmla="val 10425"/>
            </a:avLst>
          </a:prstGeom>
          <a:gradFill>
            <a:gsLst>
              <a:gs pos="0">
                <a:schemeClr val="accent1">
                  <a:lumMod val="5000"/>
                  <a:lumOff val="95000"/>
                </a:schemeClr>
              </a:gs>
              <a:gs pos="100000">
                <a:schemeClr val="bg1">
                  <a:alpha val="62000"/>
                </a:schemeClr>
              </a:gs>
            </a:gsLst>
            <a:lin ang="5400000" scaled="0"/>
          </a:gradFill>
        </p:spPr>
        <p:txBody>
          <a:bodyPr wrap="square" rtlCol="0" anchor="ctr">
            <a:noAutofit/>
          </a:bodyPr>
          <a:lstStyle/>
          <a:p>
            <a:pPr algn="l"/>
            <a:endParaRPr lang="pt-BR" sz="2800" b="1" i="1" dirty="0">
              <a:solidFill>
                <a:prstClr val="white"/>
              </a:solidFill>
              <a:latin typeface="Calibri" panose="020F0502020204030204"/>
            </a:endParaRPr>
          </a:p>
        </p:txBody>
      </p:sp>
      <p:sp>
        <p:nvSpPr>
          <p:cNvPr id="5" name="CaixaDeTexto 4">
            <a:extLst>
              <a:ext uri="{FF2B5EF4-FFF2-40B4-BE49-F238E27FC236}">
                <a16:creationId xmlns:a16="http://schemas.microsoft.com/office/drawing/2014/main" id="{C0F4B9F5-9959-E99A-148E-F68F9A68B7AB}"/>
              </a:ext>
            </a:extLst>
          </p:cNvPr>
          <p:cNvSpPr txBox="1"/>
          <p:nvPr/>
        </p:nvSpPr>
        <p:spPr>
          <a:xfrm>
            <a:off x="626357" y="2913769"/>
            <a:ext cx="6365527" cy="9740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gn="ctr" hangingPunct="0"/>
            <a:r>
              <a:rPr lang="en-US" sz="7200" b="1" i="1" dirty="0" err="1">
                <a:solidFill>
                  <a:srgbClr val="860000"/>
                </a:solidFill>
                <a:latin typeface="Calibri" panose="020F0502020204030204" pitchFamily="34" charset="0"/>
                <a:cs typeface="Calibri" panose="020F0502020204030204" pitchFamily="34" charset="0"/>
                <a:sym typeface="Arial"/>
              </a:rPr>
              <a:t>Regulação</a:t>
            </a:r>
            <a:endParaRPr lang="en-US" sz="7200" b="1" i="1" dirty="0">
              <a:solidFill>
                <a:srgbClr val="86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8858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5" y="802521"/>
            <a:ext cx="10608368"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Normas de outorgas de geração</a:t>
            </a:r>
            <a:endParaRPr lang="pt-BR" sz="2200" b="1" dirty="0">
              <a:solidFill>
                <a:schemeClr val="bg1"/>
              </a:solidFill>
              <a:latin typeface="Calibri" panose="020F0502020204030204" pitchFamily="34" charset="0"/>
              <a:cs typeface="Calibri" panose="020F0502020204030204" pitchFamily="34" charset="0"/>
            </a:endParaRPr>
          </a:p>
        </p:txBody>
      </p:sp>
      <p:pic>
        <p:nvPicPr>
          <p:cNvPr id="40" name="Gráfico 39" descr="Área de Transferência Marcada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pic>
        <p:nvPicPr>
          <p:cNvPr id="28" name="Imagem 27">
            <a:extLst>
              <a:ext uri="{FF2B5EF4-FFF2-40B4-BE49-F238E27FC236}">
                <a16:creationId xmlns:a16="http://schemas.microsoft.com/office/drawing/2014/main" id="{A3679109-0E9F-6EEF-697E-766D4423B7A8}"/>
              </a:ext>
            </a:extLst>
          </p:cNvPr>
          <p:cNvPicPr>
            <a:picLocks noChangeAspect="1"/>
          </p:cNvPicPr>
          <p:nvPr/>
        </p:nvPicPr>
        <p:blipFill>
          <a:blip r:embed="rId10"/>
          <a:stretch>
            <a:fillRect/>
          </a:stretch>
        </p:blipFill>
        <p:spPr>
          <a:xfrm>
            <a:off x="922041" y="2068271"/>
            <a:ext cx="8893987" cy="2367600"/>
          </a:xfrm>
          <a:prstGeom prst="rect">
            <a:avLst/>
          </a:prstGeom>
        </p:spPr>
      </p:pic>
      <p:pic>
        <p:nvPicPr>
          <p:cNvPr id="29" name="Imagem 28">
            <a:extLst>
              <a:ext uri="{FF2B5EF4-FFF2-40B4-BE49-F238E27FC236}">
                <a16:creationId xmlns:a16="http://schemas.microsoft.com/office/drawing/2014/main" id="{8CCC742F-52CA-DE8C-CF76-F969DC2A093D}"/>
              </a:ext>
            </a:extLst>
          </p:cNvPr>
          <p:cNvPicPr>
            <a:picLocks noChangeAspect="1"/>
          </p:cNvPicPr>
          <p:nvPr/>
        </p:nvPicPr>
        <p:blipFill>
          <a:blip r:embed="rId11"/>
          <a:stretch>
            <a:fillRect/>
          </a:stretch>
        </p:blipFill>
        <p:spPr>
          <a:xfrm>
            <a:off x="922041" y="4377755"/>
            <a:ext cx="8893989" cy="2367600"/>
          </a:xfrm>
          <a:prstGeom prst="rect">
            <a:avLst/>
          </a:prstGeom>
        </p:spPr>
      </p:pic>
      <p:sp>
        <p:nvSpPr>
          <p:cNvPr id="39" name="CaixaDeTexto 38">
            <a:extLst>
              <a:ext uri="{FF2B5EF4-FFF2-40B4-BE49-F238E27FC236}">
                <a16:creationId xmlns:a16="http://schemas.microsoft.com/office/drawing/2014/main" id="{E93AAC71-A670-F920-94FC-8139628BB2A5}"/>
              </a:ext>
            </a:extLst>
          </p:cNvPr>
          <p:cNvSpPr txBox="1"/>
          <p:nvPr/>
        </p:nvSpPr>
        <p:spPr>
          <a:xfrm>
            <a:off x="4814371" y="3122555"/>
            <a:ext cx="112372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sz="1400" b="1"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Arial"/>
              </a:rPr>
              <a:t>REN 875/2020</a:t>
            </a:r>
          </a:p>
        </p:txBody>
      </p:sp>
      <p:sp>
        <p:nvSpPr>
          <p:cNvPr id="89" name="CaixaDeTexto 88">
            <a:extLst>
              <a:ext uri="{FF2B5EF4-FFF2-40B4-BE49-F238E27FC236}">
                <a16:creationId xmlns:a16="http://schemas.microsoft.com/office/drawing/2014/main" id="{115D4745-7B70-315C-2CFB-F6A7E7F99D05}"/>
              </a:ext>
            </a:extLst>
          </p:cNvPr>
          <p:cNvSpPr txBox="1"/>
          <p:nvPr/>
        </p:nvSpPr>
        <p:spPr>
          <a:xfrm>
            <a:off x="4840669" y="5489677"/>
            <a:ext cx="112372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pt-BR" sz="1400" b="1" i="0" u="none" strike="noStrike" cap="none" spc="0" normalizeH="0" baseline="0">
                <a:ln>
                  <a:noFill/>
                </a:ln>
                <a:solidFill>
                  <a:schemeClr val="bg1"/>
                </a:solidFill>
                <a:effectLst/>
                <a:uFillTx/>
                <a:latin typeface="Calibri" panose="020F0502020204030204" pitchFamily="34" charset="0"/>
                <a:cs typeface="Calibri" panose="020F0502020204030204" pitchFamily="34" charset="0"/>
                <a:sym typeface="Arial"/>
              </a:rPr>
              <a:t>REN 876/2020</a:t>
            </a:r>
          </a:p>
        </p:txBody>
      </p:sp>
      <p:sp>
        <p:nvSpPr>
          <p:cNvPr id="2" name="Retângulo 1">
            <a:extLst>
              <a:ext uri="{FF2B5EF4-FFF2-40B4-BE49-F238E27FC236}">
                <a16:creationId xmlns:a16="http://schemas.microsoft.com/office/drawing/2014/main" id="{DF1B4DB1-9D26-F940-766E-C742A4974981}"/>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Processo de outorga - Ambiente de Contratação Livre - ACL</a:t>
            </a:r>
          </a:p>
        </p:txBody>
      </p:sp>
    </p:spTree>
    <p:extLst>
      <p:ext uri="{BB962C8B-B14F-4D97-AF65-F5344CB8AC3E}">
        <p14:creationId xmlns:p14="http://schemas.microsoft.com/office/powerpoint/2010/main" val="197219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homem, segurando, vidro, em pé&#10;&#10;Descrição gerada automaticamente">
            <a:extLst>
              <a:ext uri="{FF2B5EF4-FFF2-40B4-BE49-F238E27FC236}">
                <a16:creationId xmlns:a16="http://schemas.microsoft.com/office/drawing/2014/main" id="{727C9A7E-FB6B-49B2-A5FA-B4042860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95"/>
            <a:ext cx="12192000" cy="6869895"/>
          </a:xfrm>
          <a:prstGeom prst="rect">
            <a:avLst/>
          </a:prstGeom>
        </p:spPr>
      </p:pic>
      <p:sp>
        <p:nvSpPr>
          <p:cNvPr id="36" name="Retângulo 35">
            <a:extLst>
              <a:ext uri="{FF2B5EF4-FFF2-40B4-BE49-F238E27FC236}">
                <a16:creationId xmlns:a16="http://schemas.microsoft.com/office/drawing/2014/main" id="{A4093CC8-B69F-4D98-A883-127680E5A66F}"/>
              </a:ext>
            </a:extLst>
          </p:cNvPr>
          <p:cNvSpPr/>
          <p:nvPr/>
        </p:nvSpPr>
        <p:spPr>
          <a:xfrm>
            <a:off x="0" y="6433"/>
            <a:ext cx="12192000" cy="6858001"/>
          </a:xfrm>
          <a:prstGeom prst="rect">
            <a:avLst/>
          </a:prstGeom>
          <a:gradFill>
            <a:gsLst>
              <a:gs pos="9000">
                <a:srgbClr val="12561D">
                  <a:alpha val="50000"/>
                </a:srgbClr>
              </a:gs>
              <a:gs pos="40000">
                <a:srgbClr val="92D050">
                  <a:alpha val="0"/>
                </a:srgbClr>
              </a:gs>
              <a:gs pos="100000">
                <a:srgbClr val="12561D">
                  <a:alpha val="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tângulo: Cantos Arredondados 36">
            <a:extLst>
              <a:ext uri="{FF2B5EF4-FFF2-40B4-BE49-F238E27FC236}">
                <a16:creationId xmlns:a16="http://schemas.microsoft.com/office/drawing/2014/main" id="{CA9A1CEA-E2C8-40D2-A942-C9B4092F5A0F}"/>
              </a:ext>
            </a:extLst>
          </p:cNvPr>
          <p:cNvSpPr/>
          <p:nvPr/>
        </p:nvSpPr>
        <p:spPr>
          <a:xfrm>
            <a:off x="7026" y="-11894"/>
            <a:ext cx="11865659" cy="6869894"/>
          </a:xfrm>
          <a:prstGeom prst="roundRect">
            <a:avLst>
              <a:gd name="adj" fmla="val 0"/>
            </a:avLst>
          </a:prstGeom>
          <a:gradFill flip="none" rotWithShape="1">
            <a:gsLst>
              <a:gs pos="16000">
                <a:srgbClr val="172C40">
                  <a:alpha val="86000"/>
                </a:srgbClr>
              </a:gs>
              <a:gs pos="89000">
                <a:srgbClr val="090301">
                  <a:alpha val="22000"/>
                </a:srgbClr>
              </a:gs>
              <a:gs pos="100000">
                <a:schemeClr val="tx1">
                  <a:alpha val="0"/>
                </a:schemeClr>
              </a:gs>
            </a:gsLst>
            <a:lin ang="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4"/>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5"/>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6"/>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7"/>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5" name="Conector reto 24">
            <a:extLst>
              <a:ext uri="{FF2B5EF4-FFF2-40B4-BE49-F238E27FC236}">
                <a16:creationId xmlns:a16="http://schemas.microsoft.com/office/drawing/2014/main" id="{F4ED991A-E7AC-4799-849A-2B7DE072D6DB}"/>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sp>
        <p:nvSpPr>
          <p:cNvPr id="4" name="Forma Livre: Forma 3">
            <a:extLst>
              <a:ext uri="{FF2B5EF4-FFF2-40B4-BE49-F238E27FC236}">
                <a16:creationId xmlns:a16="http://schemas.microsoft.com/office/drawing/2014/main" id="{96A0F0CA-3C57-41A3-A1C5-57D28AA3854F}"/>
              </a:ext>
            </a:extLst>
          </p:cNvPr>
          <p:cNvSpPr/>
          <p:nvPr/>
        </p:nvSpPr>
        <p:spPr>
          <a:xfrm>
            <a:off x="351514" y="802521"/>
            <a:ext cx="10829457" cy="1154959"/>
          </a:xfrm>
          <a:custGeom>
            <a:avLst/>
            <a:gdLst>
              <a:gd name="connsiteX0" fmla="*/ 0 w 9645410"/>
              <a:gd name="connsiteY0" fmla="*/ 115496 h 1154959"/>
              <a:gd name="connsiteX1" fmla="*/ 115496 w 9645410"/>
              <a:gd name="connsiteY1" fmla="*/ 0 h 1154959"/>
              <a:gd name="connsiteX2" fmla="*/ 9529914 w 9645410"/>
              <a:gd name="connsiteY2" fmla="*/ 0 h 1154959"/>
              <a:gd name="connsiteX3" fmla="*/ 9645410 w 9645410"/>
              <a:gd name="connsiteY3" fmla="*/ 115496 h 1154959"/>
              <a:gd name="connsiteX4" fmla="*/ 9645410 w 9645410"/>
              <a:gd name="connsiteY4" fmla="*/ 1039463 h 1154959"/>
              <a:gd name="connsiteX5" fmla="*/ 9529914 w 9645410"/>
              <a:gd name="connsiteY5" fmla="*/ 1154959 h 1154959"/>
              <a:gd name="connsiteX6" fmla="*/ 115496 w 9645410"/>
              <a:gd name="connsiteY6" fmla="*/ 1154959 h 1154959"/>
              <a:gd name="connsiteX7" fmla="*/ 0 w 9645410"/>
              <a:gd name="connsiteY7" fmla="*/ 1039463 h 1154959"/>
              <a:gd name="connsiteX8" fmla="*/ 0 w 9645410"/>
              <a:gd name="connsiteY8" fmla="*/ 115496 h 115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410" h="1154959">
                <a:moveTo>
                  <a:pt x="0" y="115496"/>
                </a:moveTo>
                <a:cubicBezTo>
                  <a:pt x="0" y="51709"/>
                  <a:pt x="51709" y="0"/>
                  <a:pt x="115496" y="0"/>
                </a:cubicBezTo>
                <a:lnTo>
                  <a:pt x="9529914" y="0"/>
                </a:lnTo>
                <a:cubicBezTo>
                  <a:pt x="9593701" y="0"/>
                  <a:pt x="9645410" y="51709"/>
                  <a:pt x="9645410" y="115496"/>
                </a:cubicBezTo>
                <a:lnTo>
                  <a:pt x="9645410" y="1039463"/>
                </a:lnTo>
                <a:cubicBezTo>
                  <a:pt x="9645410" y="1103250"/>
                  <a:pt x="9593701" y="1154959"/>
                  <a:pt x="9529914" y="1154959"/>
                </a:cubicBezTo>
                <a:lnTo>
                  <a:pt x="115496" y="1154959"/>
                </a:lnTo>
                <a:cubicBezTo>
                  <a:pt x="51709" y="1154959"/>
                  <a:pt x="0" y="1103250"/>
                  <a:pt x="0" y="1039463"/>
                </a:cubicBezTo>
                <a:lnTo>
                  <a:pt x="0" y="115496"/>
                </a:lnTo>
                <a:close/>
              </a:path>
            </a:pathLst>
          </a:custGeom>
          <a:solidFill>
            <a:schemeClr val="tx1">
              <a:alpha val="44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1737" tIns="137160" rIns="137161" bIns="137160" numCol="1" spcCol="1270" anchor="ctr" anchorCtr="0">
            <a:noAutofit/>
          </a:bodyPr>
          <a:lstStyle/>
          <a:p>
            <a:pPr defTabSz="1600200">
              <a:spcBef>
                <a:spcPct val="0"/>
              </a:spcBef>
            </a:pPr>
            <a:r>
              <a:rPr lang="pt-BR" sz="3200" b="1" dirty="0">
                <a:solidFill>
                  <a:schemeClr val="bg1"/>
                </a:solidFill>
                <a:latin typeface="Calibri" panose="020F0502020204030204" pitchFamily="34" charset="0"/>
                <a:cs typeface="Calibri" panose="020F0502020204030204" pitchFamily="34" charset="0"/>
              </a:rPr>
              <a:t>Resolução Normativa nº 875/2020</a:t>
            </a:r>
          </a:p>
        </p:txBody>
      </p:sp>
      <p:pic>
        <p:nvPicPr>
          <p:cNvPr id="40" name="Gráfico 39" descr="Área de Transferência Marcada estrutura de tópicos">
            <a:extLst>
              <a:ext uri="{FF2B5EF4-FFF2-40B4-BE49-F238E27FC236}">
                <a16:creationId xmlns:a16="http://schemas.microsoft.com/office/drawing/2014/main" id="{2879B8F3-4F14-4580-B5FA-140E89E725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94500" y="922180"/>
            <a:ext cx="914400" cy="914400"/>
          </a:xfrm>
          <a:prstGeom prst="rect">
            <a:avLst/>
          </a:prstGeom>
          <a:effectLst>
            <a:glow rad="63500">
              <a:schemeClr val="accent3">
                <a:satMod val="175000"/>
                <a:alpha val="40000"/>
              </a:schemeClr>
            </a:glow>
          </a:effectLst>
        </p:spPr>
      </p:pic>
      <p:sp>
        <p:nvSpPr>
          <p:cNvPr id="41" name="Google Shape;195;p3">
            <a:extLst>
              <a:ext uri="{FF2B5EF4-FFF2-40B4-BE49-F238E27FC236}">
                <a16:creationId xmlns:a16="http://schemas.microsoft.com/office/drawing/2014/main" id="{60E0764D-2964-4EE7-97C2-7EA72717089A}"/>
              </a:ext>
            </a:extLst>
          </p:cNvPr>
          <p:cNvSpPr/>
          <p:nvPr/>
        </p:nvSpPr>
        <p:spPr>
          <a:xfrm>
            <a:off x="351515" y="2054701"/>
            <a:ext cx="10608368" cy="4673050"/>
          </a:xfrm>
          <a:prstGeom prst="roundRect">
            <a:avLst>
              <a:gd name="adj" fmla="val 1831"/>
            </a:avLst>
          </a:prstGeom>
          <a:solidFill>
            <a:srgbClr val="000000">
              <a:alpha val="21000"/>
            </a:srgbClr>
          </a:solidFill>
          <a:ln w="12700">
            <a:miter lim="400000"/>
          </a:ln>
        </p:spPr>
        <p:txBody>
          <a:bodyPr lIns="0" tIns="0" rIns="0" bIns="0" anchor="ctr"/>
          <a:lstStyle/>
          <a:p>
            <a:pPr>
              <a:defRPr sz="1800">
                <a:latin typeface="Calibri"/>
                <a:ea typeface="Calibri"/>
                <a:cs typeface="Calibri"/>
                <a:sym typeface="Calibri"/>
              </a:defRPr>
            </a:pPr>
            <a:endParaRPr sz="1600"/>
          </a:p>
        </p:txBody>
      </p:sp>
      <p:sp>
        <p:nvSpPr>
          <p:cNvPr id="3" name="Retângulo 2">
            <a:extLst>
              <a:ext uri="{FF2B5EF4-FFF2-40B4-BE49-F238E27FC236}">
                <a16:creationId xmlns:a16="http://schemas.microsoft.com/office/drawing/2014/main" id="{26169E02-0DF3-6A82-0597-7CD4500E1C78}"/>
              </a:ext>
            </a:extLst>
          </p:cNvPr>
          <p:cNvSpPr/>
          <p:nvPr/>
        </p:nvSpPr>
        <p:spPr>
          <a:xfrm>
            <a:off x="231507" y="130248"/>
            <a:ext cx="10191708" cy="523220"/>
          </a:xfrm>
          <a:prstGeom prst="rect">
            <a:avLst/>
          </a:prstGeom>
        </p:spPr>
        <p:txBody>
          <a:bodyPr wrap="square">
            <a:spAutoFit/>
          </a:bodyPr>
          <a:lstStyle/>
          <a:p>
            <a:pPr lvl="0">
              <a:defRPr/>
            </a:pPr>
            <a:r>
              <a:rPr lang="pt-BR" sz="2800" b="1" dirty="0">
                <a:solidFill>
                  <a:srgbClr val="FFC000"/>
                </a:solidFill>
                <a:latin typeface="Calibri" panose="020F0502020204030204"/>
              </a:rPr>
              <a:t>Processo de outorga de autorização de PCHs</a:t>
            </a:r>
          </a:p>
        </p:txBody>
      </p:sp>
      <p:sp>
        <p:nvSpPr>
          <p:cNvPr id="2" name="Título 1">
            <a:extLst>
              <a:ext uri="{FF2B5EF4-FFF2-40B4-BE49-F238E27FC236}">
                <a16:creationId xmlns:a16="http://schemas.microsoft.com/office/drawing/2014/main" id="{1790C397-CBED-4F9B-F69F-D90EB44E90E1}"/>
              </a:ext>
            </a:extLst>
          </p:cNvPr>
          <p:cNvSpPr txBox="1">
            <a:spLocks/>
          </p:cNvSpPr>
          <p:nvPr/>
        </p:nvSpPr>
        <p:spPr>
          <a:xfrm>
            <a:off x="512790" y="2158628"/>
            <a:ext cx="10285818" cy="11494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004C62"/>
                </a:solidFill>
                <a:latin typeface="+mj-lt"/>
                <a:ea typeface="+mj-ea"/>
                <a:cs typeface="+mj-cs"/>
              </a:defRPr>
            </a:lvl1pPr>
          </a:lstStyle>
          <a:p>
            <a:pPr algn="just"/>
            <a:r>
              <a:rPr lang="pt-BR" sz="2400" i="1" dirty="0">
                <a:solidFill>
                  <a:schemeClr val="bg1"/>
                </a:solidFill>
                <a:latin typeface="+mn-lt"/>
              </a:rPr>
              <a:t>Normatiza os processos de autorização para exploração de aproveitamento de potencial hidráulico com características de PCH e de </a:t>
            </a:r>
            <a:r>
              <a:rPr lang="pt-BR" sz="2400" i="1" dirty="0" err="1">
                <a:solidFill>
                  <a:schemeClr val="bg1"/>
                </a:solidFill>
                <a:latin typeface="+mn-lt"/>
              </a:rPr>
              <a:t>UHEs</a:t>
            </a:r>
            <a:r>
              <a:rPr lang="pt-BR" sz="2400" i="1" dirty="0">
                <a:solidFill>
                  <a:schemeClr val="bg1"/>
                </a:solidFill>
                <a:latin typeface="+mn-lt"/>
              </a:rPr>
              <a:t> com potência instalada até 50 MW</a:t>
            </a:r>
          </a:p>
        </p:txBody>
      </p:sp>
      <p:sp>
        <p:nvSpPr>
          <p:cNvPr id="5" name="Retângulo 4">
            <a:extLst>
              <a:ext uri="{FF2B5EF4-FFF2-40B4-BE49-F238E27FC236}">
                <a16:creationId xmlns:a16="http://schemas.microsoft.com/office/drawing/2014/main" id="{8F496D67-2356-BC3E-7C27-CF28DD12A8D6}"/>
              </a:ext>
            </a:extLst>
          </p:cNvPr>
          <p:cNvSpPr/>
          <p:nvPr/>
        </p:nvSpPr>
        <p:spPr>
          <a:xfrm>
            <a:off x="3138432" y="3205542"/>
            <a:ext cx="6096000" cy="1323439"/>
          </a:xfrm>
          <a:prstGeom prst="rect">
            <a:avLst/>
          </a:prstGeom>
        </p:spPr>
        <p:txBody>
          <a:bodyPr>
            <a:spAutoFit/>
          </a:bodyPr>
          <a:lstStyle/>
          <a:p>
            <a:pPr>
              <a:buClr>
                <a:srgbClr val="276189"/>
              </a:buClr>
            </a:pPr>
            <a:r>
              <a:rPr lang="pt-BR" altLang="pt-BR" sz="2000" b="1" i="1" dirty="0">
                <a:solidFill>
                  <a:schemeClr val="bg1"/>
                </a:solidFill>
                <a:latin typeface="Calibri" pitchFamily="34" charset="0"/>
                <a:cs typeface="Calibri" pitchFamily="34" charset="0"/>
              </a:rPr>
              <a:t>Foco: </a:t>
            </a:r>
          </a:p>
          <a:p>
            <a:pPr marL="457200" indent="-457200">
              <a:buClr>
                <a:schemeClr val="bg1"/>
              </a:buClr>
              <a:buFont typeface="+mj-lt"/>
              <a:buAutoNum type="arabicPeriod"/>
            </a:pPr>
            <a:r>
              <a:rPr lang="pt-BR" altLang="pt-BR" sz="2000" b="1" i="1" dirty="0">
                <a:solidFill>
                  <a:schemeClr val="bg1"/>
                </a:solidFill>
                <a:latin typeface="Calibri" pitchFamily="34" charset="0"/>
                <a:cs typeface="Calibri" pitchFamily="34" charset="0"/>
              </a:rPr>
              <a:t>uso adequado do Potencial Hidráulico</a:t>
            </a:r>
          </a:p>
          <a:p>
            <a:pPr marL="457200" indent="-457200">
              <a:buClr>
                <a:schemeClr val="bg1"/>
              </a:buClr>
              <a:buFont typeface="+mj-lt"/>
              <a:buAutoNum type="arabicPeriod"/>
            </a:pPr>
            <a:r>
              <a:rPr lang="pt-BR" altLang="pt-BR" sz="2000" b="1" i="1" dirty="0">
                <a:solidFill>
                  <a:schemeClr val="bg1"/>
                </a:solidFill>
                <a:latin typeface="Calibri" pitchFamily="34" charset="0"/>
                <a:cs typeface="Calibri" pitchFamily="34" charset="0"/>
              </a:rPr>
              <a:t>definição do aproveitamento ótimo </a:t>
            </a:r>
          </a:p>
          <a:p>
            <a:pPr marL="457200" indent="-457200">
              <a:buClr>
                <a:schemeClr val="bg1"/>
              </a:buClr>
              <a:buFont typeface="+mj-lt"/>
              <a:buAutoNum type="arabicPeriod"/>
            </a:pPr>
            <a:r>
              <a:rPr lang="pt-BR" altLang="pt-BR" sz="2000" b="1" i="1" dirty="0">
                <a:solidFill>
                  <a:schemeClr val="bg1"/>
                </a:solidFill>
                <a:latin typeface="Calibri" pitchFamily="34" charset="0"/>
                <a:cs typeface="Calibri" pitchFamily="34" charset="0"/>
              </a:rPr>
              <a:t>outorga de PCH / UHE   </a:t>
            </a:r>
          </a:p>
        </p:txBody>
      </p:sp>
      <p:graphicFrame>
        <p:nvGraphicFramePr>
          <p:cNvPr id="6" name="Diagrama 5">
            <a:extLst>
              <a:ext uri="{FF2B5EF4-FFF2-40B4-BE49-F238E27FC236}">
                <a16:creationId xmlns:a16="http://schemas.microsoft.com/office/drawing/2014/main" id="{A9E737A4-3B1A-72D0-FF39-378CCCFF2450}"/>
              </a:ext>
            </a:extLst>
          </p:cNvPr>
          <p:cNvGraphicFramePr/>
          <p:nvPr>
            <p:extLst>
              <p:ext uri="{D42A27DB-BD31-4B8C-83A1-F6EECF244321}">
                <p14:modId xmlns:p14="http://schemas.microsoft.com/office/powerpoint/2010/main" val="3623092032"/>
              </p:ext>
            </p:extLst>
          </p:nvPr>
        </p:nvGraphicFramePr>
        <p:xfrm>
          <a:off x="516397" y="3607813"/>
          <a:ext cx="10585972" cy="317217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CaixaDeTexto 6">
            <a:extLst>
              <a:ext uri="{FF2B5EF4-FFF2-40B4-BE49-F238E27FC236}">
                <a16:creationId xmlns:a16="http://schemas.microsoft.com/office/drawing/2014/main" id="{831A0B3A-4EA5-1C90-1D4E-79B65142BE95}"/>
              </a:ext>
            </a:extLst>
          </p:cNvPr>
          <p:cNvSpPr txBox="1"/>
          <p:nvPr/>
        </p:nvSpPr>
        <p:spPr>
          <a:xfrm>
            <a:off x="626357" y="4278102"/>
            <a:ext cx="3212322" cy="55399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3000" b="1" i="1" dirty="0">
                <a:solidFill>
                  <a:schemeClr val="bg1"/>
                </a:solidFill>
                <a:latin typeface="+mj-lt"/>
              </a:rPr>
              <a:t>Fluxo</a:t>
            </a:r>
          </a:p>
        </p:txBody>
      </p:sp>
    </p:spTree>
    <p:extLst>
      <p:ext uri="{BB962C8B-B14F-4D97-AF65-F5344CB8AC3E}">
        <p14:creationId xmlns:p14="http://schemas.microsoft.com/office/powerpoint/2010/main" val="116770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16" name="Imagem 15">
            <a:extLst>
              <a:ext uri="{FF2B5EF4-FFF2-40B4-BE49-F238E27FC236}">
                <a16:creationId xmlns:a16="http://schemas.microsoft.com/office/drawing/2014/main" id="{1D3E0A4E-6426-9E69-C556-D66957495FE1}"/>
              </a:ext>
            </a:extLst>
          </p:cNvPr>
          <p:cNvPicPr>
            <a:picLocks noChangeAspect="1"/>
          </p:cNvPicPr>
          <p:nvPr/>
        </p:nvPicPr>
        <p:blipFill>
          <a:blip r:embed="rId7"/>
          <a:stretch>
            <a:fillRect/>
          </a:stretch>
        </p:blipFill>
        <p:spPr>
          <a:xfrm>
            <a:off x="327402" y="795611"/>
            <a:ext cx="10689784" cy="5820650"/>
          </a:xfrm>
          <a:prstGeom prst="rect">
            <a:avLst/>
          </a:prstGeom>
        </p:spPr>
      </p:pic>
    </p:spTree>
    <p:extLst>
      <p:ext uri="{BB962C8B-B14F-4D97-AF65-F5344CB8AC3E}">
        <p14:creationId xmlns:p14="http://schemas.microsoft.com/office/powerpoint/2010/main" val="266304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ângulo 23">
            <a:extLst>
              <a:ext uri="{FF2B5EF4-FFF2-40B4-BE49-F238E27FC236}">
                <a16:creationId xmlns:a16="http://schemas.microsoft.com/office/drawing/2014/main" id="{CD98F2D7-4D36-456D-8DCC-A4416F0C0C89}"/>
              </a:ext>
            </a:extLst>
          </p:cNvPr>
          <p:cNvSpPr/>
          <p:nvPr/>
        </p:nvSpPr>
        <p:spPr>
          <a:xfrm>
            <a:off x="0" y="-11895"/>
            <a:ext cx="11198334" cy="6869895"/>
          </a:xfrm>
          <a:prstGeom prst="rect">
            <a:avLst/>
          </a:prstGeom>
          <a:solidFill>
            <a:srgbClr val="003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Google Shape;94;p1">
            <a:extLst>
              <a:ext uri="{FF2B5EF4-FFF2-40B4-BE49-F238E27FC236}">
                <a16:creationId xmlns:a16="http://schemas.microsoft.com/office/drawing/2014/main" id="{B1AE0BF5-9BA6-42BC-B403-3FA28EF97A84}"/>
              </a:ext>
            </a:extLst>
          </p:cNvPr>
          <p:cNvSpPr/>
          <p:nvPr/>
        </p:nvSpPr>
        <p:spPr>
          <a:xfrm>
            <a:off x="11266926" y="-11895"/>
            <a:ext cx="2182616" cy="6869895"/>
          </a:xfrm>
          <a:prstGeom prst="rect">
            <a:avLst/>
          </a:prstGeom>
          <a:solidFill>
            <a:srgbClr val="FAF9F9"/>
          </a:solidFill>
          <a:ln w="12700" cap="flat">
            <a:noFill/>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1200" cap="none" spc="0" normalizeH="0" baseline="0" noProof="0">
              <a:ln>
                <a:noFill/>
              </a:ln>
              <a:solidFill>
                <a:prstClr val="black"/>
              </a:solidFill>
              <a:effectLst/>
              <a:uLnTx/>
              <a:uFillTx/>
              <a:latin typeface="Calibri"/>
              <a:cs typeface="Calibri"/>
              <a:sym typeface="Calibri"/>
            </a:endParaRPr>
          </a:p>
        </p:txBody>
      </p:sp>
      <p:grpSp>
        <p:nvGrpSpPr>
          <p:cNvPr id="81" name="Google Shape;98;p1">
            <a:extLst>
              <a:ext uri="{FF2B5EF4-FFF2-40B4-BE49-F238E27FC236}">
                <a16:creationId xmlns:a16="http://schemas.microsoft.com/office/drawing/2014/main" id="{6582D9B9-7088-4731-8145-A4956E1F4667}"/>
              </a:ext>
            </a:extLst>
          </p:cNvPr>
          <p:cNvGrpSpPr/>
          <p:nvPr/>
        </p:nvGrpSpPr>
        <p:grpSpPr>
          <a:xfrm>
            <a:off x="11390191" y="3109586"/>
            <a:ext cx="666086" cy="707166"/>
            <a:chOff x="0" y="0"/>
            <a:chExt cx="666085" cy="707165"/>
          </a:xfrm>
        </p:grpSpPr>
        <p:pic>
          <p:nvPicPr>
            <p:cNvPr id="82" name="Google Shape;99;p1" descr="Google Shape;99;p1">
              <a:extLst>
                <a:ext uri="{FF2B5EF4-FFF2-40B4-BE49-F238E27FC236}">
                  <a16:creationId xmlns:a16="http://schemas.microsoft.com/office/drawing/2014/main" id="{B08E7AEB-4598-48CC-B68C-090C8E983DF9}"/>
                </a:ext>
              </a:extLst>
            </p:cNvPr>
            <p:cNvPicPr>
              <a:picLocks noChangeAspect="1"/>
            </p:cNvPicPr>
            <p:nvPr/>
          </p:nvPicPr>
          <p:blipFill>
            <a:blip r:embed="rId3"/>
            <a:srcRect t="38964" b="12286"/>
            <a:stretch>
              <a:fillRect/>
            </a:stretch>
          </p:blipFill>
          <p:spPr>
            <a:xfrm>
              <a:off x="0" y="291214"/>
              <a:ext cx="666086" cy="232925"/>
            </a:xfrm>
            <a:prstGeom prst="rect">
              <a:avLst/>
            </a:prstGeom>
            <a:ln w="12700" cap="flat">
              <a:noFill/>
              <a:miter lim="400000"/>
            </a:ln>
            <a:effectLst/>
          </p:spPr>
        </p:pic>
        <p:pic>
          <p:nvPicPr>
            <p:cNvPr id="83" name="Google Shape;100;p1" descr="Google Shape;100;p1">
              <a:extLst>
                <a:ext uri="{FF2B5EF4-FFF2-40B4-BE49-F238E27FC236}">
                  <a16:creationId xmlns:a16="http://schemas.microsoft.com/office/drawing/2014/main" id="{2D13D0BE-79FC-43E4-8F44-52A09DE6F919}"/>
                </a:ext>
              </a:extLst>
            </p:cNvPr>
            <p:cNvPicPr>
              <a:picLocks noChangeAspect="1"/>
            </p:cNvPicPr>
            <p:nvPr/>
          </p:nvPicPr>
          <p:blipFill>
            <a:blip r:embed="rId4"/>
            <a:srcRect t="90128" r="45559"/>
            <a:stretch>
              <a:fillRect/>
            </a:stretch>
          </p:blipFill>
          <p:spPr>
            <a:xfrm>
              <a:off x="40952" y="556134"/>
              <a:ext cx="596087" cy="72922"/>
            </a:xfrm>
            <a:prstGeom prst="rect">
              <a:avLst/>
            </a:prstGeom>
            <a:ln w="12700" cap="flat">
              <a:noFill/>
              <a:miter lim="400000"/>
            </a:ln>
            <a:effectLst/>
          </p:spPr>
        </p:pic>
        <p:pic>
          <p:nvPicPr>
            <p:cNvPr id="84" name="Google Shape;101;p1" descr="Google Shape;101;p1">
              <a:extLst>
                <a:ext uri="{FF2B5EF4-FFF2-40B4-BE49-F238E27FC236}">
                  <a16:creationId xmlns:a16="http://schemas.microsoft.com/office/drawing/2014/main" id="{AC4F5042-648F-4CDE-BE4C-843208E96B6D}"/>
                </a:ext>
              </a:extLst>
            </p:cNvPr>
            <p:cNvPicPr>
              <a:picLocks noChangeAspect="1"/>
            </p:cNvPicPr>
            <p:nvPr/>
          </p:nvPicPr>
          <p:blipFill>
            <a:blip r:embed="rId5"/>
            <a:srcRect l="21882" t="1" r="21611" b="58876"/>
            <a:stretch>
              <a:fillRect/>
            </a:stretch>
          </p:blipFill>
          <p:spPr>
            <a:xfrm>
              <a:off x="29045" y="0"/>
              <a:ext cx="607994" cy="315308"/>
            </a:xfrm>
            <a:prstGeom prst="rect">
              <a:avLst/>
            </a:prstGeom>
            <a:ln w="12700" cap="flat">
              <a:noFill/>
              <a:miter lim="400000"/>
            </a:ln>
            <a:effectLst/>
          </p:spPr>
        </p:pic>
        <p:pic>
          <p:nvPicPr>
            <p:cNvPr id="85" name="Google Shape;102;p1" descr="Google Shape;102;p1">
              <a:extLst>
                <a:ext uri="{FF2B5EF4-FFF2-40B4-BE49-F238E27FC236}">
                  <a16:creationId xmlns:a16="http://schemas.microsoft.com/office/drawing/2014/main" id="{EB36ABE8-DC6A-4523-9276-A5F13C71EBF5}"/>
                </a:ext>
              </a:extLst>
            </p:cNvPr>
            <p:cNvPicPr>
              <a:picLocks noChangeAspect="1"/>
            </p:cNvPicPr>
            <p:nvPr/>
          </p:nvPicPr>
          <p:blipFill>
            <a:blip r:embed="rId6"/>
            <a:srcRect l="53901" t="90128"/>
            <a:stretch>
              <a:fillRect/>
            </a:stretch>
          </p:blipFill>
          <p:spPr>
            <a:xfrm>
              <a:off x="62827" y="632085"/>
              <a:ext cx="505621" cy="75081"/>
            </a:xfrm>
            <a:prstGeom prst="rect">
              <a:avLst/>
            </a:prstGeom>
            <a:ln w="12700" cap="flat">
              <a:noFill/>
              <a:miter lim="400000"/>
            </a:ln>
            <a:effectLst/>
          </p:spPr>
        </p:pic>
      </p:grpSp>
      <p:grpSp>
        <p:nvGrpSpPr>
          <p:cNvPr id="99" name="Agrupar 98">
            <a:extLst>
              <a:ext uri="{FF2B5EF4-FFF2-40B4-BE49-F238E27FC236}">
                <a16:creationId xmlns:a16="http://schemas.microsoft.com/office/drawing/2014/main" id="{ADD65B63-AA83-417F-9301-F82B63A81AE2}"/>
              </a:ext>
            </a:extLst>
          </p:cNvPr>
          <p:cNvGrpSpPr/>
          <p:nvPr/>
        </p:nvGrpSpPr>
        <p:grpSpPr>
          <a:xfrm>
            <a:off x="10356996" y="-675736"/>
            <a:ext cx="1208647" cy="8041342"/>
            <a:chOff x="10356996" y="-675736"/>
            <a:chExt cx="1208647" cy="8041342"/>
          </a:xfrm>
        </p:grpSpPr>
        <p:sp>
          <p:nvSpPr>
            <p:cNvPr id="100" name="Line">
              <a:extLst>
                <a:ext uri="{FF2B5EF4-FFF2-40B4-BE49-F238E27FC236}">
                  <a16:creationId xmlns:a16="http://schemas.microsoft.com/office/drawing/2014/main" id="{85EE47EF-3798-45A8-BD36-DC04FAEDDD8B}"/>
                </a:ext>
              </a:extLst>
            </p:cNvPr>
            <p:cNvSpPr/>
            <p:nvPr/>
          </p:nvSpPr>
          <p:spPr>
            <a:xfrm>
              <a:off x="10356996" y="-279044"/>
              <a:ext cx="1142429"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009C3B"/>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a:extLst>
                <a:ext uri="{FF2B5EF4-FFF2-40B4-BE49-F238E27FC236}">
                  <a16:creationId xmlns:a16="http://schemas.microsoft.com/office/drawing/2014/main" id="{F81DCBF5-5180-4B60-BDE7-FE430BC52187}"/>
                </a:ext>
              </a:extLst>
            </p:cNvPr>
            <p:cNvSpPr/>
            <p:nvPr/>
          </p:nvSpPr>
          <p:spPr>
            <a:xfrm>
              <a:off x="10423215" y="-675736"/>
              <a:ext cx="1142428" cy="7644650"/>
            </a:xfrm>
            <a:custGeom>
              <a:avLst/>
              <a:gdLst/>
              <a:ahLst/>
              <a:cxnLst>
                <a:cxn ang="0">
                  <a:pos x="wd2" y="hd2"/>
                </a:cxn>
                <a:cxn ang="5400000">
                  <a:pos x="wd2" y="hd2"/>
                </a:cxn>
                <a:cxn ang="10800000">
                  <a:pos x="wd2" y="hd2"/>
                </a:cxn>
                <a:cxn ang="16200000">
                  <a:pos x="wd2" y="hd2"/>
                </a:cxn>
              </a:cxnLst>
              <a:rect l="0" t="0" r="r" b="b"/>
              <a:pathLst>
                <a:path w="16826" h="21600" extrusionOk="0">
                  <a:moveTo>
                    <a:pt x="13515" y="0"/>
                  </a:moveTo>
                  <a:cubicBezTo>
                    <a:pt x="2213" y="1939"/>
                    <a:pt x="-2503" y="4925"/>
                    <a:pt x="1291" y="7741"/>
                  </a:cubicBezTo>
                  <a:cubicBezTo>
                    <a:pt x="3933" y="9703"/>
                    <a:pt x="10582" y="11361"/>
                    <a:pt x="14050" y="13272"/>
                  </a:cubicBezTo>
                  <a:cubicBezTo>
                    <a:pt x="19097" y="16052"/>
                    <a:pt x="17194" y="19124"/>
                    <a:pt x="8891" y="21600"/>
                  </a:cubicBezTo>
                </a:path>
              </a:pathLst>
            </a:custGeom>
            <a:ln w="38100">
              <a:solidFill>
                <a:srgbClr val="FFDF00"/>
              </a:solidFill>
            </a:ln>
            <a:effectLst/>
          </p:spPr>
          <p:style>
            <a:lnRef idx="3">
              <a:schemeClr val="accent4"/>
            </a:lnRef>
            <a:fillRef idx="0">
              <a:schemeClr val="accent4"/>
            </a:fillRef>
            <a:effectRef idx="2">
              <a:schemeClr val="accent4"/>
            </a:effectRef>
            <a:fontRef idx="minor">
              <a:schemeClr val="tx1"/>
            </a:fontRef>
          </p:style>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Retângulo 54">
            <a:extLst>
              <a:ext uri="{FF2B5EF4-FFF2-40B4-BE49-F238E27FC236}">
                <a16:creationId xmlns:a16="http://schemas.microsoft.com/office/drawing/2014/main" id="{25571AA5-C439-4BC7-B6DD-9241AC704D48}"/>
              </a:ext>
            </a:extLst>
          </p:cNvPr>
          <p:cNvSpPr/>
          <p:nvPr/>
        </p:nvSpPr>
        <p:spPr>
          <a:xfrm>
            <a:off x="13630406" y="1582570"/>
            <a:ext cx="662847" cy="55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Retângulo 55">
            <a:extLst>
              <a:ext uri="{FF2B5EF4-FFF2-40B4-BE49-F238E27FC236}">
                <a16:creationId xmlns:a16="http://schemas.microsoft.com/office/drawing/2014/main" id="{D0939850-1DBE-47C5-AC90-5C17B87503C4}"/>
              </a:ext>
            </a:extLst>
          </p:cNvPr>
          <p:cNvSpPr/>
          <p:nvPr/>
        </p:nvSpPr>
        <p:spPr>
          <a:xfrm>
            <a:off x="13630406" y="2338168"/>
            <a:ext cx="662847" cy="550656"/>
          </a:xfrm>
          <a:prstGeom prst="rect">
            <a:avLst/>
          </a:prstGeom>
          <a:solidFill>
            <a:srgbClr val="FBD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Retângulo 56">
            <a:extLst>
              <a:ext uri="{FF2B5EF4-FFF2-40B4-BE49-F238E27FC236}">
                <a16:creationId xmlns:a16="http://schemas.microsoft.com/office/drawing/2014/main" id="{BE6AF1A1-2B82-45C6-A35C-11E278597A8B}"/>
              </a:ext>
            </a:extLst>
          </p:cNvPr>
          <p:cNvSpPr/>
          <p:nvPr/>
        </p:nvSpPr>
        <p:spPr>
          <a:xfrm>
            <a:off x="13639243" y="3100521"/>
            <a:ext cx="662847" cy="550656"/>
          </a:xfrm>
          <a:prstGeom prst="rect">
            <a:avLst/>
          </a:prstGeom>
          <a:solidFill>
            <a:srgbClr val="4BB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FC83AA84-855B-3A77-AE45-3746C7539F9E}"/>
              </a:ext>
            </a:extLst>
          </p:cNvPr>
          <p:cNvSpPr/>
          <p:nvPr/>
        </p:nvSpPr>
        <p:spPr>
          <a:xfrm>
            <a:off x="231507" y="130248"/>
            <a:ext cx="10191708" cy="523220"/>
          </a:xfrm>
          <a:prstGeom prst="rect">
            <a:avLst/>
          </a:prstGeom>
        </p:spPr>
        <p:txBody>
          <a:bodyPr wrap="square">
            <a:spAutoFit/>
          </a:bodyPr>
          <a:lstStyle/>
          <a:p>
            <a:pPr defTabSz="1600200">
              <a:spcBef>
                <a:spcPct val="0"/>
              </a:spcBef>
            </a:pPr>
            <a:r>
              <a:rPr lang="pt-BR" sz="2800" b="1" dirty="0">
                <a:solidFill>
                  <a:srgbClr val="FFC000"/>
                </a:solidFill>
                <a:latin typeface="Calibri" panose="020F0502020204030204" pitchFamily="34" charset="0"/>
                <a:cs typeface="Calibri" panose="020F0502020204030204" pitchFamily="34" charset="0"/>
              </a:rPr>
              <a:t>Sistema de Informações de Geração da ANEEL - SIGA</a:t>
            </a:r>
          </a:p>
        </p:txBody>
      </p:sp>
      <p:cxnSp>
        <p:nvCxnSpPr>
          <p:cNvPr id="3" name="Conector reto 2">
            <a:extLst>
              <a:ext uri="{FF2B5EF4-FFF2-40B4-BE49-F238E27FC236}">
                <a16:creationId xmlns:a16="http://schemas.microsoft.com/office/drawing/2014/main" id="{C220B544-4BD1-6CBE-57EA-10D52BA6E33C}"/>
              </a:ext>
            </a:extLst>
          </p:cNvPr>
          <p:cNvCxnSpPr>
            <a:cxnSpLocks/>
          </p:cNvCxnSpPr>
          <p:nvPr/>
        </p:nvCxnSpPr>
        <p:spPr>
          <a:xfrm>
            <a:off x="319315" y="705300"/>
            <a:ext cx="9327232" cy="0"/>
          </a:xfrm>
          <a:prstGeom prst="line">
            <a:avLst/>
          </a:prstGeom>
          <a:ln w="38100">
            <a:solidFill>
              <a:srgbClr val="4BBB24"/>
            </a:solidFill>
          </a:ln>
        </p:spPr>
        <p:style>
          <a:lnRef idx="1">
            <a:schemeClr val="accent4"/>
          </a:lnRef>
          <a:fillRef idx="0">
            <a:schemeClr val="accent4"/>
          </a:fillRef>
          <a:effectRef idx="0">
            <a:schemeClr val="accent4"/>
          </a:effectRef>
          <a:fontRef idx="minor">
            <a:schemeClr val="tx1"/>
          </a:fontRef>
        </p:style>
      </p:cxnSp>
      <p:pic>
        <p:nvPicPr>
          <p:cNvPr id="12" name="Imagem 11">
            <a:extLst>
              <a:ext uri="{FF2B5EF4-FFF2-40B4-BE49-F238E27FC236}">
                <a16:creationId xmlns:a16="http://schemas.microsoft.com/office/drawing/2014/main" id="{26C9A59B-D189-967D-40F6-DA184BC14D05}"/>
              </a:ext>
            </a:extLst>
          </p:cNvPr>
          <p:cNvPicPr>
            <a:picLocks noChangeAspect="1"/>
          </p:cNvPicPr>
          <p:nvPr/>
        </p:nvPicPr>
        <p:blipFill>
          <a:blip r:embed="rId7"/>
          <a:stretch>
            <a:fillRect/>
          </a:stretch>
        </p:blipFill>
        <p:spPr>
          <a:xfrm>
            <a:off x="325273" y="795611"/>
            <a:ext cx="10705812" cy="5932139"/>
          </a:xfrm>
          <a:prstGeom prst="rect">
            <a:avLst/>
          </a:prstGeom>
        </p:spPr>
      </p:pic>
      <p:sp>
        <p:nvSpPr>
          <p:cNvPr id="13" name="Retângulo: Cantos Arredondados 12">
            <a:extLst>
              <a:ext uri="{FF2B5EF4-FFF2-40B4-BE49-F238E27FC236}">
                <a16:creationId xmlns:a16="http://schemas.microsoft.com/office/drawing/2014/main" id="{5ED4288A-665C-4C99-7B83-6204EBDAD159}"/>
              </a:ext>
            </a:extLst>
          </p:cNvPr>
          <p:cNvSpPr/>
          <p:nvPr/>
        </p:nvSpPr>
        <p:spPr>
          <a:xfrm>
            <a:off x="2186854" y="5477840"/>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Cantos Arredondados 13">
            <a:extLst>
              <a:ext uri="{FF2B5EF4-FFF2-40B4-BE49-F238E27FC236}">
                <a16:creationId xmlns:a16="http://schemas.microsoft.com/office/drawing/2014/main" id="{085DDA63-4327-25B6-8002-7C43FF9920C7}"/>
              </a:ext>
            </a:extLst>
          </p:cNvPr>
          <p:cNvSpPr/>
          <p:nvPr/>
        </p:nvSpPr>
        <p:spPr>
          <a:xfrm>
            <a:off x="2186853" y="5738388"/>
            <a:ext cx="3229763" cy="14261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9876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ma do Office">
  <a:themeElements>
    <a:clrScheme name="Tema do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o Office">
      <a:majorFont>
        <a:latin typeface="Helvetica"/>
        <a:ea typeface="Helvetica"/>
        <a:cs typeface="Helvetica"/>
      </a:majorFont>
      <a:minorFont>
        <a:latin typeface="Arial"/>
        <a:ea typeface="Arial"/>
        <a:cs typeface="Arial"/>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2800" b="1" dirty="0">
            <a:solidFill>
              <a:prstClr val="white"/>
            </a:solidFill>
            <a:latin typeface="Calibri" panose="020F0502020204030204"/>
          </a:defRPr>
        </a:defPPr>
      </a:lst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DFBD1BF14285774AA45393B68EA3329F" ma:contentTypeVersion="10" ma:contentTypeDescription="Crie um novo documento." ma:contentTypeScope="" ma:versionID="715288db0fca9480b12801d3dbe8945a">
  <xsd:schema xmlns:xsd="http://www.w3.org/2001/XMLSchema" xmlns:xs="http://www.w3.org/2001/XMLSchema" xmlns:p="http://schemas.microsoft.com/office/2006/metadata/properties" xmlns:ns2="d98e825c-8060-4ede-b109-90b8cca68fb7" xmlns:ns3="2eddbee8-624c-467a-b60d-656f08630ffd" targetNamespace="http://schemas.microsoft.com/office/2006/metadata/properties" ma:root="true" ma:fieldsID="47444a7e0c88656dd67f27ced55e78dc" ns2:_="" ns3:_="">
    <xsd:import namespace="d98e825c-8060-4ede-b109-90b8cca68fb7"/>
    <xsd:import namespace="2eddbee8-624c-467a-b60d-656f08630ff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8e825c-8060-4ede-b109-90b8cca68f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ddbee8-624c-467a-b60d-656f08630ffd"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018E7D-D6D7-47C2-973D-E40F34A952E6}">
  <ds:schemaRefs>
    <ds:schemaRef ds:uri="2eddbee8-624c-467a-b60d-656f08630ffd"/>
    <ds:schemaRef ds:uri="d98e825c-8060-4ede-b109-90b8cca68f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A9D73C-7D58-4658-8316-FF971F759EA6}">
  <ds:schemaRefs>
    <ds:schemaRef ds:uri="http://schemas.microsoft.com/sharepoint/v3/contenttype/forms"/>
  </ds:schemaRefs>
</ds:datastoreItem>
</file>

<file path=customXml/itemProps3.xml><?xml version="1.0" encoding="utf-8"?>
<ds:datastoreItem xmlns:ds="http://schemas.openxmlformats.org/officeDocument/2006/customXml" ds:itemID="{015AD4CA-5D9F-4B6F-992B-C4481DFE520A}">
  <ds:schemaRefs>
    <ds:schemaRef ds:uri="2eddbee8-624c-467a-b60d-656f08630ffd"/>
    <ds:schemaRef ds:uri="d98e825c-8060-4ede-b109-90b8cca68f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1389</TotalTime>
  <Words>1921</Words>
  <Application>Microsoft Office PowerPoint</Application>
  <PresentationFormat>Widescreen</PresentationFormat>
  <Paragraphs>239</Paragraphs>
  <Slides>36</Slides>
  <Notes>36</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36</vt:i4>
      </vt:variant>
    </vt:vector>
  </HeadingPairs>
  <TitlesOfParts>
    <vt:vector size="44" baseType="lpstr">
      <vt:lpstr>Arial</vt:lpstr>
      <vt:lpstr>Arial Narrow</vt:lpstr>
      <vt:lpstr>Calibri</vt:lpstr>
      <vt:lpstr>Courier New</vt:lpstr>
      <vt:lpstr>Helvetica</vt:lpstr>
      <vt:lpstr>Montserrat Bold</vt:lpstr>
      <vt:lpstr>Wingdings</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Thiago Roberto Magalhães Veloso (GDG)</dc:creator>
  <cp:lastModifiedBy>ABRAPCH Brasília</cp:lastModifiedBy>
  <cp:revision>145</cp:revision>
  <dcterms:created xsi:type="dcterms:W3CDTF">2021-06-30T22:43:43Z</dcterms:created>
  <dcterms:modified xsi:type="dcterms:W3CDTF">2022-08-16T11:16:15Z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0x010100DFBD1BF14285774AA45393B68EA3329F</vt:lpwstr>
  </property>
</Properties>
</file>